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8" r:id="rId3"/>
  </p:sldMasterIdLst>
  <p:notesMasterIdLst>
    <p:notesMasterId r:id="rId305"/>
  </p:notesMasterIdLst>
  <p:sldIdLst>
    <p:sldId id="256" r:id="rId4"/>
    <p:sldId id="563" r:id="rId5"/>
    <p:sldId id="258" r:id="rId6"/>
    <p:sldId id="260" r:id="rId7"/>
    <p:sldId id="261" r:id="rId8"/>
    <p:sldId id="262" r:id="rId9"/>
    <p:sldId id="263" r:id="rId10"/>
    <p:sldId id="559" r:id="rId11"/>
    <p:sldId id="264" r:id="rId12"/>
    <p:sldId id="265" r:id="rId13"/>
    <p:sldId id="561" r:id="rId14"/>
    <p:sldId id="268" r:id="rId15"/>
    <p:sldId id="560" r:id="rId16"/>
    <p:sldId id="270" r:id="rId17"/>
    <p:sldId id="273" r:id="rId18"/>
    <p:sldId id="266" r:id="rId19"/>
    <p:sldId id="271" r:id="rId20"/>
    <p:sldId id="269" r:id="rId21"/>
    <p:sldId id="562" r:id="rId22"/>
    <p:sldId id="272" r:id="rId23"/>
    <p:sldId id="275" r:id="rId24"/>
    <p:sldId id="276" r:id="rId25"/>
    <p:sldId id="565" r:id="rId26"/>
    <p:sldId id="566" r:id="rId27"/>
    <p:sldId id="567" r:id="rId28"/>
    <p:sldId id="568" r:id="rId29"/>
    <p:sldId id="569" r:id="rId30"/>
    <p:sldId id="570" r:id="rId31"/>
    <p:sldId id="571" r:id="rId32"/>
    <p:sldId id="572" r:id="rId33"/>
    <p:sldId id="573" r:id="rId34"/>
    <p:sldId id="574" r:id="rId35"/>
    <p:sldId id="575" r:id="rId36"/>
    <p:sldId id="576" r:id="rId37"/>
    <p:sldId id="577" r:id="rId38"/>
    <p:sldId id="543" r:id="rId39"/>
    <p:sldId id="545" r:id="rId40"/>
    <p:sldId id="544" r:id="rId41"/>
    <p:sldId id="546" r:id="rId42"/>
    <p:sldId id="547" r:id="rId43"/>
    <p:sldId id="316" r:id="rId44"/>
    <p:sldId id="322" r:id="rId45"/>
    <p:sldId id="323" r:id="rId46"/>
    <p:sldId id="325" r:id="rId47"/>
    <p:sldId id="326" r:id="rId48"/>
    <p:sldId id="327" r:id="rId49"/>
    <p:sldId id="328" r:id="rId50"/>
    <p:sldId id="317" r:id="rId51"/>
    <p:sldId id="318" r:id="rId52"/>
    <p:sldId id="319" r:id="rId53"/>
    <p:sldId id="320" r:id="rId54"/>
    <p:sldId id="321" r:id="rId55"/>
    <p:sldId id="341" r:id="rId56"/>
    <p:sldId id="286" r:id="rId57"/>
    <p:sldId id="287" r:id="rId58"/>
    <p:sldId id="288" r:id="rId59"/>
    <p:sldId id="289" r:id="rId60"/>
    <p:sldId id="290" r:id="rId61"/>
    <p:sldId id="291" r:id="rId62"/>
    <p:sldId id="292" r:id="rId63"/>
    <p:sldId id="293" r:id="rId64"/>
    <p:sldId id="295" r:id="rId65"/>
    <p:sldId id="294" r:id="rId66"/>
    <p:sldId id="296" r:id="rId67"/>
    <p:sldId id="297" r:id="rId68"/>
    <p:sldId id="298" r:id="rId69"/>
    <p:sldId id="299" r:id="rId70"/>
    <p:sldId id="300" r:id="rId71"/>
    <p:sldId id="301" r:id="rId72"/>
    <p:sldId id="302" r:id="rId73"/>
    <p:sldId id="303" r:id="rId74"/>
    <p:sldId id="304" r:id="rId75"/>
    <p:sldId id="305" r:id="rId76"/>
    <p:sldId id="306" r:id="rId77"/>
    <p:sldId id="307" r:id="rId78"/>
    <p:sldId id="329" r:id="rId79"/>
    <p:sldId id="525" r:id="rId80"/>
    <p:sldId id="330" r:id="rId81"/>
    <p:sldId id="527" r:id="rId82"/>
    <p:sldId id="528" r:id="rId83"/>
    <p:sldId id="526" r:id="rId84"/>
    <p:sldId id="529" r:id="rId85"/>
    <p:sldId id="331" r:id="rId86"/>
    <p:sldId id="332" r:id="rId87"/>
    <p:sldId id="333" r:id="rId88"/>
    <p:sldId id="335" r:id="rId89"/>
    <p:sldId id="334" r:id="rId90"/>
    <p:sldId id="336" r:id="rId91"/>
    <p:sldId id="337" r:id="rId92"/>
    <p:sldId id="338" r:id="rId93"/>
    <p:sldId id="339" r:id="rId94"/>
    <p:sldId id="340" r:id="rId95"/>
    <p:sldId id="342" r:id="rId96"/>
    <p:sldId id="530" r:id="rId97"/>
    <p:sldId id="532" r:id="rId98"/>
    <p:sldId id="531" r:id="rId99"/>
    <p:sldId id="533" r:id="rId100"/>
    <p:sldId id="535" r:id="rId101"/>
    <p:sldId id="534" r:id="rId102"/>
    <p:sldId id="536" r:id="rId103"/>
    <p:sldId id="537" r:id="rId104"/>
    <p:sldId id="538" r:id="rId105"/>
    <p:sldId id="539" r:id="rId106"/>
    <p:sldId id="541" r:id="rId107"/>
    <p:sldId id="542" r:id="rId108"/>
    <p:sldId id="343" r:id="rId109"/>
    <p:sldId id="344" r:id="rId110"/>
    <p:sldId id="549" r:id="rId111"/>
    <p:sldId id="551" r:id="rId112"/>
    <p:sldId id="345" r:id="rId113"/>
    <p:sldId id="555" r:id="rId114"/>
    <p:sldId id="554" r:id="rId115"/>
    <p:sldId id="367" r:id="rId116"/>
    <p:sldId id="553" r:id="rId117"/>
    <p:sldId id="347" r:id="rId118"/>
    <p:sldId id="548" r:id="rId119"/>
    <p:sldId id="348" r:id="rId120"/>
    <p:sldId id="358" r:id="rId121"/>
    <p:sldId id="280" r:id="rId122"/>
    <p:sldId id="281" r:id="rId123"/>
    <p:sldId id="283" r:id="rId124"/>
    <p:sldId id="308" r:id="rId125"/>
    <p:sldId id="309" r:id="rId126"/>
    <p:sldId id="310" r:id="rId127"/>
    <p:sldId id="311" r:id="rId128"/>
    <p:sldId id="564" r:id="rId129"/>
    <p:sldId id="556" r:id="rId130"/>
    <p:sldId id="284" r:id="rId131"/>
    <p:sldId id="370" r:id="rId132"/>
    <p:sldId id="312" r:id="rId133"/>
    <p:sldId id="557" r:id="rId134"/>
    <p:sldId id="359" r:id="rId135"/>
    <p:sldId id="360" r:id="rId136"/>
    <p:sldId id="361" r:id="rId137"/>
    <p:sldId id="362" r:id="rId138"/>
    <p:sldId id="363" r:id="rId139"/>
    <p:sldId id="313" r:id="rId140"/>
    <p:sldId id="314" r:id="rId141"/>
    <p:sldId id="315" r:id="rId142"/>
    <p:sldId id="285" r:id="rId143"/>
    <p:sldId id="349" r:id="rId144"/>
    <p:sldId id="350" r:id="rId145"/>
    <p:sldId id="351" r:id="rId146"/>
    <p:sldId id="352" r:id="rId147"/>
    <p:sldId id="353" r:id="rId148"/>
    <p:sldId id="354" r:id="rId149"/>
    <p:sldId id="355" r:id="rId150"/>
    <p:sldId id="364" r:id="rId151"/>
    <p:sldId id="365" r:id="rId152"/>
    <p:sldId id="356" r:id="rId153"/>
    <p:sldId id="366" r:id="rId154"/>
    <p:sldId id="372" r:id="rId155"/>
    <p:sldId id="369" r:id="rId156"/>
    <p:sldId id="368" r:id="rId157"/>
    <p:sldId id="373" r:id="rId158"/>
    <p:sldId id="374" r:id="rId159"/>
    <p:sldId id="375" r:id="rId160"/>
    <p:sldId id="376" r:id="rId161"/>
    <p:sldId id="377" r:id="rId162"/>
    <p:sldId id="378" r:id="rId163"/>
    <p:sldId id="381" r:id="rId164"/>
    <p:sldId id="382" r:id="rId165"/>
    <p:sldId id="379" r:id="rId166"/>
    <p:sldId id="385" r:id="rId167"/>
    <p:sldId id="383" r:id="rId168"/>
    <p:sldId id="384" r:id="rId169"/>
    <p:sldId id="388" r:id="rId170"/>
    <p:sldId id="389" r:id="rId171"/>
    <p:sldId id="390" r:id="rId172"/>
    <p:sldId id="386" r:id="rId173"/>
    <p:sldId id="387" r:id="rId174"/>
    <p:sldId id="395" r:id="rId175"/>
    <p:sldId id="396" r:id="rId176"/>
    <p:sldId id="397" r:id="rId177"/>
    <p:sldId id="398" r:id="rId178"/>
    <p:sldId id="399" r:id="rId179"/>
    <p:sldId id="401" r:id="rId180"/>
    <p:sldId id="402" r:id="rId181"/>
    <p:sldId id="403" r:id="rId182"/>
    <p:sldId id="400" r:id="rId183"/>
    <p:sldId id="380" r:id="rId184"/>
    <p:sldId id="391" r:id="rId185"/>
    <p:sldId id="392" r:id="rId186"/>
    <p:sldId id="393" r:id="rId187"/>
    <p:sldId id="429" r:id="rId188"/>
    <p:sldId id="394" r:id="rId189"/>
    <p:sldId id="404" r:id="rId190"/>
    <p:sldId id="405" r:id="rId191"/>
    <p:sldId id="406" r:id="rId192"/>
    <p:sldId id="407" r:id="rId193"/>
    <p:sldId id="408" r:id="rId194"/>
    <p:sldId id="409" r:id="rId195"/>
    <p:sldId id="410" r:id="rId196"/>
    <p:sldId id="411" r:id="rId197"/>
    <p:sldId id="412" r:id="rId198"/>
    <p:sldId id="413" r:id="rId199"/>
    <p:sldId id="414" r:id="rId200"/>
    <p:sldId id="415" r:id="rId201"/>
    <p:sldId id="416" r:id="rId202"/>
    <p:sldId id="417" r:id="rId203"/>
    <p:sldId id="558" r:id="rId204"/>
    <p:sldId id="418" r:id="rId205"/>
    <p:sldId id="419" r:id="rId206"/>
    <p:sldId id="421" r:id="rId207"/>
    <p:sldId id="422" r:id="rId208"/>
    <p:sldId id="424" r:id="rId209"/>
    <p:sldId id="420" r:id="rId210"/>
    <p:sldId id="425" r:id="rId211"/>
    <p:sldId id="423" r:id="rId212"/>
    <p:sldId id="426" r:id="rId213"/>
    <p:sldId id="427" r:id="rId214"/>
    <p:sldId id="428" r:id="rId215"/>
    <p:sldId id="430" r:id="rId216"/>
    <p:sldId id="431" r:id="rId217"/>
    <p:sldId id="432" r:id="rId218"/>
    <p:sldId id="451" r:id="rId219"/>
    <p:sldId id="456" r:id="rId220"/>
    <p:sldId id="434" r:id="rId221"/>
    <p:sldId id="453" r:id="rId222"/>
    <p:sldId id="433" r:id="rId223"/>
    <p:sldId id="435" r:id="rId224"/>
    <p:sldId id="436" r:id="rId225"/>
    <p:sldId id="438" r:id="rId226"/>
    <p:sldId id="439" r:id="rId227"/>
    <p:sldId id="440" r:id="rId228"/>
    <p:sldId id="441" r:id="rId229"/>
    <p:sldId id="442" r:id="rId230"/>
    <p:sldId id="443" r:id="rId231"/>
    <p:sldId id="444" r:id="rId232"/>
    <p:sldId id="445" r:id="rId233"/>
    <p:sldId id="446" r:id="rId234"/>
    <p:sldId id="447" r:id="rId235"/>
    <p:sldId id="448" r:id="rId236"/>
    <p:sldId id="449" r:id="rId237"/>
    <p:sldId id="450" r:id="rId238"/>
    <p:sldId id="452" r:id="rId239"/>
    <p:sldId id="455" r:id="rId240"/>
    <p:sldId id="459" r:id="rId241"/>
    <p:sldId id="458" r:id="rId242"/>
    <p:sldId id="460" r:id="rId243"/>
    <p:sldId id="462" r:id="rId244"/>
    <p:sldId id="463" r:id="rId245"/>
    <p:sldId id="470" r:id="rId246"/>
    <p:sldId id="466" r:id="rId247"/>
    <p:sldId id="469" r:id="rId248"/>
    <p:sldId id="464" r:id="rId249"/>
    <p:sldId id="465" r:id="rId250"/>
    <p:sldId id="461" r:id="rId251"/>
    <p:sldId id="471" r:id="rId252"/>
    <p:sldId id="472" r:id="rId253"/>
    <p:sldId id="473" r:id="rId254"/>
    <p:sldId id="475" r:id="rId255"/>
    <p:sldId id="476" r:id="rId256"/>
    <p:sldId id="477" r:id="rId257"/>
    <p:sldId id="474" r:id="rId258"/>
    <p:sldId id="478" r:id="rId259"/>
    <p:sldId id="480" r:id="rId260"/>
    <p:sldId id="481" r:id="rId261"/>
    <p:sldId id="482" r:id="rId262"/>
    <p:sldId id="486" r:id="rId263"/>
    <p:sldId id="487" r:id="rId264"/>
    <p:sldId id="485" r:id="rId265"/>
    <p:sldId id="479" r:id="rId266"/>
    <p:sldId id="483" r:id="rId267"/>
    <p:sldId id="484" r:id="rId268"/>
    <p:sldId id="488" r:id="rId269"/>
    <p:sldId id="489" r:id="rId270"/>
    <p:sldId id="490" r:id="rId271"/>
    <p:sldId id="491" r:id="rId272"/>
    <p:sldId id="492" r:id="rId273"/>
    <p:sldId id="495" r:id="rId274"/>
    <p:sldId id="437" r:id="rId275"/>
    <p:sldId id="496" r:id="rId276"/>
    <p:sldId id="501" r:id="rId277"/>
    <p:sldId id="497" r:id="rId278"/>
    <p:sldId id="498" r:id="rId279"/>
    <p:sldId id="499" r:id="rId280"/>
    <p:sldId id="500" r:id="rId281"/>
    <p:sldId id="502" r:id="rId282"/>
    <p:sldId id="503" r:id="rId283"/>
    <p:sldId id="504" r:id="rId284"/>
    <p:sldId id="505" r:id="rId285"/>
    <p:sldId id="506" r:id="rId286"/>
    <p:sldId id="507" r:id="rId287"/>
    <p:sldId id="508" r:id="rId288"/>
    <p:sldId id="509" r:id="rId289"/>
    <p:sldId id="512" r:id="rId290"/>
    <p:sldId id="510" r:id="rId291"/>
    <p:sldId id="511" r:id="rId292"/>
    <p:sldId id="513" r:id="rId293"/>
    <p:sldId id="515" r:id="rId294"/>
    <p:sldId id="516" r:id="rId295"/>
    <p:sldId id="517" r:id="rId296"/>
    <p:sldId id="514" r:id="rId297"/>
    <p:sldId id="518" r:id="rId298"/>
    <p:sldId id="519" r:id="rId299"/>
    <p:sldId id="520" r:id="rId300"/>
    <p:sldId id="521" r:id="rId301"/>
    <p:sldId id="523" r:id="rId302"/>
    <p:sldId id="522" r:id="rId303"/>
    <p:sldId id="524" r:id="rId30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RUBANANTHAM C" initials="KC" lastIdx="1" clrIdx="0">
    <p:extLst>
      <p:ext uri="{19B8F6BF-5375-455C-9EA6-DF929625EA0E}">
        <p15:presenceInfo xmlns:p15="http://schemas.microsoft.com/office/powerpoint/2012/main" userId="c0135c3c4d0940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9933FF"/>
    <a:srgbClr val="CC00FF"/>
    <a:srgbClr val="CC00CC"/>
    <a:srgbClr val="FF9933"/>
    <a:srgbClr val="28292B"/>
    <a:srgbClr val="3F4045"/>
    <a:srgbClr val="828483"/>
    <a:srgbClr val="2A2A2A"/>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89873" autoAdjust="0"/>
  </p:normalViewPr>
  <p:slideViewPr>
    <p:cSldViewPr snapToGrid="0">
      <p:cViewPr varScale="1">
        <p:scale>
          <a:sx n="63" d="100"/>
          <a:sy n="63" d="100"/>
        </p:scale>
        <p:origin x="688" y="56"/>
      </p:cViewPr>
      <p:guideLst/>
    </p:cSldViewPr>
  </p:slideViewPr>
  <p:notesTextViewPr>
    <p:cViewPr>
      <p:scale>
        <a:sx n="1" d="1"/>
        <a:sy n="1" d="1"/>
      </p:scale>
      <p:origin x="0" y="0"/>
    </p:cViewPr>
  </p:notesTextViewPr>
  <p:sorterViewPr>
    <p:cViewPr>
      <p:scale>
        <a:sx n="44" d="100"/>
        <a:sy n="44" d="100"/>
      </p:scale>
      <p:origin x="0" y="-1264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slide" Target="slides/slide301.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248" Type="http://schemas.openxmlformats.org/officeDocument/2006/relationships/slide" Target="slides/slide245.xml"/><Relationship Id="rId12" Type="http://schemas.openxmlformats.org/officeDocument/2006/relationships/slide" Target="slides/slide9.xml"/><Relationship Id="rId108" Type="http://schemas.openxmlformats.org/officeDocument/2006/relationships/slide" Target="slides/slide105.xml"/><Relationship Id="rId54" Type="http://schemas.openxmlformats.org/officeDocument/2006/relationships/slide" Target="slides/slide51.xml"/><Relationship Id="rId96" Type="http://schemas.openxmlformats.org/officeDocument/2006/relationships/slide" Target="slides/slide93.xml"/><Relationship Id="rId161" Type="http://schemas.openxmlformats.org/officeDocument/2006/relationships/slide" Target="slides/slide158.xml"/><Relationship Id="rId217" Type="http://schemas.openxmlformats.org/officeDocument/2006/relationships/slide" Target="slides/slide214.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281" Type="http://schemas.openxmlformats.org/officeDocument/2006/relationships/slide" Target="slides/slide278.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92" Type="http://schemas.openxmlformats.org/officeDocument/2006/relationships/slide" Target="slides/slide289.xml"/><Relationship Id="rId306" Type="http://schemas.openxmlformats.org/officeDocument/2006/relationships/commentAuthors" Target="commentAuthors.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293" Type="http://schemas.openxmlformats.org/officeDocument/2006/relationships/slide" Target="slides/slide290.xml"/><Relationship Id="rId307" Type="http://schemas.openxmlformats.org/officeDocument/2006/relationships/presProps" Target="presProps.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283" Type="http://schemas.openxmlformats.org/officeDocument/2006/relationships/slide" Target="slides/slide280.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slide" Target="slides/slide291.xml"/><Relationship Id="rId308" Type="http://schemas.openxmlformats.org/officeDocument/2006/relationships/viewProps" Target="viewProps.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slide" Target="slides/slide292.xml"/><Relationship Id="rId309" Type="http://schemas.openxmlformats.org/officeDocument/2006/relationships/theme" Target="theme/theme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310" Type="http://schemas.openxmlformats.org/officeDocument/2006/relationships/tableStyles" Target="tableStyles.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302" Type="http://schemas.openxmlformats.org/officeDocument/2006/relationships/slide" Target="slides/slide299.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303" Type="http://schemas.openxmlformats.org/officeDocument/2006/relationships/slide" Target="slides/slide300.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289" Type="http://schemas.openxmlformats.org/officeDocument/2006/relationships/slide" Target="slides/slide286.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 Id="rId75" Type="http://schemas.openxmlformats.org/officeDocument/2006/relationships/slide" Target="slides/slide72.xml"/><Relationship Id="rId140" Type="http://schemas.openxmlformats.org/officeDocument/2006/relationships/slide" Target="slides/slide137.xml"/><Relationship Id="rId182" Type="http://schemas.openxmlformats.org/officeDocument/2006/relationships/slide" Target="slides/slide179.xml"/><Relationship Id="rId6" Type="http://schemas.openxmlformats.org/officeDocument/2006/relationships/slide" Target="slides/slide3.xml"/><Relationship Id="rId238" Type="http://schemas.openxmlformats.org/officeDocument/2006/relationships/slide" Target="slides/slide235.xml"/><Relationship Id="rId291" Type="http://schemas.openxmlformats.org/officeDocument/2006/relationships/slide" Target="slides/slide288.xml"/><Relationship Id="rId305"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16T16:34:01.907" idx="1">
    <p:pos x="10" y="10"/>
    <p:text>String message = String.join("-", "This", "is", "a", "String");
// message returned is: "This-is-a-String"</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574FD6-CB60-4B21-B232-69CFF1E1282C}"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2FCEA1CA-47A3-479E-808C-24DF1B590232}">
      <dgm:prSet phldrT="[Text]" custT="1"/>
      <dgm:spPr>
        <a:solidFill>
          <a:srgbClr val="FF0066"/>
        </a:solidFill>
      </dgm:spPr>
      <dgm:t>
        <a:bodyPr/>
        <a:lstStyle/>
        <a:p>
          <a:r>
            <a:rPr lang="en-US" sz="2800" dirty="0"/>
            <a:t>ava program written in windows  </a:t>
          </a:r>
          <a:r>
            <a:rPr lang="en-US" sz="2800" dirty="0" err="1"/>
            <a:t>os</a:t>
          </a:r>
          <a:endParaRPr lang="en-US" sz="2800" dirty="0"/>
        </a:p>
      </dgm:t>
    </dgm:pt>
    <dgm:pt modelId="{84076171-84C7-49AB-8687-38B45E643A01}" type="parTrans" cxnId="{03EAFB3A-E090-47E5-9571-B51121C3ADDC}">
      <dgm:prSet/>
      <dgm:spPr/>
      <dgm:t>
        <a:bodyPr/>
        <a:lstStyle/>
        <a:p>
          <a:endParaRPr lang="en-US"/>
        </a:p>
      </dgm:t>
    </dgm:pt>
    <dgm:pt modelId="{40B39B4B-44B8-4DE5-B4EA-EE00BA571F99}" type="sibTrans" cxnId="{03EAFB3A-E090-47E5-9571-B51121C3ADDC}">
      <dgm:prSet/>
      <dgm:spPr/>
      <dgm:t>
        <a:bodyPr/>
        <a:lstStyle/>
        <a:p>
          <a:endParaRPr lang="en-US"/>
        </a:p>
      </dgm:t>
    </dgm:pt>
    <dgm:pt modelId="{44182912-4AFC-4ECB-A46C-44BBB70264E1}">
      <dgm:prSet phldrT="[Text]" custT="1"/>
      <dgm:spPr>
        <a:solidFill>
          <a:schemeClr val="bg1">
            <a:lumMod val="65000"/>
          </a:schemeClr>
        </a:solidFill>
      </dgm:spPr>
      <dgm:t>
        <a:bodyPr/>
        <a:lstStyle/>
        <a:p>
          <a:r>
            <a:rPr lang="en-US" sz="2800" dirty="0"/>
            <a:t>.class file(bytecode) generated by compiler</a:t>
          </a:r>
        </a:p>
      </dgm:t>
    </dgm:pt>
    <dgm:pt modelId="{8E34E142-9888-45E2-9F20-E37BE5ADBC9A}" type="parTrans" cxnId="{85D9F2E5-B5BC-4F8B-8221-9AFD63005C4C}">
      <dgm:prSet/>
      <dgm:spPr/>
      <dgm:t>
        <a:bodyPr/>
        <a:lstStyle/>
        <a:p>
          <a:endParaRPr lang="en-US"/>
        </a:p>
      </dgm:t>
    </dgm:pt>
    <dgm:pt modelId="{58105B47-6B0E-415E-A0A9-4D34FFBB5EF6}" type="sibTrans" cxnId="{85D9F2E5-B5BC-4F8B-8221-9AFD63005C4C}">
      <dgm:prSet/>
      <dgm:spPr/>
      <dgm:t>
        <a:bodyPr/>
        <a:lstStyle/>
        <a:p>
          <a:endParaRPr lang="en-US"/>
        </a:p>
      </dgm:t>
    </dgm:pt>
    <dgm:pt modelId="{E8EBFABD-635B-4FA0-A1C3-ACDBB92C2750}">
      <dgm:prSet phldrT="[Text]" custT="1"/>
      <dgm:spPr>
        <a:solidFill>
          <a:srgbClr val="002060"/>
        </a:solidFill>
      </dgm:spPr>
      <dgm:t>
        <a:bodyPr/>
        <a:lstStyle/>
        <a:p>
          <a:r>
            <a:rPr lang="en-US" sz="3600" dirty="0"/>
            <a:t>Java Virtual Machine</a:t>
          </a:r>
        </a:p>
      </dgm:t>
    </dgm:pt>
    <dgm:pt modelId="{0BD99760-3C10-413F-9C3F-DA9DA76437B1}" type="parTrans" cxnId="{135A917A-5E6E-4311-80DB-A3DBE242603A}">
      <dgm:prSet/>
      <dgm:spPr/>
      <dgm:t>
        <a:bodyPr/>
        <a:lstStyle/>
        <a:p>
          <a:endParaRPr lang="en-US"/>
        </a:p>
      </dgm:t>
    </dgm:pt>
    <dgm:pt modelId="{F881E172-95EE-4577-B9EC-44B1FC3CE320}" type="sibTrans" cxnId="{135A917A-5E6E-4311-80DB-A3DBE242603A}">
      <dgm:prSet/>
      <dgm:spPr/>
      <dgm:t>
        <a:bodyPr/>
        <a:lstStyle/>
        <a:p>
          <a:endParaRPr lang="en-US"/>
        </a:p>
      </dgm:t>
    </dgm:pt>
    <dgm:pt modelId="{390178FA-A62C-4CEB-87BD-CB65D0872E99}">
      <dgm:prSet phldrT="[Text]"/>
      <dgm:spPr>
        <a:solidFill>
          <a:srgbClr val="CC00CC">
            <a:alpha val="89804"/>
          </a:srgbClr>
        </a:solidFill>
      </dgm:spPr>
      <dgm:t>
        <a:bodyPr/>
        <a:lstStyle/>
        <a:p>
          <a:r>
            <a:rPr lang="en-US" dirty="0">
              <a:solidFill>
                <a:schemeClr val="bg1"/>
              </a:solidFill>
            </a:rPr>
            <a:t>Windows</a:t>
          </a:r>
        </a:p>
      </dgm:t>
    </dgm:pt>
    <dgm:pt modelId="{5FB114B5-40BD-4687-81E0-8C75532DEC37}" type="parTrans" cxnId="{2F9A2F17-42D5-41F9-9CCA-250D125BB080}">
      <dgm:prSet/>
      <dgm:spPr/>
      <dgm:t>
        <a:bodyPr/>
        <a:lstStyle/>
        <a:p>
          <a:endParaRPr lang="en-US"/>
        </a:p>
      </dgm:t>
    </dgm:pt>
    <dgm:pt modelId="{6032E5AA-406D-4EBD-A6AA-C560C4DE778E}" type="sibTrans" cxnId="{2F9A2F17-42D5-41F9-9CCA-250D125BB080}">
      <dgm:prSet/>
      <dgm:spPr/>
      <dgm:t>
        <a:bodyPr/>
        <a:lstStyle/>
        <a:p>
          <a:endParaRPr lang="en-US"/>
        </a:p>
      </dgm:t>
    </dgm:pt>
    <dgm:pt modelId="{3C495617-6574-43D8-97C5-59111784ECD9}">
      <dgm:prSet phldrT="[Text]"/>
      <dgm:spPr>
        <a:solidFill>
          <a:srgbClr val="CC00FF">
            <a:alpha val="89804"/>
          </a:srgbClr>
        </a:solidFill>
      </dgm:spPr>
      <dgm:t>
        <a:bodyPr/>
        <a:lstStyle/>
        <a:p>
          <a:r>
            <a:rPr lang="en-US" dirty="0">
              <a:solidFill>
                <a:schemeClr val="bg1"/>
              </a:solidFill>
            </a:rPr>
            <a:t>Linux</a:t>
          </a:r>
        </a:p>
      </dgm:t>
    </dgm:pt>
    <dgm:pt modelId="{851CBD63-EBBB-428A-96A2-1B1391202497}" type="parTrans" cxnId="{37F9F194-3BA4-4F6A-BD78-73F0C536C684}">
      <dgm:prSet/>
      <dgm:spPr/>
      <dgm:t>
        <a:bodyPr/>
        <a:lstStyle/>
        <a:p>
          <a:endParaRPr lang="en-US"/>
        </a:p>
      </dgm:t>
    </dgm:pt>
    <dgm:pt modelId="{890D5EB1-6B28-4209-BC46-EDFB61EC2C03}" type="sibTrans" cxnId="{37F9F194-3BA4-4F6A-BD78-73F0C536C684}">
      <dgm:prSet/>
      <dgm:spPr/>
      <dgm:t>
        <a:bodyPr/>
        <a:lstStyle/>
        <a:p>
          <a:endParaRPr lang="en-US"/>
        </a:p>
      </dgm:t>
    </dgm:pt>
    <dgm:pt modelId="{5FD8A8EA-6557-47BB-BFEE-249A34E93062}">
      <dgm:prSet phldrT="[Text]"/>
      <dgm:spPr>
        <a:solidFill>
          <a:srgbClr val="9933FF">
            <a:alpha val="89804"/>
          </a:srgbClr>
        </a:solidFill>
      </dgm:spPr>
      <dgm:t>
        <a:bodyPr/>
        <a:lstStyle/>
        <a:p>
          <a:r>
            <a:rPr lang="en-US" dirty="0">
              <a:solidFill>
                <a:schemeClr val="bg1"/>
              </a:solidFill>
            </a:rPr>
            <a:t>Mac</a:t>
          </a:r>
        </a:p>
      </dgm:t>
    </dgm:pt>
    <dgm:pt modelId="{095560A2-1CC9-4661-BC9A-3E9A84967D4D}" type="parTrans" cxnId="{E67E77FA-2474-42C5-8C0E-F179CCD73156}">
      <dgm:prSet/>
      <dgm:spPr/>
      <dgm:t>
        <a:bodyPr/>
        <a:lstStyle/>
        <a:p>
          <a:endParaRPr lang="en-US"/>
        </a:p>
      </dgm:t>
    </dgm:pt>
    <dgm:pt modelId="{DFED2C25-F02D-461E-B981-D5C41F4D0850}" type="sibTrans" cxnId="{E67E77FA-2474-42C5-8C0E-F179CCD73156}">
      <dgm:prSet/>
      <dgm:spPr/>
      <dgm:t>
        <a:bodyPr/>
        <a:lstStyle/>
        <a:p>
          <a:endParaRPr lang="en-US"/>
        </a:p>
      </dgm:t>
    </dgm:pt>
    <dgm:pt modelId="{1667C91D-1E10-4DEE-9152-7CD7A330432B}">
      <dgm:prSet phldrT="[Text]" custT="1"/>
      <dgm:spPr>
        <a:solidFill>
          <a:srgbClr val="00B050"/>
        </a:solidFill>
      </dgm:spPr>
      <dgm:t>
        <a:bodyPr/>
        <a:lstStyle/>
        <a:p>
          <a:r>
            <a:rPr lang="en-US" sz="4000" dirty="0"/>
            <a:t>Same Output</a:t>
          </a:r>
        </a:p>
      </dgm:t>
    </dgm:pt>
    <dgm:pt modelId="{88BDF16C-BCE0-4404-BC75-66E3D333318B}" type="parTrans" cxnId="{573EF30A-DFE4-4306-B086-162046288466}">
      <dgm:prSet/>
      <dgm:spPr/>
      <dgm:t>
        <a:bodyPr/>
        <a:lstStyle/>
        <a:p>
          <a:endParaRPr lang="en-US"/>
        </a:p>
      </dgm:t>
    </dgm:pt>
    <dgm:pt modelId="{DBFBCA6F-BE2B-4E04-800B-3E0AEB9FD922}" type="sibTrans" cxnId="{573EF30A-DFE4-4306-B086-162046288466}">
      <dgm:prSet/>
      <dgm:spPr/>
      <dgm:t>
        <a:bodyPr/>
        <a:lstStyle/>
        <a:p>
          <a:endParaRPr lang="en-US"/>
        </a:p>
      </dgm:t>
    </dgm:pt>
    <dgm:pt modelId="{D0194B5B-4EB5-446F-B8B5-9C8C470B3B1F}" type="pres">
      <dgm:prSet presAssocID="{81574FD6-CB60-4B21-B232-69CFF1E1282C}" presName="Name0" presStyleCnt="0">
        <dgm:presLayoutVars>
          <dgm:dir/>
          <dgm:animLvl val="lvl"/>
          <dgm:resizeHandles val="exact"/>
        </dgm:presLayoutVars>
      </dgm:prSet>
      <dgm:spPr/>
    </dgm:pt>
    <dgm:pt modelId="{277068D9-AE85-487C-9660-E7F43FB9DF15}" type="pres">
      <dgm:prSet presAssocID="{1667C91D-1E10-4DEE-9152-7CD7A330432B}" presName="boxAndChildren" presStyleCnt="0"/>
      <dgm:spPr/>
    </dgm:pt>
    <dgm:pt modelId="{06C85C90-5D0E-4688-A523-59EFE71E91A6}" type="pres">
      <dgm:prSet presAssocID="{1667C91D-1E10-4DEE-9152-7CD7A330432B}" presName="parentTextBox" presStyleLbl="node1" presStyleIdx="0" presStyleCnt="4" custLinFactNeighborX="1445" custLinFactNeighborY="2267"/>
      <dgm:spPr/>
    </dgm:pt>
    <dgm:pt modelId="{034A1D6F-DD0F-4B28-BCB2-9A66BA621B54}" type="pres">
      <dgm:prSet presAssocID="{F881E172-95EE-4577-B9EC-44B1FC3CE320}" presName="sp" presStyleCnt="0"/>
      <dgm:spPr/>
    </dgm:pt>
    <dgm:pt modelId="{28F3278E-CB46-4094-AEA6-A2104925192C}" type="pres">
      <dgm:prSet presAssocID="{E8EBFABD-635B-4FA0-A1C3-ACDBB92C2750}" presName="arrowAndChildren" presStyleCnt="0"/>
      <dgm:spPr/>
    </dgm:pt>
    <dgm:pt modelId="{4A54C977-FE43-41AF-B249-C830EDF76EBC}" type="pres">
      <dgm:prSet presAssocID="{E8EBFABD-635B-4FA0-A1C3-ACDBB92C2750}" presName="parentTextArrow" presStyleLbl="node1" presStyleIdx="0" presStyleCnt="4"/>
      <dgm:spPr/>
    </dgm:pt>
    <dgm:pt modelId="{F8961383-2168-4782-ACAF-2460186C4B32}" type="pres">
      <dgm:prSet presAssocID="{E8EBFABD-635B-4FA0-A1C3-ACDBB92C2750}" presName="arrow" presStyleLbl="node1" presStyleIdx="1" presStyleCnt="4" custScaleY="134564" custLinFactNeighborX="413" custLinFactNeighborY="3754"/>
      <dgm:spPr/>
    </dgm:pt>
    <dgm:pt modelId="{E8788285-C48A-4676-831B-751EE3D36B82}" type="pres">
      <dgm:prSet presAssocID="{E8EBFABD-635B-4FA0-A1C3-ACDBB92C2750}" presName="descendantArrow" presStyleCnt="0"/>
      <dgm:spPr/>
    </dgm:pt>
    <dgm:pt modelId="{768F6477-50E2-421F-A670-72C65A5EA50A}" type="pres">
      <dgm:prSet presAssocID="{390178FA-A62C-4CEB-87BD-CB65D0872E99}" presName="childTextArrow" presStyleLbl="fgAccFollowNode1" presStyleIdx="0" presStyleCnt="3" custLinFactNeighborX="-620" custLinFactNeighborY="26070">
        <dgm:presLayoutVars>
          <dgm:bulletEnabled val="1"/>
        </dgm:presLayoutVars>
      </dgm:prSet>
      <dgm:spPr/>
    </dgm:pt>
    <dgm:pt modelId="{B1905E3D-3527-428F-807B-54F7939926E2}" type="pres">
      <dgm:prSet presAssocID="{3C495617-6574-43D8-97C5-59111784ECD9}" presName="childTextArrow" presStyleLbl="fgAccFollowNode1" presStyleIdx="1" presStyleCnt="3" custLinFactNeighborY="26071">
        <dgm:presLayoutVars>
          <dgm:bulletEnabled val="1"/>
        </dgm:presLayoutVars>
      </dgm:prSet>
      <dgm:spPr/>
    </dgm:pt>
    <dgm:pt modelId="{1201A372-9C25-4A4E-85A2-13AF28D48B18}" type="pres">
      <dgm:prSet presAssocID="{5FD8A8EA-6557-47BB-BFEE-249A34E93062}" presName="childTextArrow" presStyleLbl="fgAccFollowNode1" presStyleIdx="2" presStyleCnt="3" custLinFactNeighborY="26070">
        <dgm:presLayoutVars>
          <dgm:bulletEnabled val="1"/>
        </dgm:presLayoutVars>
      </dgm:prSet>
      <dgm:spPr/>
    </dgm:pt>
    <dgm:pt modelId="{8A4A61C4-5A7A-4B50-AB47-E657986950EC}" type="pres">
      <dgm:prSet presAssocID="{58105B47-6B0E-415E-A0A9-4D34FFBB5EF6}" presName="sp" presStyleCnt="0"/>
      <dgm:spPr/>
    </dgm:pt>
    <dgm:pt modelId="{4A981CDF-484F-40AA-88EE-0DE8B4282CD5}" type="pres">
      <dgm:prSet presAssocID="{44182912-4AFC-4ECB-A46C-44BBB70264E1}" presName="arrowAndChildren" presStyleCnt="0"/>
      <dgm:spPr/>
    </dgm:pt>
    <dgm:pt modelId="{659B5AA5-5915-4751-86F5-424D357CC1A0}" type="pres">
      <dgm:prSet presAssocID="{44182912-4AFC-4ECB-A46C-44BBB70264E1}" presName="parentTextArrow" presStyleLbl="node1" presStyleIdx="2" presStyleCnt="4"/>
      <dgm:spPr/>
    </dgm:pt>
    <dgm:pt modelId="{4F11B2F4-E044-4A4C-A58F-F9F5490782CB}" type="pres">
      <dgm:prSet presAssocID="{40B39B4B-44B8-4DE5-B4EA-EE00BA571F99}" presName="sp" presStyleCnt="0"/>
      <dgm:spPr/>
    </dgm:pt>
    <dgm:pt modelId="{73786D6B-F7B5-45F8-958F-3B9B82F6D063}" type="pres">
      <dgm:prSet presAssocID="{2FCEA1CA-47A3-479E-808C-24DF1B590232}" presName="arrowAndChildren" presStyleCnt="0"/>
      <dgm:spPr/>
    </dgm:pt>
    <dgm:pt modelId="{51069121-BA22-4B96-A23C-C5F68428637D}" type="pres">
      <dgm:prSet presAssocID="{2FCEA1CA-47A3-479E-808C-24DF1B590232}" presName="parentTextArrow" presStyleLbl="node1" presStyleIdx="3" presStyleCnt="4" custLinFactNeighborX="15891" custLinFactNeighborY="11737"/>
      <dgm:spPr/>
    </dgm:pt>
  </dgm:ptLst>
  <dgm:cxnLst>
    <dgm:cxn modelId="{573EF30A-DFE4-4306-B086-162046288466}" srcId="{81574FD6-CB60-4B21-B232-69CFF1E1282C}" destId="{1667C91D-1E10-4DEE-9152-7CD7A330432B}" srcOrd="3" destOrd="0" parTransId="{88BDF16C-BCE0-4404-BC75-66E3D333318B}" sibTransId="{DBFBCA6F-BE2B-4E04-800B-3E0AEB9FD922}"/>
    <dgm:cxn modelId="{6E823214-21B7-4CEF-A43E-F6DF616271CE}" type="presOf" srcId="{390178FA-A62C-4CEB-87BD-CB65D0872E99}" destId="{768F6477-50E2-421F-A670-72C65A5EA50A}" srcOrd="0" destOrd="0" presId="urn:microsoft.com/office/officeart/2005/8/layout/process4"/>
    <dgm:cxn modelId="{2F9A2F17-42D5-41F9-9CCA-250D125BB080}" srcId="{E8EBFABD-635B-4FA0-A1C3-ACDBB92C2750}" destId="{390178FA-A62C-4CEB-87BD-CB65D0872E99}" srcOrd="0" destOrd="0" parTransId="{5FB114B5-40BD-4687-81E0-8C75532DEC37}" sibTransId="{6032E5AA-406D-4EBD-A6AA-C560C4DE778E}"/>
    <dgm:cxn modelId="{CEFF6F21-28CD-4970-9B96-A69718DA83A3}" type="presOf" srcId="{81574FD6-CB60-4B21-B232-69CFF1E1282C}" destId="{D0194B5B-4EB5-446F-B8B5-9C8C470B3B1F}" srcOrd="0" destOrd="0" presId="urn:microsoft.com/office/officeart/2005/8/layout/process4"/>
    <dgm:cxn modelId="{71A3372D-5D85-4F88-99FC-533CFFE77CF7}" type="presOf" srcId="{1667C91D-1E10-4DEE-9152-7CD7A330432B}" destId="{06C85C90-5D0E-4688-A523-59EFE71E91A6}" srcOrd="0" destOrd="0" presId="urn:microsoft.com/office/officeart/2005/8/layout/process4"/>
    <dgm:cxn modelId="{06029636-153D-4369-8EA0-013EC05EADEA}" type="presOf" srcId="{44182912-4AFC-4ECB-A46C-44BBB70264E1}" destId="{659B5AA5-5915-4751-86F5-424D357CC1A0}" srcOrd="0" destOrd="0" presId="urn:microsoft.com/office/officeart/2005/8/layout/process4"/>
    <dgm:cxn modelId="{03EAFB3A-E090-47E5-9571-B51121C3ADDC}" srcId="{81574FD6-CB60-4B21-B232-69CFF1E1282C}" destId="{2FCEA1CA-47A3-479E-808C-24DF1B590232}" srcOrd="0" destOrd="0" parTransId="{84076171-84C7-49AB-8687-38B45E643A01}" sibTransId="{40B39B4B-44B8-4DE5-B4EA-EE00BA571F99}"/>
    <dgm:cxn modelId="{7B61BB3F-F842-4496-AB94-0F432332666C}" type="presOf" srcId="{3C495617-6574-43D8-97C5-59111784ECD9}" destId="{B1905E3D-3527-428F-807B-54F7939926E2}" srcOrd="0" destOrd="0" presId="urn:microsoft.com/office/officeart/2005/8/layout/process4"/>
    <dgm:cxn modelId="{135A917A-5E6E-4311-80DB-A3DBE242603A}" srcId="{81574FD6-CB60-4B21-B232-69CFF1E1282C}" destId="{E8EBFABD-635B-4FA0-A1C3-ACDBB92C2750}" srcOrd="2" destOrd="0" parTransId="{0BD99760-3C10-413F-9C3F-DA9DA76437B1}" sibTransId="{F881E172-95EE-4577-B9EC-44B1FC3CE320}"/>
    <dgm:cxn modelId="{D917278F-A1D7-4DB8-9A74-858DEB3818AB}" type="presOf" srcId="{E8EBFABD-635B-4FA0-A1C3-ACDBB92C2750}" destId="{F8961383-2168-4782-ACAF-2460186C4B32}" srcOrd="1" destOrd="0" presId="urn:microsoft.com/office/officeart/2005/8/layout/process4"/>
    <dgm:cxn modelId="{37F9F194-3BA4-4F6A-BD78-73F0C536C684}" srcId="{E8EBFABD-635B-4FA0-A1C3-ACDBB92C2750}" destId="{3C495617-6574-43D8-97C5-59111784ECD9}" srcOrd="1" destOrd="0" parTransId="{851CBD63-EBBB-428A-96A2-1B1391202497}" sibTransId="{890D5EB1-6B28-4209-BC46-EDFB61EC2C03}"/>
    <dgm:cxn modelId="{C9BD99AA-8459-48C0-98B7-F0771DF354E9}" type="presOf" srcId="{5FD8A8EA-6557-47BB-BFEE-249A34E93062}" destId="{1201A372-9C25-4A4E-85A2-13AF28D48B18}" srcOrd="0" destOrd="0" presId="urn:microsoft.com/office/officeart/2005/8/layout/process4"/>
    <dgm:cxn modelId="{CEB02CCB-D9F0-486A-A1BE-F399390187D7}" type="presOf" srcId="{E8EBFABD-635B-4FA0-A1C3-ACDBB92C2750}" destId="{4A54C977-FE43-41AF-B249-C830EDF76EBC}" srcOrd="0" destOrd="0" presId="urn:microsoft.com/office/officeart/2005/8/layout/process4"/>
    <dgm:cxn modelId="{85D9F2E5-B5BC-4F8B-8221-9AFD63005C4C}" srcId="{81574FD6-CB60-4B21-B232-69CFF1E1282C}" destId="{44182912-4AFC-4ECB-A46C-44BBB70264E1}" srcOrd="1" destOrd="0" parTransId="{8E34E142-9888-45E2-9F20-E37BE5ADBC9A}" sibTransId="{58105B47-6B0E-415E-A0A9-4D34FFBB5EF6}"/>
    <dgm:cxn modelId="{E67E77FA-2474-42C5-8C0E-F179CCD73156}" srcId="{E8EBFABD-635B-4FA0-A1C3-ACDBB92C2750}" destId="{5FD8A8EA-6557-47BB-BFEE-249A34E93062}" srcOrd="2" destOrd="0" parTransId="{095560A2-1CC9-4661-BC9A-3E9A84967D4D}" sibTransId="{DFED2C25-F02D-461E-B981-D5C41F4D0850}"/>
    <dgm:cxn modelId="{7046B0FE-78DD-47D0-98FA-2672CDE863A6}" type="presOf" srcId="{2FCEA1CA-47A3-479E-808C-24DF1B590232}" destId="{51069121-BA22-4B96-A23C-C5F68428637D}" srcOrd="0" destOrd="0" presId="urn:microsoft.com/office/officeart/2005/8/layout/process4"/>
    <dgm:cxn modelId="{9BA8ADB3-2AD9-4042-A54B-98A71D4C8DD3}" type="presParOf" srcId="{D0194B5B-4EB5-446F-B8B5-9C8C470B3B1F}" destId="{277068D9-AE85-487C-9660-E7F43FB9DF15}" srcOrd="0" destOrd="0" presId="urn:microsoft.com/office/officeart/2005/8/layout/process4"/>
    <dgm:cxn modelId="{C28C40FB-EA81-41A9-BF80-0E34381C39AF}" type="presParOf" srcId="{277068D9-AE85-487C-9660-E7F43FB9DF15}" destId="{06C85C90-5D0E-4688-A523-59EFE71E91A6}" srcOrd="0" destOrd="0" presId="urn:microsoft.com/office/officeart/2005/8/layout/process4"/>
    <dgm:cxn modelId="{5EB901D6-AC65-4873-8A9E-203360D48430}" type="presParOf" srcId="{D0194B5B-4EB5-446F-B8B5-9C8C470B3B1F}" destId="{034A1D6F-DD0F-4B28-BCB2-9A66BA621B54}" srcOrd="1" destOrd="0" presId="urn:microsoft.com/office/officeart/2005/8/layout/process4"/>
    <dgm:cxn modelId="{886CEE9F-C817-4DE2-BA35-5B48B8396FC8}" type="presParOf" srcId="{D0194B5B-4EB5-446F-B8B5-9C8C470B3B1F}" destId="{28F3278E-CB46-4094-AEA6-A2104925192C}" srcOrd="2" destOrd="0" presId="urn:microsoft.com/office/officeart/2005/8/layout/process4"/>
    <dgm:cxn modelId="{9E4BA034-150B-47F4-8602-1B9685036815}" type="presParOf" srcId="{28F3278E-CB46-4094-AEA6-A2104925192C}" destId="{4A54C977-FE43-41AF-B249-C830EDF76EBC}" srcOrd="0" destOrd="0" presId="urn:microsoft.com/office/officeart/2005/8/layout/process4"/>
    <dgm:cxn modelId="{704A3978-5D95-4330-91D4-B114CD8A55DA}" type="presParOf" srcId="{28F3278E-CB46-4094-AEA6-A2104925192C}" destId="{F8961383-2168-4782-ACAF-2460186C4B32}" srcOrd="1" destOrd="0" presId="urn:microsoft.com/office/officeart/2005/8/layout/process4"/>
    <dgm:cxn modelId="{560EE7B6-5E03-458A-98D9-50CE845EC7B7}" type="presParOf" srcId="{28F3278E-CB46-4094-AEA6-A2104925192C}" destId="{E8788285-C48A-4676-831B-751EE3D36B82}" srcOrd="2" destOrd="0" presId="urn:microsoft.com/office/officeart/2005/8/layout/process4"/>
    <dgm:cxn modelId="{859A7D7C-5252-41AA-9B4E-D3495E8401D2}" type="presParOf" srcId="{E8788285-C48A-4676-831B-751EE3D36B82}" destId="{768F6477-50E2-421F-A670-72C65A5EA50A}" srcOrd="0" destOrd="0" presId="urn:microsoft.com/office/officeart/2005/8/layout/process4"/>
    <dgm:cxn modelId="{C9C944DC-90FF-46A6-B211-3CCABF4C4531}" type="presParOf" srcId="{E8788285-C48A-4676-831B-751EE3D36B82}" destId="{B1905E3D-3527-428F-807B-54F7939926E2}" srcOrd="1" destOrd="0" presId="urn:microsoft.com/office/officeart/2005/8/layout/process4"/>
    <dgm:cxn modelId="{BED767D7-E826-4F22-A960-3EE362142DF2}" type="presParOf" srcId="{E8788285-C48A-4676-831B-751EE3D36B82}" destId="{1201A372-9C25-4A4E-85A2-13AF28D48B18}" srcOrd="2" destOrd="0" presId="urn:microsoft.com/office/officeart/2005/8/layout/process4"/>
    <dgm:cxn modelId="{E36D0B1C-9B6A-40B3-8CDD-0FD56CDEF915}" type="presParOf" srcId="{D0194B5B-4EB5-446F-B8B5-9C8C470B3B1F}" destId="{8A4A61C4-5A7A-4B50-AB47-E657986950EC}" srcOrd="3" destOrd="0" presId="urn:microsoft.com/office/officeart/2005/8/layout/process4"/>
    <dgm:cxn modelId="{BD615EC6-F86C-47F7-A785-6AB921FBEB89}" type="presParOf" srcId="{D0194B5B-4EB5-446F-B8B5-9C8C470B3B1F}" destId="{4A981CDF-484F-40AA-88EE-0DE8B4282CD5}" srcOrd="4" destOrd="0" presId="urn:microsoft.com/office/officeart/2005/8/layout/process4"/>
    <dgm:cxn modelId="{30AF008D-7A10-4219-A157-E15E98F1E600}" type="presParOf" srcId="{4A981CDF-484F-40AA-88EE-0DE8B4282CD5}" destId="{659B5AA5-5915-4751-86F5-424D357CC1A0}" srcOrd="0" destOrd="0" presId="urn:microsoft.com/office/officeart/2005/8/layout/process4"/>
    <dgm:cxn modelId="{DAD8080E-23F7-469E-80F6-ED3CE907DC5D}" type="presParOf" srcId="{D0194B5B-4EB5-446F-B8B5-9C8C470B3B1F}" destId="{4F11B2F4-E044-4A4C-A58F-F9F5490782CB}" srcOrd="5" destOrd="0" presId="urn:microsoft.com/office/officeart/2005/8/layout/process4"/>
    <dgm:cxn modelId="{430A6B41-7BD8-4EFF-B0BD-968A77B60956}" type="presParOf" srcId="{D0194B5B-4EB5-446F-B8B5-9C8C470B3B1F}" destId="{73786D6B-F7B5-45F8-958F-3B9B82F6D063}" srcOrd="6" destOrd="0" presId="urn:microsoft.com/office/officeart/2005/8/layout/process4"/>
    <dgm:cxn modelId="{78E233F1-ADCD-40E6-81D4-5C1FB7630C9D}" type="presParOf" srcId="{73786D6B-F7B5-45F8-958F-3B9B82F6D063}" destId="{51069121-BA22-4B96-A23C-C5F68428637D}"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A616607-5006-4DCA-8816-4486B6995E51}" type="doc">
      <dgm:prSet loTypeId="urn:microsoft.com/office/officeart/2005/8/layout/lProcess2" loCatId="list" qsTypeId="urn:microsoft.com/office/officeart/2005/8/quickstyle/3d1" qsCatId="3D" csTypeId="urn:microsoft.com/office/officeart/2005/8/colors/colorful1" csCatId="colorful" phldr="1"/>
      <dgm:spPr/>
      <dgm:t>
        <a:bodyPr/>
        <a:lstStyle/>
        <a:p>
          <a:endParaRPr lang="en-US"/>
        </a:p>
      </dgm:t>
    </dgm:pt>
    <dgm:pt modelId="{972C0CDD-9E9D-4B6A-BA7E-0EC6E675ED45}">
      <dgm:prSet phldrT="[Text]"/>
      <dgm:spPr>
        <a:solidFill>
          <a:srgbClr val="CBFDD0"/>
        </a:solidFill>
      </dgm:spPr>
      <dgm:t>
        <a:bodyPr/>
        <a:lstStyle/>
        <a:p>
          <a:r>
            <a:rPr lang="en-US" dirty="0"/>
            <a:t>Chennai</a:t>
          </a:r>
        </a:p>
      </dgm:t>
    </dgm:pt>
    <dgm:pt modelId="{21F5FDFD-AF0B-4477-B833-7FFD720D063A}" type="parTrans" cxnId="{4922CFBE-C5FA-4A2A-B4AF-89CD3CEBF98C}">
      <dgm:prSet/>
      <dgm:spPr/>
      <dgm:t>
        <a:bodyPr/>
        <a:lstStyle/>
        <a:p>
          <a:endParaRPr lang="en-US"/>
        </a:p>
      </dgm:t>
    </dgm:pt>
    <dgm:pt modelId="{2ECC26C4-2D1F-4599-B80A-3D29E6B6EC2C}" type="sibTrans" cxnId="{4922CFBE-C5FA-4A2A-B4AF-89CD3CEBF98C}">
      <dgm:prSet/>
      <dgm:spPr/>
      <dgm:t>
        <a:bodyPr/>
        <a:lstStyle/>
        <a:p>
          <a:endParaRPr lang="en-US"/>
        </a:p>
      </dgm:t>
    </dgm:pt>
    <dgm:pt modelId="{66C65940-7990-4D8B-8F21-E7413193BB1C}">
      <dgm:prSet phldrT="[Text]"/>
      <dgm:spPr>
        <a:solidFill>
          <a:srgbClr val="FFC000"/>
        </a:solidFill>
      </dgm:spPr>
      <dgm:t>
        <a:bodyPr/>
        <a:lstStyle/>
        <a:p>
          <a:r>
            <a:rPr lang="en-US" dirty="0"/>
            <a:t>S1</a:t>
          </a:r>
        </a:p>
      </dgm:t>
    </dgm:pt>
    <dgm:pt modelId="{A2899373-7FBF-4F85-83AA-FDB757F2CAD4}" type="parTrans" cxnId="{F4980E76-9F53-4117-8230-FBC6720E4C8F}">
      <dgm:prSet/>
      <dgm:spPr/>
      <dgm:t>
        <a:bodyPr/>
        <a:lstStyle/>
        <a:p>
          <a:endParaRPr lang="en-US"/>
        </a:p>
      </dgm:t>
    </dgm:pt>
    <dgm:pt modelId="{39BE39C0-C9A3-44B4-B5CF-963C8D91250A}" type="sibTrans" cxnId="{F4980E76-9F53-4117-8230-FBC6720E4C8F}">
      <dgm:prSet/>
      <dgm:spPr/>
      <dgm:t>
        <a:bodyPr/>
        <a:lstStyle/>
        <a:p>
          <a:endParaRPr lang="en-US"/>
        </a:p>
      </dgm:t>
    </dgm:pt>
    <dgm:pt modelId="{E8CFDD61-247B-4510-A385-18C459D3F889}">
      <dgm:prSet phldrT="[Text]"/>
      <dgm:spPr>
        <a:solidFill>
          <a:srgbClr val="FF0066"/>
        </a:solidFill>
      </dgm:spPr>
      <dgm:t>
        <a:bodyPr/>
        <a:lstStyle/>
        <a:p>
          <a:r>
            <a:rPr lang="en-US" dirty="0"/>
            <a:t>S2</a:t>
          </a:r>
        </a:p>
      </dgm:t>
    </dgm:pt>
    <dgm:pt modelId="{88F50722-124D-410A-ABA1-19C72D1E294E}" type="parTrans" cxnId="{3C6F90F6-19C2-4B87-8C5C-F4829CDC051A}">
      <dgm:prSet/>
      <dgm:spPr/>
      <dgm:t>
        <a:bodyPr/>
        <a:lstStyle/>
        <a:p>
          <a:endParaRPr lang="en-US"/>
        </a:p>
      </dgm:t>
    </dgm:pt>
    <dgm:pt modelId="{604369A7-17B9-49BE-8B75-D7FD467A3B5D}" type="sibTrans" cxnId="{3C6F90F6-19C2-4B87-8C5C-F4829CDC051A}">
      <dgm:prSet/>
      <dgm:spPr/>
      <dgm:t>
        <a:bodyPr/>
        <a:lstStyle/>
        <a:p>
          <a:endParaRPr lang="en-US"/>
        </a:p>
      </dgm:t>
    </dgm:pt>
    <dgm:pt modelId="{D45628A0-019A-4240-9EAC-F711886F72B9}">
      <dgm:prSet phldrT="[Text]"/>
      <dgm:spPr>
        <a:solidFill>
          <a:srgbClr val="92D050"/>
        </a:solidFill>
      </dgm:spPr>
      <dgm:t>
        <a:bodyPr/>
        <a:lstStyle/>
        <a:p>
          <a:r>
            <a:rPr lang="en-US" dirty="0"/>
            <a:t>S3</a:t>
          </a:r>
        </a:p>
      </dgm:t>
    </dgm:pt>
    <dgm:pt modelId="{56FCA141-BA4B-47F7-B41E-96EF76D8DEDC}" type="parTrans" cxnId="{6561AAAB-819B-4387-80F8-3B940909F0E2}">
      <dgm:prSet/>
      <dgm:spPr/>
      <dgm:t>
        <a:bodyPr/>
        <a:lstStyle/>
        <a:p>
          <a:endParaRPr lang="en-US"/>
        </a:p>
      </dgm:t>
    </dgm:pt>
    <dgm:pt modelId="{ACA17D52-D78A-454D-87F6-F8BCECE14A72}" type="sibTrans" cxnId="{6561AAAB-819B-4387-80F8-3B940909F0E2}">
      <dgm:prSet/>
      <dgm:spPr/>
      <dgm:t>
        <a:bodyPr/>
        <a:lstStyle/>
        <a:p>
          <a:endParaRPr lang="en-US"/>
        </a:p>
      </dgm:t>
    </dgm:pt>
    <dgm:pt modelId="{2364D935-BC81-4366-939F-BDED9E609DB5}">
      <dgm:prSet phldrT="[Text]"/>
      <dgm:spPr>
        <a:solidFill>
          <a:schemeClr val="accent3">
            <a:lumMod val="60000"/>
            <a:lumOff val="40000"/>
          </a:schemeClr>
        </a:solidFill>
      </dgm:spPr>
      <dgm:t>
        <a:bodyPr/>
        <a:lstStyle/>
        <a:p>
          <a:r>
            <a:rPr lang="en-US" dirty="0"/>
            <a:t>…</a:t>
          </a:r>
        </a:p>
      </dgm:t>
    </dgm:pt>
    <dgm:pt modelId="{18789A22-5559-4C5F-B99C-281ABA4FB074}" type="parTrans" cxnId="{0DA1F0F3-9EDD-48A7-A54E-6D4998734EFE}">
      <dgm:prSet/>
      <dgm:spPr/>
      <dgm:t>
        <a:bodyPr/>
        <a:lstStyle/>
        <a:p>
          <a:endParaRPr lang="en-US"/>
        </a:p>
      </dgm:t>
    </dgm:pt>
    <dgm:pt modelId="{B3DA2950-6797-41DF-AD2B-851720BE26B5}" type="sibTrans" cxnId="{0DA1F0F3-9EDD-48A7-A54E-6D4998734EFE}">
      <dgm:prSet/>
      <dgm:spPr/>
      <dgm:t>
        <a:bodyPr/>
        <a:lstStyle/>
        <a:p>
          <a:endParaRPr lang="en-US"/>
        </a:p>
      </dgm:t>
    </dgm:pt>
    <dgm:pt modelId="{27BA0C71-B2E8-4737-87BE-AE92D95F87F6}">
      <dgm:prSet phldrT="[Text]"/>
      <dgm:spPr>
        <a:solidFill>
          <a:srgbClr val="00B0F0"/>
        </a:solidFill>
      </dgm:spPr>
      <dgm:t>
        <a:bodyPr/>
        <a:lstStyle/>
        <a:p>
          <a:r>
            <a:rPr lang="en-US" dirty="0"/>
            <a:t>S100</a:t>
          </a:r>
        </a:p>
      </dgm:t>
    </dgm:pt>
    <dgm:pt modelId="{EF57C07F-9F42-4198-A3DA-D89049240FDD}" type="parTrans" cxnId="{E940D98D-EFA5-447E-B8FE-76AAFA1AFF44}">
      <dgm:prSet/>
      <dgm:spPr/>
      <dgm:t>
        <a:bodyPr/>
        <a:lstStyle/>
        <a:p>
          <a:endParaRPr lang="en-US"/>
        </a:p>
      </dgm:t>
    </dgm:pt>
    <dgm:pt modelId="{17E43091-A1AD-40A4-8CF5-25D0637E210C}" type="sibTrans" cxnId="{E940D98D-EFA5-447E-B8FE-76AAFA1AFF44}">
      <dgm:prSet/>
      <dgm:spPr/>
      <dgm:t>
        <a:bodyPr/>
        <a:lstStyle/>
        <a:p>
          <a:endParaRPr lang="en-US"/>
        </a:p>
      </dgm:t>
    </dgm:pt>
    <dgm:pt modelId="{8FBC9E6B-1814-47B7-93F5-C6E7E87598C5}" type="pres">
      <dgm:prSet presAssocID="{BA616607-5006-4DCA-8816-4486B6995E51}" presName="theList" presStyleCnt="0">
        <dgm:presLayoutVars>
          <dgm:dir/>
          <dgm:animLvl val="lvl"/>
          <dgm:resizeHandles val="exact"/>
        </dgm:presLayoutVars>
      </dgm:prSet>
      <dgm:spPr/>
    </dgm:pt>
    <dgm:pt modelId="{D6EB8E39-5FCB-4727-9CFB-8BA63CF9C8D6}" type="pres">
      <dgm:prSet presAssocID="{972C0CDD-9E9D-4B6A-BA7E-0EC6E675ED45}" presName="compNode" presStyleCnt="0"/>
      <dgm:spPr/>
    </dgm:pt>
    <dgm:pt modelId="{B64E4884-F434-4557-88E6-0DFC09FF7EFF}" type="pres">
      <dgm:prSet presAssocID="{972C0CDD-9E9D-4B6A-BA7E-0EC6E675ED45}" presName="aNode" presStyleLbl="bgShp" presStyleIdx="0" presStyleCnt="1"/>
      <dgm:spPr/>
    </dgm:pt>
    <dgm:pt modelId="{4688793C-782A-49B5-97AA-30106FF20230}" type="pres">
      <dgm:prSet presAssocID="{972C0CDD-9E9D-4B6A-BA7E-0EC6E675ED45}" presName="textNode" presStyleLbl="bgShp" presStyleIdx="0" presStyleCnt="1"/>
      <dgm:spPr/>
    </dgm:pt>
    <dgm:pt modelId="{A5894978-57FC-487E-A0A8-0609F3674455}" type="pres">
      <dgm:prSet presAssocID="{972C0CDD-9E9D-4B6A-BA7E-0EC6E675ED45}" presName="compChildNode" presStyleCnt="0"/>
      <dgm:spPr/>
    </dgm:pt>
    <dgm:pt modelId="{7AEF7CA1-BAE0-4437-992B-FC4BB991B631}" type="pres">
      <dgm:prSet presAssocID="{972C0CDD-9E9D-4B6A-BA7E-0EC6E675ED45}" presName="theInnerList" presStyleCnt="0"/>
      <dgm:spPr/>
    </dgm:pt>
    <dgm:pt modelId="{0FA83791-C898-4180-BE1E-8A76075EF59B}" type="pres">
      <dgm:prSet presAssocID="{66C65940-7990-4D8B-8F21-E7413193BB1C}" presName="childNode" presStyleLbl="node1" presStyleIdx="0" presStyleCnt="5">
        <dgm:presLayoutVars>
          <dgm:bulletEnabled val="1"/>
        </dgm:presLayoutVars>
      </dgm:prSet>
      <dgm:spPr/>
    </dgm:pt>
    <dgm:pt modelId="{F1E757E8-0F2C-486F-9576-5CC2590CC8DC}" type="pres">
      <dgm:prSet presAssocID="{66C65940-7990-4D8B-8F21-E7413193BB1C}" presName="aSpace2" presStyleCnt="0"/>
      <dgm:spPr/>
    </dgm:pt>
    <dgm:pt modelId="{E65E2E1F-8E70-4ECE-A992-4BB52B5094A9}" type="pres">
      <dgm:prSet presAssocID="{E8CFDD61-247B-4510-A385-18C459D3F889}" presName="childNode" presStyleLbl="node1" presStyleIdx="1" presStyleCnt="5">
        <dgm:presLayoutVars>
          <dgm:bulletEnabled val="1"/>
        </dgm:presLayoutVars>
      </dgm:prSet>
      <dgm:spPr/>
    </dgm:pt>
    <dgm:pt modelId="{F5B49157-CC06-4E57-9646-72CF13DA5A24}" type="pres">
      <dgm:prSet presAssocID="{E8CFDD61-247B-4510-A385-18C459D3F889}" presName="aSpace2" presStyleCnt="0"/>
      <dgm:spPr/>
    </dgm:pt>
    <dgm:pt modelId="{E96E50CD-2848-4837-B100-953E568E7F37}" type="pres">
      <dgm:prSet presAssocID="{D45628A0-019A-4240-9EAC-F711886F72B9}" presName="childNode" presStyleLbl="node1" presStyleIdx="2" presStyleCnt="5">
        <dgm:presLayoutVars>
          <dgm:bulletEnabled val="1"/>
        </dgm:presLayoutVars>
      </dgm:prSet>
      <dgm:spPr/>
    </dgm:pt>
    <dgm:pt modelId="{260C69D1-AB6D-45BC-98D2-F780C3337D63}" type="pres">
      <dgm:prSet presAssocID="{D45628A0-019A-4240-9EAC-F711886F72B9}" presName="aSpace2" presStyleCnt="0"/>
      <dgm:spPr/>
    </dgm:pt>
    <dgm:pt modelId="{F0412DE6-8196-4E0B-BBF3-C03E71D7DC79}" type="pres">
      <dgm:prSet presAssocID="{2364D935-BC81-4366-939F-BDED9E609DB5}" presName="childNode" presStyleLbl="node1" presStyleIdx="3" presStyleCnt="5">
        <dgm:presLayoutVars>
          <dgm:bulletEnabled val="1"/>
        </dgm:presLayoutVars>
      </dgm:prSet>
      <dgm:spPr/>
    </dgm:pt>
    <dgm:pt modelId="{8EA61485-1EDA-4285-8855-39276C380975}" type="pres">
      <dgm:prSet presAssocID="{2364D935-BC81-4366-939F-BDED9E609DB5}" presName="aSpace2" presStyleCnt="0"/>
      <dgm:spPr/>
    </dgm:pt>
    <dgm:pt modelId="{DFD28EC7-5473-4B8E-96D8-73EB2B7325E7}" type="pres">
      <dgm:prSet presAssocID="{27BA0C71-B2E8-4737-87BE-AE92D95F87F6}" presName="childNode" presStyleLbl="node1" presStyleIdx="4" presStyleCnt="5">
        <dgm:presLayoutVars>
          <dgm:bulletEnabled val="1"/>
        </dgm:presLayoutVars>
      </dgm:prSet>
      <dgm:spPr/>
    </dgm:pt>
  </dgm:ptLst>
  <dgm:cxnLst>
    <dgm:cxn modelId="{A1821619-1FBA-4270-A541-270A9F414844}" type="presOf" srcId="{972C0CDD-9E9D-4B6A-BA7E-0EC6E675ED45}" destId="{B64E4884-F434-4557-88E6-0DFC09FF7EFF}" srcOrd="0" destOrd="0" presId="urn:microsoft.com/office/officeart/2005/8/layout/lProcess2"/>
    <dgm:cxn modelId="{63E91B20-7CCB-48FD-A1D9-461960D79C3C}" type="presOf" srcId="{27BA0C71-B2E8-4737-87BE-AE92D95F87F6}" destId="{DFD28EC7-5473-4B8E-96D8-73EB2B7325E7}" srcOrd="0" destOrd="0" presId="urn:microsoft.com/office/officeart/2005/8/layout/lProcess2"/>
    <dgm:cxn modelId="{9B9F5021-A18B-4101-ACE6-0892FD3D2C9F}" type="presOf" srcId="{66C65940-7990-4D8B-8F21-E7413193BB1C}" destId="{0FA83791-C898-4180-BE1E-8A76075EF59B}" srcOrd="0" destOrd="0" presId="urn:microsoft.com/office/officeart/2005/8/layout/lProcess2"/>
    <dgm:cxn modelId="{C622DE5B-46A2-45DB-A58E-800472AAE6D4}" type="presOf" srcId="{D45628A0-019A-4240-9EAC-F711886F72B9}" destId="{E96E50CD-2848-4837-B100-953E568E7F37}" srcOrd="0" destOrd="0" presId="urn:microsoft.com/office/officeart/2005/8/layout/lProcess2"/>
    <dgm:cxn modelId="{F4980E76-9F53-4117-8230-FBC6720E4C8F}" srcId="{972C0CDD-9E9D-4B6A-BA7E-0EC6E675ED45}" destId="{66C65940-7990-4D8B-8F21-E7413193BB1C}" srcOrd="0" destOrd="0" parTransId="{A2899373-7FBF-4F85-83AA-FDB757F2CAD4}" sibTransId="{39BE39C0-C9A3-44B4-B5CF-963C8D91250A}"/>
    <dgm:cxn modelId="{9C8EFB7A-0B10-4766-9A8F-7C7E348533FA}" type="presOf" srcId="{BA616607-5006-4DCA-8816-4486B6995E51}" destId="{8FBC9E6B-1814-47B7-93F5-C6E7E87598C5}" srcOrd="0" destOrd="0" presId="urn:microsoft.com/office/officeart/2005/8/layout/lProcess2"/>
    <dgm:cxn modelId="{3F377C81-48B9-434E-A7C5-B8A944FD7D17}" type="presOf" srcId="{972C0CDD-9E9D-4B6A-BA7E-0EC6E675ED45}" destId="{4688793C-782A-49B5-97AA-30106FF20230}" srcOrd="1" destOrd="0" presId="urn:microsoft.com/office/officeart/2005/8/layout/lProcess2"/>
    <dgm:cxn modelId="{E940D98D-EFA5-447E-B8FE-76AAFA1AFF44}" srcId="{972C0CDD-9E9D-4B6A-BA7E-0EC6E675ED45}" destId="{27BA0C71-B2E8-4737-87BE-AE92D95F87F6}" srcOrd="4" destOrd="0" parTransId="{EF57C07F-9F42-4198-A3DA-D89049240FDD}" sibTransId="{17E43091-A1AD-40A4-8CF5-25D0637E210C}"/>
    <dgm:cxn modelId="{6561AAAB-819B-4387-80F8-3B940909F0E2}" srcId="{972C0CDD-9E9D-4B6A-BA7E-0EC6E675ED45}" destId="{D45628A0-019A-4240-9EAC-F711886F72B9}" srcOrd="2" destOrd="0" parTransId="{56FCA141-BA4B-47F7-B41E-96EF76D8DEDC}" sibTransId="{ACA17D52-D78A-454D-87F6-F8BCECE14A72}"/>
    <dgm:cxn modelId="{43E2BCBE-2B7C-47B1-B6BB-62470AAC2AE0}" type="presOf" srcId="{2364D935-BC81-4366-939F-BDED9E609DB5}" destId="{F0412DE6-8196-4E0B-BBF3-C03E71D7DC79}" srcOrd="0" destOrd="0" presId="urn:microsoft.com/office/officeart/2005/8/layout/lProcess2"/>
    <dgm:cxn modelId="{4922CFBE-C5FA-4A2A-B4AF-89CD3CEBF98C}" srcId="{BA616607-5006-4DCA-8816-4486B6995E51}" destId="{972C0CDD-9E9D-4B6A-BA7E-0EC6E675ED45}" srcOrd="0" destOrd="0" parTransId="{21F5FDFD-AF0B-4477-B833-7FFD720D063A}" sibTransId="{2ECC26C4-2D1F-4599-B80A-3D29E6B6EC2C}"/>
    <dgm:cxn modelId="{58A659D8-1505-4198-B3A8-91604859CF28}" type="presOf" srcId="{E8CFDD61-247B-4510-A385-18C459D3F889}" destId="{E65E2E1F-8E70-4ECE-A992-4BB52B5094A9}" srcOrd="0" destOrd="0" presId="urn:microsoft.com/office/officeart/2005/8/layout/lProcess2"/>
    <dgm:cxn modelId="{0DA1F0F3-9EDD-48A7-A54E-6D4998734EFE}" srcId="{972C0CDD-9E9D-4B6A-BA7E-0EC6E675ED45}" destId="{2364D935-BC81-4366-939F-BDED9E609DB5}" srcOrd="3" destOrd="0" parTransId="{18789A22-5559-4C5F-B99C-281ABA4FB074}" sibTransId="{B3DA2950-6797-41DF-AD2B-851720BE26B5}"/>
    <dgm:cxn modelId="{3C6F90F6-19C2-4B87-8C5C-F4829CDC051A}" srcId="{972C0CDD-9E9D-4B6A-BA7E-0EC6E675ED45}" destId="{E8CFDD61-247B-4510-A385-18C459D3F889}" srcOrd="1" destOrd="0" parTransId="{88F50722-124D-410A-ABA1-19C72D1E294E}" sibTransId="{604369A7-17B9-49BE-8B75-D7FD467A3B5D}"/>
    <dgm:cxn modelId="{7C34763A-25C7-4CBF-BE68-9CA3A3DE9C89}" type="presParOf" srcId="{8FBC9E6B-1814-47B7-93F5-C6E7E87598C5}" destId="{D6EB8E39-5FCB-4727-9CFB-8BA63CF9C8D6}" srcOrd="0" destOrd="0" presId="urn:microsoft.com/office/officeart/2005/8/layout/lProcess2"/>
    <dgm:cxn modelId="{7A2916F3-1970-4AB6-96E0-E47251CC8735}" type="presParOf" srcId="{D6EB8E39-5FCB-4727-9CFB-8BA63CF9C8D6}" destId="{B64E4884-F434-4557-88E6-0DFC09FF7EFF}" srcOrd="0" destOrd="0" presId="urn:microsoft.com/office/officeart/2005/8/layout/lProcess2"/>
    <dgm:cxn modelId="{A8676844-4EA8-48F5-8BF4-CD0B656A3F6A}" type="presParOf" srcId="{D6EB8E39-5FCB-4727-9CFB-8BA63CF9C8D6}" destId="{4688793C-782A-49B5-97AA-30106FF20230}" srcOrd="1" destOrd="0" presId="urn:microsoft.com/office/officeart/2005/8/layout/lProcess2"/>
    <dgm:cxn modelId="{B5C067E8-7DB2-4A52-A7B9-850CF91A6FE1}" type="presParOf" srcId="{D6EB8E39-5FCB-4727-9CFB-8BA63CF9C8D6}" destId="{A5894978-57FC-487E-A0A8-0609F3674455}" srcOrd="2" destOrd="0" presId="urn:microsoft.com/office/officeart/2005/8/layout/lProcess2"/>
    <dgm:cxn modelId="{605E1EF6-0849-4E99-A5D3-BB1778EDA527}" type="presParOf" srcId="{A5894978-57FC-487E-A0A8-0609F3674455}" destId="{7AEF7CA1-BAE0-4437-992B-FC4BB991B631}" srcOrd="0" destOrd="0" presId="urn:microsoft.com/office/officeart/2005/8/layout/lProcess2"/>
    <dgm:cxn modelId="{C332393B-FF94-45BC-ABB9-BDAC982D415A}" type="presParOf" srcId="{7AEF7CA1-BAE0-4437-992B-FC4BB991B631}" destId="{0FA83791-C898-4180-BE1E-8A76075EF59B}" srcOrd="0" destOrd="0" presId="urn:microsoft.com/office/officeart/2005/8/layout/lProcess2"/>
    <dgm:cxn modelId="{B113AA48-2AB4-48A7-A14C-21A4AD51170A}" type="presParOf" srcId="{7AEF7CA1-BAE0-4437-992B-FC4BB991B631}" destId="{F1E757E8-0F2C-486F-9576-5CC2590CC8DC}" srcOrd="1" destOrd="0" presId="urn:microsoft.com/office/officeart/2005/8/layout/lProcess2"/>
    <dgm:cxn modelId="{5DDBF13A-44BD-40C5-BCE0-619E826809C1}" type="presParOf" srcId="{7AEF7CA1-BAE0-4437-992B-FC4BB991B631}" destId="{E65E2E1F-8E70-4ECE-A992-4BB52B5094A9}" srcOrd="2" destOrd="0" presId="urn:microsoft.com/office/officeart/2005/8/layout/lProcess2"/>
    <dgm:cxn modelId="{5115E8BD-596A-4262-BDC2-D4731E94A3BF}" type="presParOf" srcId="{7AEF7CA1-BAE0-4437-992B-FC4BB991B631}" destId="{F5B49157-CC06-4E57-9646-72CF13DA5A24}" srcOrd="3" destOrd="0" presId="urn:microsoft.com/office/officeart/2005/8/layout/lProcess2"/>
    <dgm:cxn modelId="{C17592D0-1E2B-4B0D-B31E-D18FECD3EFA5}" type="presParOf" srcId="{7AEF7CA1-BAE0-4437-992B-FC4BB991B631}" destId="{E96E50CD-2848-4837-B100-953E568E7F37}" srcOrd="4" destOrd="0" presId="urn:microsoft.com/office/officeart/2005/8/layout/lProcess2"/>
    <dgm:cxn modelId="{DDD6FA92-E869-4D57-9D03-CA33AB26BB3C}" type="presParOf" srcId="{7AEF7CA1-BAE0-4437-992B-FC4BB991B631}" destId="{260C69D1-AB6D-45BC-98D2-F780C3337D63}" srcOrd="5" destOrd="0" presId="urn:microsoft.com/office/officeart/2005/8/layout/lProcess2"/>
    <dgm:cxn modelId="{22F7B913-BFED-49D8-BBE0-2C6A5F3BFCF5}" type="presParOf" srcId="{7AEF7CA1-BAE0-4437-992B-FC4BB991B631}" destId="{F0412DE6-8196-4E0B-BBF3-C03E71D7DC79}" srcOrd="6" destOrd="0" presId="urn:microsoft.com/office/officeart/2005/8/layout/lProcess2"/>
    <dgm:cxn modelId="{1497C36D-B1A8-4A88-B95E-36E336F7A2F6}" type="presParOf" srcId="{7AEF7CA1-BAE0-4437-992B-FC4BB991B631}" destId="{8EA61485-1EDA-4285-8855-39276C380975}" srcOrd="7" destOrd="0" presId="urn:microsoft.com/office/officeart/2005/8/layout/lProcess2"/>
    <dgm:cxn modelId="{4BA4436D-EFBD-461D-92A8-639D78DFB5E9}" type="presParOf" srcId="{7AEF7CA1-BAE0-4437-992B-FC4BB991B631}" destId="{DFD28EC7-5473-4B8E-96D8-73EB2B7325E7}" srcOrd="8" destOrd="0" presId="urn:microsoft.com/office/officeart/2005/8/layout/l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665EBE5-A694-41F0-944A-31F4B03FCD9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D451369-53A0-4821-9AA3-15B29DAD75D4}">
      <dgm:prSet phldrT="[Text]">
        <dgm:style>
          <a:lnRef idx="0">
            <a:schemeClr val="dk1"/>
          </a:lnRef>
          <a:fillRef idx="3">
            <a:schemeClr val="dk1"/>
          </a:fillRef>
          <a:effectRef idx="3">
            <a:schemeClr val="dk1"/>
          </a:effectRef>
          <a:fontRef idx="minor">
            <a:schemeClr val="lt1"/>
          </a:fontRef>
        </dgm:style>
      </dgm:prSet>
      <dgm:spPr/>
      <dgm:t>
        <a:bodyPr/>
        <a:lstStyle/>
        <a:p>
          <a:r>
            <a:rPr lang="en-US" dirty="0"/>
            <a:t>Bowler Class:(Parent Class)</a:t>
          </a:r>
        </a:p>
        <a:p>
          <a:r>
            <a:rPr lang="en-US" dirty="0"/>
            <a:t>-</a:t>
          </a:r>
          <a:r>
            <a:rPr lang="en-US" dirty="0" err="1"/>
            <a:t>bowlingMethod</a:t>
          </a:r>
          <a:r>
            <a:rPr lang="en-US" dirty="0"/>
            <a:t>()</a:t>
          </a:r>
        </a:p>
      </dgm:t>
    </dgm:pt>
    <dgm:pt modelId="{EB85CCFC-C898-420D-A2E4-F4C6EC0CDEBA}" type="parTrans" cxnId="{11F59078-7C1E-4573-85A9-5B86F9AC302D}">
      <dgm:prSet/>
      <dgm:spPr/>
      <dgm:t>
        <a:bodyPr/>
        <a:lstStyle/>
        <a:p>
          <a:endParaRPr lang="en-US"/>
        </a:p>
      </dgm:t>
    </dgm:pt>
    <dgm:pt modelId="{4E2A1641-42B2-419A-BAE2-9BCEEC422DEA}" type="sibTrans" cxnId="{11F59078-7C1E-4573-85A9-5B86F9AC302D}">
      <dgm:prSet/>
      <dgm:spPr/>
      <dgm:t>
        <a:bodyPr/>
        <a:lstStyle/>
        <a:p>
          <a:endParaRPr lang="en-US"/>
        </a:p>
      </dgm:t>
    </dgm:pt>
    <dgm:pt modelId="{69339501-5E73-48BB-A588-4F1448F25F66}">
      <dgm:prSet phldrT="[Text]"/>
      <dgm:spPr/>
      <dgm:t>
        <a:bodyPr/>
        <a:lstStyle/>
        <a:p>
          <a:r>
            <a:rPr lang="en-US" dirty="0" err="1"/>
            <a:t>FastPacer</a:t>
          </a:r>
          <a:r>
            <a:rPr lang="en-US" dirty="0"/>
            <a:t>:(Child Class)</a:t>
          </a:r>
        </a:p>
        <a:p>
          <a:r>
            <a:rPr lang="en-US" dirty="0"/>
            <a:t>-</a:t>
          </a:r>
          <a:r>
            <a:rPr lang="en-US" dirty="0" err="1"/>
            <a:t>bowlingMethod</a:t>
          </a:r>
          <a:r>
            <a:rPr lang="en-US" dirty="0"/>
            <a:t>()</a:t>
          </a:r>
        </a:p>
      </dgm:t>
    </dgm:pt>
    <dgm:pt modelId="{D38BEA60-0183-487D-8F8E-379911044F11}" type="parTrans" cxnId="{FE468DDB-1F63-4FD1-9961-F567261C4252}">
      <dgm:prSet/>
      <dgm:spPr/>
      <dgm:t>
        <a:bodyPr/>
        <a:lstStyle/>
        <a:p>
          <a:endParaRPr lang="en-US"/>
        </a:p>
      </dgm:t>
    </dgm:pt>
    <dgm:pt modelId="{6041FE1C-2F9B-4A2F-9CE4-2820F46AB497}" type="sibTrans" cxnId="{FE468DDB-1F63-4FD1-9961-F567261C4252}">
      <dgm:prSet/>
      <dgm:spPr/>
      <dgm:t>
        <a:bodyPr/>
        <a:lstStyle/>
        <a:p>
          <a:endParaRPr lang="en-US"/>
        </a:p>
      </dgm:t>
    </dgm:pt>
    <dgm:pt modelId="{A3BBF54D-BAC3-4F45-A354-1A718395CA82}">
      <dgm:prSet phldrT="[Text]"/>
      <dgm:spPr/>
      <dgm:t>
        <a:bodyPr/>
        <a:lstStyle/>
        <a:p>
          <a:r>
            <a:rPr lang="en-US" dirty="0" err="1"/>
            <a:t>MediumPacer</a:t>
          </a:r>
          <a:r>
            <a:rPr lang="en-US" dirty="0"/>
            <a:t>:(Child Class)</a:t>
          </a:r>
        </a:p>
        <a:p>
          <a:r>
            <a:rPr lang="en-US" dirty="0"/>
            <a:t>-</a:t>
          </a:r>
          <a:r>
            <a:rPr lang="en-US" dirty="0" err="1"/>
            <a:t>bowlingMethod</a:t>
          </a:r>
          <a:r>
            <a:rPr lang="en-US" dirty="0"/>
            <a:t>()</a:t>
          </a:r>
        </a:p>
      </dgm:t>
    </dgm:pt>
    <dgm:pt modelId="{2B087ABA-BC30-48F0-8069-CCE6BD846C02}" type="parTrans" cxnId="{5A5B8EBE-E842-4F5E-8293-71FF3691AB0D}">
      <dgm:prSet/>
      <dgm:spPr/>
      <dgm:t>
        <a:bodyPr/>
        <a:lstStyle/>
        <a:p>
          <a:endParaRPr lang="en-US"/>
        </a:p>
      </dgm:t>
    </dgm:pt>
    <dgm:pt modelId="{1E5F7329-F528-436E-A62A-AF8FE0EAE7CB}" type="sibTrans" cxnId="{5A5B8EBE-E842-4F5E-8293-71FF3691AB0D}">
      <dgm:prSet/>
      <dgm:spPr/>
      <dgm:t>
        <a:bodyPr/>
        <a:lstStyle/>
        <a:p>
          <a:endParaRPr lang="en-US"/>
        </a:p>
      </dgm:t>
    </dgm:pt>
    <dgm:pt modelId="{5F911BF8-423E-4233-9242-7573311933D4}">
      <dgm:prSet phldrT="[Text]"/>
      <dgm:spPr/>
      <dgm:t>
        <a:bodyPr/>
        <a:lstStyle/>
        <a:p>
          <a:r>
            <a:rPr lang="en-US" dirty="0" err="1"/>
            <a:t>SpinPacer</a:t>
          </a:r>
          <a:r>
            <a:rPr lang="en-US" dirty="0"/>
            <a:t>:(Child Class)</a:t>
          </a:r>
        </a:p>
        <a:p>
          <a:r>
            <a:rPr lang="en-US" dirty="0"/>
            <a:t>-</a:t>
          </a:r>
          <a:r>
            <a:rPr lang="en-US" dirty="0" err="1"/>
            <a:t>bowlingMethod</a:t>
          </a:r>
          <a:r>
            <a:rPr lang="en-US" dirty="0"/>
            <a:t>()</a:t>
          </a:r>
        </a:p>
      </dgm:t>
    </dgm:pt>
    <dgm:pt modelId="{BBD832D7-2499-4836-9079-188DB8321991}" type="parTrans" cxnId="{E75E17E6-C600-4EAA-97F2-08C63E05D4F9}">
      <dgm:prSet/>
      <dgm:spPr/>
      <dgm:t>
        <a:bodyPr/>
        <a:lstStyle/>
        <a:p>
          <a:endParaRPr lang="en-US"/>
        </a:p>
      </dgm:t>
    </dgm:pt>
    <dgm:pt modelId="{874B2FE1-7D64-4B8F-9AF5-19F0FC350EE9}" type="sibTrans" cxnId="{E75E17E6-C600-4EAA-97F2-08C63E05D4F9}">
      <dgm:prSet/>
      <dgm:spPr/>
      <dgm:t>
        <a:bodyPr/>
        <a:lstStyle/>
        <a:p>
          <a:endParaRPr lang="en-US"/>
        </a:p>
      </dgm:t>
    </dgm:pt>
    <dgm:pt modelId="{D8E407F4-25DB-4619-8339-3D054CD28E2F}" type="pres">
      <dgm:prSet presAssocID="{2665EBE5-A694-41F0-944A-31F4B03FCD96}" presName="hierChild1" presStyleCnt="0">
        <dgm:presLayoutVars>
          <dgm:orgChart val="1"/>
          <dgm:chPref val="1"/>
          <dgm:dir/>
          <dgm:animOne val="branch"/>
          <dgm:animLvl val="lvl"/>
          <dgm:resizeHandles/>
        </dgm:presLayoutVars>
      </dgm:prSet>
      <dgm:spPr/>
    </dgm:pt>
    <dgm:pt modelId="{956D626F-D480-42BA-B019-10F67DC41798}" type="pres">
      <dgm:prSet presAssocID="{6D451369-53A0-4821-9AA3-15B29DAD75D4}" presName="hierRoot1" presStyleCnt="0">
        <dgm:presLayoutVars>
          <dgm:hierBranch val="init"/>
        </dgm:presLayoutVars>
      </dgm:prSet>
      <dgm:spPr/>
    </dgm:pt>
    <dgm:pt modelId="{227EB84E-EC6A-4E09-B1BA-DDD247D694AE}" type="pres">
      <dgm:prSet presAssocID="{6D451369-53A0-4821-9AA3-15B29DAD75D4}" presName="rootComposite1" presStyleCnt="0"/>
      <dgm:spPr/>
    </dgm:pt>
    <dgm:pt modelId="{565800F5-56CC-4CCA-A25B-878E57292A62}" type="pres">
      <dgm:prSet presAssocID="{6D451369-53A0-4821-9AA3-15B29DAD75D4}" presName="rootText1" presStyleLbl="node0" presStyleIdx="0" presStyleCnt="1" custScaleX="204144">
        <dgm:presLayoutVars>
          <dgm:chPref val="3"/>
        </dgm:presLayoutVars>
      </dgm:prSet>
      <dgm:spPr/>
    </dgm:pt>
    <dgm:pt modelId="{17BECE67-5361-414D-B8DE-5BE6B69207F6}" type="pres">
      <dgm:prSet presAssocID="{6D451369-53A0-4821-9AA3-15B29DAD75D4}" presName="rootConnector1" presStyleLbl="node1" presStyleIdx="0" presStyleCnt="0"/>
      <dgm:spPr/>
    </dgm:pt>
    <dgm:pt modelId="{B3C52705-85A7-4EC6-9988-D87ED41987C6}" type="pres">
      <dgm:prSet presAssocID="{6D451369-53A0-4821-9AA3-15B29DAD75D4}" presName="hierChild2" presStyleCnt="0"/>
      <dgm:spPr/>
    </dgm:pt>
    <dgm:pt modelId="{3E20EAC7-BB25-41AF-AE1B-6A639BCDD152}" type="pres">
      <dgm:prSet presAssocID="{D38BEA60-0183-487D-8F8E-379911044F11}" presName="Name37" presStyleLbl="parChTrans1D2" presStyleIdx="0" presStyleCnt="3"/>
      <dgm:spPr/>
    </dgm:pt>
    <dgm:pt modelId="{F505D99B-8989-408C-87FB-34124DBF2167}" type="pres">
      <dgm:prSet presAssocID="{69339501-5E73-48BB-A588-4F1448F25F66}" presName="hierRoot2" presStyleCnt="0">
        <dgm:presLayoutVars>
          <dgm:hierBranch val="init"/>
        </dgm:presLayoutVars>
      </dgm:prSet>
      <dgm:spPr/>
    </dgm:pt>
    <dgm:pt modelId="{0FDB95E2-FD8E-40D6-AED1-C3DD9712E128}" type="pres">
      <dgm:prSet presAssocID="{69339501-5E73-48BB-A588-4F1448F25F66}" presName="rootComposite" presStyleCnt="0"/>
      <dgm:spPr/>
    </dgm:pt>
    <dgm:pt modelId="{BE177F2D-85AE-4866-8BB4-D06BD6EE611D}" type="pres">
      <dgm:prSet presAssocID="{69339501-5E73-48BB-A588-4F1448F25F66}" presName="rootText" presStyleLbl="node2" presStyleIdx="0" presStyleCnt="3" custScaleX="126289">
        <dgm:presLayoutVars>
          <dgm:chPref val="3"/>
        </dgm:presLayoutVars>
      </dgm:prSet>
      <dgm:spPr/>
    </dgm:pt>
    <dgm:pt modelId="{523746F6-D132-4516-965B-F9E9D9946065}" type="pres">
      <dgm:prSet presAssocID="{69339501-5E73-48BB-A588-4F1448F25F66}" presName="rootConnector" presStyleLbl="node2" presStyleIdx="0" presStyleCnt="3"/>
      <dgm:spPr/>
    </dgm:pt>
    <dgm:pt modelId="{AD5D56FE-080C-44B0-8E28-967852BAEABC}" type="pres">
      <dgm:prSet presAssocID="{69339501-5E73-48BB-A588-4F1448F25F66}" presName="hierChild4" presStyleCnt="0"/>
      <dgm:spPr/>
    </dgm:pt>
    <dgm:pt modelId="{09CFF6BC-4373-4301-8603-CED1B77A12D7}" type="pres">
      <dgm:prSet presAssocID="{69339501-5E73-48BB-A588-4F1448F25F66}" presName="hierChild5" presStyleCnt="0"/>
      <dgm:spPr/>
    </dgm:pt>
    <dgm:pt modelId="{4282F244-6E76-4948-89FB-4280D43699B3}" type="pres">
      <dgm:prSet presAssocID="{2B087ABA-BC30-48F0-8069-CCE6BD846C02}" presName="Name37" presStyleLbl="parChTrans1D2" presStyleIdx="1" presStyleCnt="3"/>
      <dgm:spPr/>
    </dgm:pt>
    <dgm:pt modelId="{40C8A2DC-9E41-494B-A202-6BB656F6A28B}" type="pres">
      <dgm:prSet presAssocID="{A3BBF54D-BAC3-4F45-A354-1A718395CA82}" presName="hierRoot2" presStyleCnt="0">
        <dgm:presLayoutVars>
          <dgm:hierBranch val="init"/>
        </dgm:presLayoutVars>
      </dgm:prSet>
      <dgm:spPr/>
    </dgm:pt>
    <dgm:pt modelId="{BD8A3048-4B75-4DB8-B6AD-BD89F972AEBD}" type="pres">
      <dgm:prSet presAssocID="{A3BBF54D-BAC3-4F45-A354-1A718395CA82}" presName="rootComposite" presStyleCnt="0"/>
      <dgm:spPr/>
    </dgm:pt>
    <dgm:pt modelId="{F9CFA62F-F383-4402-B171-4734ABC7208C}" type="pres">
      <dgm:prSet presAssocID="{A3BBF54D-BAC3-4F45-A354-1A718395CA82}" presName="rootText" presStyleLbl="node2" presStyleIdx="1" presStyleCnt="3" custScaleX="142014">
        <dgm:presLayoutVars>
          <dgm:chPref val="3"/>
        </dgm:presLayoutVars>
      </dgm:prSet>
      <dgm:spPr/>
    </dgm:pt>
    <dgm:pt modelId="{934830EB-5C76-4D33-B00A-E9F297267469}" type="pres">
      <dgm:prSet presAssocID="{A3BBF54D-BAC3-4F45-A354-1A718395CA82}" presName="rootConnector" presStyleLbl="node2" presStyleIdx="1" presStyleCnt="3"/>
      <dgm:spPr/>
    </dgm:pt>
    <dgm:pt modelId="{3C79EE6F-C018-46A8-989C-DE1B30111862}" type="pres">
      <dgm:prSet presAssocID="{A3BBF54D-BAC3-4F45-A354-1A718395CA82}" presName="hierChild4" presStyleCnt="0"/>
      <dgm:spPr/>
    </dgm:pt>
    <dgm:pt modelId="{BB67842D-E9D7-474A-8CE8-1C48BEA46628}" type="pres">
      <dgm:prSet presAssocID="{A3BBF54D-BAC3-4F45-A354-1A718395CA82}" presName="hierChild5" presStyleCnt="0"/>
      <dgm:spPr/>
    </dgm:pt>
    <dgm:pt modelId="{58CD2EA4-C036-43D0-8469-CEBE7D43C84E}" type="pres">
      <dgm:prSet presAssocID="{BBD832D7-2499-4836-9079-188DB8321991}" presName="Name37" presStyleLbl="parChTrans1D2" presStyleIdx="2" presStyleCnt="3"/>
      <dgm:spPr/>
    </dgm:pt>
    <dgm:pt modelId="{F06B519C-7AEA-437D-A4CF-58C45ABDEA19}" type="pres">
      <dgm:prSet presAssocID="{5F911BF8-423E-4233-9242-7573311933D4}" presName="hierRoot2" presStyleCnt="0">
        <dgm:presLayoutVars>
          <dgm:hierBranch val="init"/>
        </dgm:presLayoutVars>
      </dgm:prSet>
      <dgm:spPr/>
    </dgm:pt>
    <dgm:pt modelId="{CA2E0557-5CBE-46F5-BC45-9923C551EA87}" type="pres">
      <dgm:prSet presAssocID="{5F911BF8-423E-4233-9242-7573311933D4}" presName="rootComposite" presStyleCnt="0"/>
      <dgm:spPr/>
    </dgm:pt>
    <dgm:pt modelId="{CB85F008-F452-43BE-A6E0-B8CFD72C154F}" type="pres">
      <dgm:prSet presAssocID="{5F911BF8-423E-4233-9242-7573311933D4}" presName="rootText" presStyleLbl="node2" presStyleIdx="2" presStyleCnt="3" custScaleX="157743">
        <dgm:presLayoutVars>
          <dgm:chPref val="3"/>
        </dgm:presLayoutVars>
      </dgm:prSet>
      <dgm:spPr/>
    </dgm:pt>
    <dgm:pt modelId="{722D9EC4-D6C8-4DC7-8EA1-0CBFBD8A209C}" type="pres">
      <dgm:prSet presAssocID="{5F911BF8-423E-4233-9242-7573311933D4}" presName="rootConnector" presStyleLbl="node2" presStyleIdx="2" presStyleCnt="3"/>
      <dgm:spPr/>
    </dgm:pt>
    <dgm:pt modelId="{E8C1EA2A-85CC-46DE-A666-56FF13C3A01A}" type="pres">
      <dgm:prSet presAssocID="{5F911BF8-423E-4233-9242-7573311933D4}" presName="hierChild4" presStyleCnt="0"/>
      <dgm:spPr/>
    </dgm:pt>
    <dgm:pt modelId="{550E5773-55FE-4582-BD04-A9421E96E280}" type="pres">
      <dgm:prSet presAssocID="{5F911BF8-423E-4233-9242-7573311933D4}" presName="hierChild5" presStyleCnt="0"/>
      <dgm:spPr/>
    </dgm:pt>
    <dgm:pt modelId="{6B3609AA-EF4A-47E9-913D-F5DC483853EC}" type="pres">
      <dgm:prSet presAssocID="{6D451369-53A0-4821-9AA3-15B29DAD75D4}" presName="hierChild3" presStyleCnt="0"/>
      <dgm:spPr/>
    </dgm:pt>
  </dgm:ptLst>
  <dgm:cxnLst>
    <dgm:cxn modelId="{C55CAE23-DCC5-4217-A8F4-0E64587C63C2}" type="presOf" srcId="{69339501-5E73-48BB-A588-4F1448F25F66}" destId="{523746F6-D132-4516-965B-F9E9D9946065}" srcOrd="1" destOrd="0" presId="urn:microsoft.com/office/officeart/2005/8/layout/orgChart1"/>
    <dgm:cxn modelId="{A7E49C25-3031-4FFF-9C2F-034DA933C589}" type="presOf" srcId="{5F911BF8-423E-4233-9242-7573311933D4}" destId="{722D9EC4-D6C8-4DC7-8EA1-0CBFBD8A209C}" srcOrd="1" destOrd="0" presId="urn:microsoft.com/office/officeart/2005/8/layout/orgChart1"/>
    <dgm:cxn modelId="{93619C31-F8A8-47E0-A7E0-A03DCAB51F95}" type="presOf" srcId="{69339501-5E73-48BB-A588-4F1448F25F66}" destId="{BE177F2D-85AE-4866-8BB4-D06BD6EE611D}" srcOrd="0" destOrd="0" presId="urn:microsoft.com/office/officeart/2005/8/layout/orgChart1"/>
    <dgm:cxn modelId="{30011A4F-968B-4357-B237-4886DFC2B534}" type="presOf" srcId="{6D451369-53A0-4821-9AA3-15B29DAD75D4}" destId="{17BECE67-5361-414D-B8DE-5BE6B69207F6}" srcOrd="1" destOrd="0" presId="urn:microsoft.com/office/officeart/2005/8/layout/orgChart1"/>
    <dgm:cxn modelId="{11F59078-7C1E-4573-85A9-5B86F9AC302D}" srcId="{2665EBE5-A694-41F0-944A-31F4B03FCD96}" destId="{6D451369-53A0-4821-9AA3-15B29DAD75D4}" srcOrd="0" destOrd="0" parTransId="{EB85CCFC-C898-420D-A2E4-F4C6EC0CDEBA}" sibTransId="{4E2A1641-42B2-419A-BAE2-9BCEEC422DEA}"/>
    <dgm:cxn modelId="{9B28DC7D-1A13-4B27-9038-6D2AE68C5633}" type="presOf" srcId="{BBD832D7-2499-4836-9079-188DB8321991}" destId="{58CD2EA4-C036-43D0-8469-CEBE7D43C84E}" srcOrd="0" destOrd="0" presId="urn:microsoft.com/office/officeart/2005/8/layout/orgChart1"/>
    <dgm:cxn modelId="{43228C85-4F24-453A-8622-6601E29C2F20}" type="presOf" srcId="{2665EBE5-A694-41F0-944A-31F4B03FCD96}" destId="{D8E407F4-25DB-4619-8339-3D054CD28E2F}" srcOrd="0" destOrd="0" presId="urn:microsoft.com/office/officeart/2005/8/layout/orgChart1"/>
    <dgm:cxn modelId="{BD955E8A-0413-4FBA-BF21-9B051F02A4C1}" type="presOf" srcId="{A3BBF54D-BAC3-4F45-A354-1A718395CA82}" destId="{F9CFA62F-F383-4402-B171-4734ABC7208C}" srcOrd="0" destOrd="0" presId="urn:microsoft.com/office/officeart/2005/8/layout/orgChart1"/>
    <dgm:cxn modelId="{61051D8B-3926-4F37-A7B9-6AB0CF8B7F4E}" type="presOf" srcId="{2B087ABA-BC30-48F0-8069-CCE6BD846C02}" destId="{4282F244-6E76-4948-89FB-4280D43699B3}" srcOrd="0" destOrd="0" presId="urn:microsoft.com/office/officeart/2005/8/layout/orgChart1"/>
    <dgm:cxn modelId="{004C24A8-F455-4596-A34E-3D2EC3301244}" type="presOf" srcId="{6D451369-53A0-4821-9AA3-15B29DAD75D4}" destId="{565800F5-56CC-4CCA-A25B-878E57292A62}" srcOrd="0" destOrd="0" presId="urn:microsoft.com/office/officeart/2005/8/layout/orgChart1"/>
    <dgm:cxn modelId="{2DDCB1A8-1B23-4F9E-A9B0-09B47C6ED394}" type="presOf" srcId="{5F911BF8-423E-4233-9242-7573311933D4}" destId="{CB85F008-F452-43BE-A6E0-B8CFD72C154F}" srcOrd="0" destOrd="0" presId="urn:microsoft.com/office/officeart/2005/8/layout/orgChart1"/>
    <dgm:cxn modelId="{27A242AC-5FB1-47E2-AB61-6D37D68D2CDC}" type="presOf" srcId="{D38BEA60-0183-487D-8F8E-379911044F11}" destId="{3E20EAC7-BB25-41AF-AE1B-6A639BCDD152}" srcOrd="0" destOrd="0" presId="urn:microsoft.com/office/officeart/2005/8/layout/orgChart1"/>
    <dgm:cxn modelId="{5A5B8EBE-E842-4F5E-8293-71FF3691AB0D}" srcId="{6D451369-53A0-4821-9AA3-15B29DAD75D4}" destId="{A3BBF54D-BAC3-4F45-A354-1A718395CA82}" srcOrd="1" destOrd="0" parTransId="{2B087ABA-BC30-48F0-8069-CCE6BD846C02}" sibTransId="{1E5F7329-F528-436E-A62A-AF8FE0EAE7CB}"/>
    <dgm:cxn modelId="{FE468DDB-1F63-4FD1-9961-F567261C4252}" srcId="{6D451369-53A0-4821-9AA3-15B29DAD75D4}" destId="{69339501-5E73-48BB-A588-4F1448F25F66}" srcOrd="0" destOrd="0" parTransId="{D38BEA60-0183-487D-8F8E-379911044F11}" sibTransId="{6041FE1C-2F9B-4A2F-9CE4-2820F46AB497}"/>
    <dgm:cxn modelId="{2E6933DD-4F43-4AC4-83A8-24F5806BD647}" type="presOf" srcId="{A3BBF54D-BAC3-4F45-A354-1A718395CA82}" destId="{934830EB-5C76-4D33-B00A-E9F297267469}" srcOrd="1" destOrd="0" presId="urn:microsoft.com/office/officeart/2005/8/layout/orgChart1"/>
    <dgm:cxn modelId="{E75E17E6-C600-4EAA-97F2-08C63E05D4F9}" srcId="{6D451369-53A0-4821-9AA3-15B29DAD75D4}" destId="{5F911BF8-423E-4233-9242-7573311933D4}" srcOrd="2" destOrd="0" parTransId="{BBD832D7-2499-4836-9079-188DB8321991}" sibTransId="{874B2FE1-7D64-4B8F-9AF5-19F0FC350EE9}"/>
    <dgm:cxn modelId="{9A2B9AA1-6E4F-4091-9508-9B55FC2234B5}" type="presParOf" srcId="{D8E407F4-25DB-4619-8339-3D054CD28E2F}" destId="{956D626F-D480-42BA-B019-10F67DC41798}" srcOrd="0" destOrd="0" presId="urn:microsoft.com/office/officeart/2005/8/layout/orgChart1"/>
    <dgm:cxn modelId="{999397F9-8F58-4EE6-9F34-7AD755D875DB}" type="presParOf" srcId="{956D626F-D480-42BA-B019-10F67DC41798}" destId="{227EB84E-EC6A-4E09-B1BA-DDD247D694AE}" srcOrd="0" destOrd="0" presId="urn:microsoft.com/office/officeart/2005/8/layout/orgChart1"/>
    <dgm:cxn modelId="{0F5A7E7A-B53F-4B72-8244-D8C6C3349C15}" type="presParOf" srcId="{227EB84E-EC6A-4E09-B1BA-DDD247D694AE}" destId="{565800F5-56CC-4CCA-A25B-878E57292A62}" srcOrd="0" destOrd="0" presId="urn:microsoft.com/office/officeart/2005/8/layout/orgChart1"/>
    <dgm:cxn modelId="{C7091F65-E991-4448-AF2B-3360A64FAE3E}" type="presParOf" srcId="{227EB84E-EC6A-4E09-B1BA-DDD247D694AE}" destId="{17BECE67-5361-414D-B8DE-5BE6B69207F6}" srcOrd="1" destOrd="0" presId="urn:microsoft.com/office/officeart/2005/8/layout/orgChart1"/>
    <dgm:cxn modelId="{BEFBD69C-CB4F-468C-9C46-87A7E5B1266F}" type="presParOf" srcId="{956D626F-D480-42BA-B019-10F67DC41798}" destId="{B3C52705-85A7-4EC6-9988-D87ED41987C6}" srcOrd="1" destOrd="0" presId="urn:microsoft.com/office/officeart/2005/8/layout/orgChart1"/>
    <dgm:cxn modelId="{D450815F-85A6-427C-95AE-1E9DDE1D2EAD}" type="presParOf" srcId="{B3C52705-85A7-4EC6-9988-D87ED41987C6}" destId="{3E20EAC7-BB25-41AF-AE1B-6A639BCDD152}" srcOrd="0" destOrd="0" presId="urn:microsoft.com/office/officeart/2005/8/layout/orgChart1"/>
    <dgm:cxn modelId="{DC0B6E5A-D5C9-479D-BD08-FD72ABAAA962}" type="presParOf" srcId="{B3C52705-85A7-4EC6-9988-D87ED41987C6}" destId="{F505D99B-8989-408C-87FB-34124DBF2167}" srcOrd="1" destOrd="0" presId="urn:microsoft.com/office/officeart/2005/8/layout/orgChart1"/>
    <dgm:cxn modelId="{608534D5-4CAF-495C-82EC-CD6AC8CA84C1}" type="presParOf" srcId="{F505D99B-8989-408C-87FB-34124DBF2167}" destId="{0FDB95E2-FD8E-40D6-AED1-C3DD9712E128}" srcOrd="0" destOrd="0" presId="urn:microsoft.com/office/officeart/2005/8/layout/orgChart1"/>
    <dgm:cxn modelId="{ECDFBCA9-B557-445F-93C0-89A4A9ACB3D7}" type="presParOf" srcId="{0FDB95E2-FD8E-40D6-AED1-C3DD9712E128}" destId="{BE177F2D-85AE-4866-8BB4-D06BD6EE611D}" srcOrd="0" destOrd="0" presId="urn:microsoft.com/office/officeart/2005/8/layout/orgChart1"/>
    <dgm:cxn modelId="{B520CDE4-E572-4E23-80A7-4C9D0DDD31C2}" type="presParOf" srcId="{0FDB95E2-FD8E-40D6-AED1-C3DD9712E128}" destId="{523746F6-D132-4516-965B-F9E9D9946065}" srcOrd="1" destOrd="0" presId="urn:microsoft.com/office/officeart/2005/8/layout/orgChart1"/>
    <dgm:cxn modelId="{FCC04A08-2ADD-4295-A84C-351BE4B629DA}" type="presParOf" srcId="{F505D99B-8989-408C-87FB-34124DBF2167}" destId="{AD5D56FE-080C-44B0-8E28-967852BAEABC}" srcOrd="1" destOrd="0" presId="urn:microsoft.com/office/officeart/2005/8/layout/orgChart1"/>
    <dgm:cxn modelId="{C5F43496-78C7-4CE0-AE78-8D5C2B2B7B61}" type="presParOf" srcId="{F505D99B-8989-408C-87FB-34124DBF2167}" destId="{09CFF6BC-4373-4301-8603-CED1B77A12D7}" srcOrd="2" destOrd="0" presId="urn:microsoft.com/office/officeart/2005/8/layout/orgChart1"/>
    <dgm:cxn modelId="{1A6E317F-7F70-4AC6-93C9-6852E072C74E}" type="presParOf" srcId="{B3C52705-85A7-4EC6-9988-D87ED41987C6}" destId="{4282F244-6E76-4948-89FB-4280D43699B3}" srcOrd="2" destOrd="0" presId="urn:microsoft.com/office/officeart/2005/8/layout/orgChart1"/>
    <dgm:cxn modelId="{ED05852F-7444-4F3A-964E-F0B772E3883A}" type="presParOf" srcId="{B3C52705-85A7-4EC6-9988-D87ED41987C6}" destId="{40C8A2DC-9E41-494B-A202-6BB656F6A28B}" srcOrd="3" destOrd="0" presId="urn:microsoft.com/office/officeart/2005/8/layout/orgChart1"/>
    <dgm:cxn modelId="{1B6EA220-02F2-4371-8F18-801C23E9305E}" type="presParOf" srcId="{40C8A2DC-9E41-494B-A202-6BB656F6A28B}" destId="{BD8A3048-4B75-4DB8-B6AD-BD89F972AEBD}" srcOrd="0" destOrd="0" presId="urn:microsoft.com/office/officeart/2005/8/layout/orgChart1"/>
    <dgm:cxn modelId="{3907468E-2981-4BF8-9D08-6B74641BA3C0}" type="presParOf" srcId="{BD8A3048-4B75-4DB8-B6AD-BD89F972AEBD}" destId="{F9CFA62F-F383-4402-B171-4734ABC7208C}" srcOrd="0" destOrd="0" presId="urn:microsoft.com/office/officeart/2005/8/layout/orgChart1"/>
    <dgm:cxn modelId="{DB708BA3-DA76-4DF2-ACFD-1502F875C238}" type="presParOf" srcId="{BD8A3048-4B75-4DB8-B6AD-BD89F972AEBD}" destId="{934830EB-5C76-4D33-B00A-E9F297267469}" srcOrd="1" destOrd="0" presId="urn:microsoft.com/office/officeart/2005/8/layout/orgChart1"/>
    <dgm:cxn modelId="{63DF7AB9-734F-4379-943D-EC268354E1A9}" type="presParOf" srcId="{40C8A2DC-9E41-494B-A202-6BB656F6A28B}" destId="{3C79EE6F-C018-46A8-989C-DE1B30111862}" srcOrd="1" destOrd="0" presId="urn:microsoft.com/office/officeart/2005/8/layout/orgChart1"/>
    <dgm:cxn modelId="{F81ED3FD-585D-442D-8E09-EA06E07771A4}" type="presParOf" srcId="{40C8A2DC-9E41-494B-A202-6BB656F6A28B}" destId="{BB67842D-E9D7-474A-8CE8-1C48BEA46628}" srcOrd="2" destOrd="0" presId="urn:microsoft.com/office/officeart/2005/8/layout/orgChart1"/>
    <dgm:cxn modelId="{9C682CB7-E2F7-4BA9-A230-551C2820B336}" type="presParOf" srcId="{B3C52705-85A7-4EC6-9988-D87ED41987C6}" destId="{58CD2EA4-C036-43D0-8469-CEBE7D43C84E}" srcOrd="4" destOrd="0" presId="urn:microsoft.com/office/officeart/2005/8/layout/orgChart1"/>
    <dgm:cxn modelId="{4C0D0E9F-FC16-4B40-9D53-1C19E844C873}" type="presParOf" srcId="{B3C52705-85A7-4EC6-9988-D87ED41987C6}" destId="{F06B519C-7AEA-437D-A4CF-58C45ABDEA19}" srcOrd="5" destOrd="0" presId="urn:microsoft.com/office/officeart/2005/8/layout/orgChart1"/>
    <dgm:cxn modelId="{986B1707-E0FF-47F2-B08A-5DA0D2A6312A}" type="presParOf" srcId="{F06B519C-7AEA-437D-A4CF-58C45ABDEA19}" destId="{CA2E0557-5CBE-46F5-BC45-9923C551EA87}" srcOrd="0" destOrd="0" presId="urn:microsoft.com/office/officeart/2005/8/layout/orgChart1"/>
    <dgm:cxn modelId="{5170FA56-4A45-4711-ADA3-31CE8E5E2B91}" type="presParOf" srcId="{CA2E0557-5CBE-46F5-BC45-9923C551EA87}" destId="{CB85F008-F452-43BE-A6E0-B8CFD72C154F}" srcOrd="0" destOrd="0" presId="urn:microsoft.com/office/officeart/2005/8/layout/orgChart1"/>
    <dgm:cxn modelId="{2A3E4622-EBF8-4A01-A0D4-0ED4068252EB}" type="presParOf" srcId="{CA2E0557-5CBE-46F5-BC45-9923C551EA87}" destId="{722D9EC4-D6C8-4DC7-8EA1-0CBFBD8A209C}" srcOrd="1" destOrd="0" presId="urn:microsoft.com/office/officeart/2005/8/layout/orgChart1"/>
    <dgm:cxn modelId="{0E2F1A90-3239-42DC-B298-78B703629447}" type="presParOf" srcId="{F06B519C-7AEA-437D-A4CF-58C45ABDEA19}" destId="{E8C1EA2A-85CC-46DE-A666-56FF13C3A01A}" srcOrd="1" destOrd="0" presId="urn:microsoft.com/office/officeart/2005/8/layout/orgChart1"/>
    <dgm:cxn modelId="{B221C152-3487-48CA-9A62-A956897E7D9B}" type="presParOf" srcId="{F06B519C-7AEA-437D-A4CF-58C45ABDEA19}" destId="{550E5773-55FE-4582-BD04-A9421E96E280}" srcOrd="2" destOrd="0" presId="urn:microsoft.com/office/officeart/2005/8/layout/orgChart1"/>
    <dgm:cxn modelId="{6EEA6008-EE6D-4B64-B363-408BBC9A8A4F}" type="presParOf" srcId="{956D626F-D480-42BA-B019-10F67DC41798}" destId="{6B3609AA-EF4A-47E9-913D-F5DC483853E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633F91D-2294-4C9C-81F3-898C87181B4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073DBD4-E7B7-429F-838D-469C2F6A5D0A}">
      <dgm:prSet phldrT="[Text]" custT="1"/>
      <dgm:spPr>
        <a:solidFill>
          <a:schemeClr val="bg2">
            <a:lumMod val="50000"/>
          </a:schemeClr>
        </a:solidFill>
      </dgm:spPr>
      <dgm:t>
        <a:bodyPr/>
        <a:lstStyle/>
        <a:p>
          <a:r>
            <a:rPr lang="en-US" sz="2800" b="0" i="0" dirty="0"/>
            <a:t>Number of parameters.</a:t>
          </a:r>
          <a:endParaRPr lang="en-US" sz="2800" dirty="0"/>
        </a:p>
      </dgm:t>
    </dgm:pt>
    <dgm:pt modelId="{993B6F23-C984-4297-93E5-AD0E10A78EA1}" type="parTrans" cxnId="{D09BC437-1A72-40B7-8435-D2142E9C7094}">
      <dgm:prSet/>
      <dgm:spPr/>
      <dgm:t>
        <a:bodyPr/>
        <a:lstStyle/>
        <a:p>
          <a:endParaRPr lang="en-US" sz="1400"/>
        </a:p>
      </dgm:t>
    </dgm:pt>
    <dgm:pt modelId="{9E5FD19C-C16F-4E82-8308-2195201F8520}" type="sibTrans" cxnId="{D09BC437-1A72-40B7-8435-D2142E9C7094}">
      <dgm:prSet/>
      <dgm:spPr/>
      <dgm:t>
        <a:bodyPr/>
        <a:lstStyle/>
        <a:p>
          <a:endParaRPr lang="en-US" sz="1400"/>
        </a:p>
      </dgm:t>
    </dgm:pt>
    <dgm:pt modelId="{D5450582-3F4B-4EDD-9645-6D8ED8DAB5AB}">
      <dgm:prSet phldrT="[Text]" custT="1"/>
      <dgm:spPr>
        <a:solidFill>
          <a:schemeClr val="bg1">
            <a:lumMod val="95000"/>
            <a:alpha val="90000"/>
          </a:schemeClr>
        </a:solidFill>
      </dgm:spPr>
      <dgm:t>
        <a:bodyPr/>
        <a:lstStyle/>
        <a:p>
          <a:r>
            <a:rPr lang="en-US" sz="2800" dirty="0"/>
            <a:t>add(int, int)</a:t>
          </a:r>
        </a:p>
      </dgm:t>
    </dgm:pt>
    <dgm:pt modelId="{1F822E32-D54B-4608-8A26-C2EFEA0D1493}" type="parTrans" cxnId="{423E67DF-C1BE-4E2A-95D9-62AFA7768D24}">
      <dgm:prSet/>
      <dgm:spPr/>
      <dgm:t>
        <a:bodyPr/>
        <a:lstStyle/>
        <a:p>
          <a:endParaRPr lang="en-US" sz="1400"/>
        </a:p>
      </dgm:t>
    </dgm:pt>
    <dgm:pt modelId="{8880D429-5209-4BE9-9CE5-6F3CAC5781F2}" type="sibTrans" cxnId="{423E67DF-C1BE-4E2A-95D9-62AFA7768D24}">
      <dgm:prSet/>
      <dgm:spPr/>
      <dgm:t>
        <a:bodyPr/>
        <a:lstStyle/>
        <a:p>
          <a:endParaRPr lang="en-US" sz="1400"/>
        </a:p>
      </dgm:t>
    </dgm:pt>
    <dgm:pt modelId="{8EC7BF9C-2C46-403F-A816-71335C71F0E2}">
      <dgm:prSet phldrT="[Text]" custT="1"/>
      <dgm:spPr>
        <a:solidFill>
          <a:schemeClr val="accent2">
            <a:lumMod val="75000"/>
          </a:schemeClr>
        </a:solidFill>
      </dgm:spPr>
      <dgm:t>
        <a:bodyPr/>
        <a:lstStyle/>
        <a:p>
          <a:r>
            <a:rPr lang="en-US" sz="2800" b="0" i="0" dirty="0"/>
            <a:t>Data type of parameters.</a:t>
          </a:r>
          <a:endParaRPr lang="en-US" sz="2800" dirty="0"/>
        </a:p>
      </dgm:t>
    </dgm:pt>
    <dgm:pt modelId="{5E82B23C-1C69-4C9D-90EB-A27DD28654CE}" type="parTrans" cxnId="{D1ABB1CB-CB8F-4DD7-9D66-91D5725C8865}">
      <dgm:prSet/>
      <dgm:spPr/>
      <dgm:t>
        <a:bodyPr/>
        <a:lstStyle/>
        <a:p>
          <a:endParaRPr lang="en-US" sz="1400"/>
        </a:p>
      </dgm:t>
    </dgm:pt>
    <dgm:pt modelId="{B065B94B-B5D1-4DD9-B3E5-9975A179D6C2}" type="sibTrans" cxnId="{D1ABB1CB-CB8F-4DD7-9D66-91D5725C8865}">
      <dgm:prSet/>
      <dgm:spPr/>
      <dgm:t>
        <a:bodyPr/>
        <a:lstStyle/>
        <a:p>
          <a:endParaRPr lang="en-US" sz="1400"/>
        </a:p>
      </dgm:t>
    </dgm:pt>
    <dgm:pt modelId="{D367EF25-87FB-42F5-B6ED-0256CB5A133F}">
      <dgm:prSet phldrT="[Text]" custT="1"/>
      <dgm:spPr>
        <a:solidFill>
          <a:schemeClr val="accent3">
            <a:lumMod val="20000"/>
            <a:lumOff val="80000"/>
            <a:alpha val="90000"/>
          </a:schemeClr>
        </a:solidFill>
      </dgm:spPr>
      <dgm:t>
        <a:bodyPr/>
        <a:lstStyle/>
        <a:p>
          <a:r>
            <a:rPr lang="en-US" sz="2800" dirty="0"/>
            <a:t>add(int, int)</a:t>
          </a:r>
        </a:p>
      </dgm:t>
    </dgm:pt>
    <dgm:pt modelId="{183F4B57-7CCF-4A27-8294-853C88D23B23}" type="parTrans" cxnId="{F9D72F89-419B-4D23-BD16-32AD4FE515FD}">
      <dgm:prSet/>
      <dgm:spPr/>
      <dgm:t>
        <a:bodyPr/>
        <a:lstStyle/>
        <a:p>
          <a:endParaRPr lang="en-US" sz="1400"/>
        </a:p>
      </dgm:t>
    </dgm:pt>
    <dgm:pt modelId="{6B3093E8-5BDF-4380-979F-FB1C3F1379E7}" type="sibTrans" cxnId="{F9D72F89-419B-4D23-BD16-32AD4FE515FD}">
      <dgm:prSet/>
      <dgm:spPr/>
      <dgm:t>
        <a:bodyPr/>
        <a:lstStyle/>
        <a:p>
          <a:endParaRPr lang="en-US" sz="1400"/>
        </a:p>
      </dgm:t>
    </dgm:pt>
    <dgm:pt modelId="{778F5FDD-3E8E-4495-B6AE-03BEB990999F}">
      <dgm:prSet phldrT="[Text]" custT="1"/>
      <dgm:spPr>
        <a:solidFill>
          <a:schemeClr val="accent4">
            <a:lumMod val="75000"/>
          </a:schemeClr>
        </a:solidFill>
      </dgm:spPr>
      <dgm:t>
        <a:bodyPr/>
        <a:lstStyle/>
        <a:p>
          <a:r>
            <a:rPr lang="en-US" sz="2800" b="0" i="0" dirty="0"/>
            <a:t>Sequence of parameters.</a:t>
          </a:r>
          <a:endParaRPr lang="en-US" sz="2800" dirty="0"/>
        </a:p>
      </dgm:t>
    </dgm:pt>
    <dgm:pt modelId="{9D19D338-0E80-4BB0-88B4-DD3648C0D4BF}" type="parTrans" cxnId="{1D80ADDD-90A8-4C3D-B415-A089FEAAEAC6}">
      <dgm:prSet/>
      <dgm:spPr/>
      <dgm:t>
        <a:bodyPr/>
        <a:lstStyle/>
        <a:p>
          <a:endParaRPr lang="en-US" sz="1400"/>
        </a:p>
      </dgm:t>
    </dgm:pt>
    <dgm:pt modelId="{10DA8925-7EDB-4FE4-99FB-10A60056F9D1}" type="sibTrans" cxnId="{1D80ADDD-90A8-4C3D-B415-A089FEAAEAC6}">
      <dgm:prSet/>
      <dgm:spPr/>
      <dgm:t>
        <a:bodyPr/>
        <a:lstStyle/>
        <a:p>
          <a:endParaRPr lang="en-US" sz="1400"/>
        </a:p>
      </dgm:t>
    </dgm:pt>
    <dgm:pt modelId="{5EF85BC9-CB26-44C2-B75F-1E88A523FF82}">
      <dgm:prSet phldrT="[Text]" custT="1"/>
      <dgm:spPr>
        <a:solidFill>
          <a:schemeClr val="accent4">
            <a:lumMod val="20000"/>
            <a:lumOff val="80000"/>
            <a:alpha val="90000"/>
          </a:schemeClr>
        </a:solidFill>
      </dgm:spPr>
      <dgm:t>
        <a:bodyPr/>
        <a:lstStyle/>
        <a:p>
          <a:r>
            <a:rPr lang="en-US" sz="2800" dirty="0"/>
            <a:t>add(int, float)</a:t>
          </a:r>
        </a:p>
      </dgm:t>
    </dgm:pt>
    <dgm:pt modelId="{32CBCB87-6C3C-4304-9C9A-C0834764E705}" type="parTrans" cxnId="{7FABB9D0-8086-4542-9BB5-F0D81B1B1D72}">
      <dgm:prSet/>
      <dgm:spPr/>
      <dgm:t>
        <a:bodyPr/>
        <a:lstStyle/>
        <a:p>
          <a:endParaRPr lang="en-US" sz="1400"/>
        </a:p>
      </dgm:t>
    </dgm:pt>
    <dgm:pt modelId="{E267F9F5-A3EE-4AB9-853E-3890E9B9E4FB}" type="sibTrans" cxnId="{7FABB9D0-8086-4542-9BB5-F0D81B1B1D72}">
      <dgm:prSet/>
      <dgm:spPr/>
      <dgm:t>
        <a:bodyPr/>
        <a:lstStyle/>
        <a:p>
          <a:endParaRPr lang="en-US" sz="1400"/>
        </a:p>
      </dgm:t>
    </dgm:pt>
    <dgm:pt modelId="{B4EC5667-A83D-49F5-ABA3-2EBFA393147A}">
      <dgm:prSet phldrT="[Text]" custT="1"/>
      <dgm:spPr>
        <a:solidFill>
          <a:schemeClr val="bg1">
            <a:lumMod val="95000"/>
            <a:alpha val="90000"/>
          </a:schemeClr>
        </a:solidFill>
      </dgm:spPr>
      <dgm:t>
        <a:bodyPr/>
        <a:lstStyle/>
        <a:p>
          <a:r>
            <a:rPr lang="en-US" sz="2800" dirty="0"/>
            <a:t>add(int, int, int)</a:t>
          </a:r>
        </a:p>
      </dgm:t>
    </dgm:pt>
    <dgm:pt modelId="{4F13D7E5-A43A-41A9-A02D-0EB96AC85301}" type="parTrans" cxnId="{81560B21-CCD9-4211-8240-0CEDC724B3FB}">
      <dgm:prSet/>
      <dgm:spPr/>
      <dgm:t>
        <a:bodyPr/>
        <a:lstStyle/>
        <a:p>
          <a:endParaRPr lang="en-US" sz="1400"/>
        </a:p>
      </dgm:t>
    </dgm:pt>
    <dgm:pt modelId="{4FE3CAF7-2667-4415-9A1C-6C235071ECAE}" type="sibTrans" cxnId="{81560B21-CCD9-4211-8240-0CEDC724B3FB}">
      <dgm:prSet/>
      <dgm:spPr/>
      <dgm:t>
        <a:bodyPr/>
        <a:lstStyle/>
        <a:p>
          <a:endParaRPr lang="en-US" sz="1400"/>
        </a:p>
      </dgm:t>
    </dgm:pt>
    <dgm:pt modelId="{E177AD13-3963-450A-83F8-828AA7496987}">
      <dgm:prSet phldrT="[Text]" custT="1"/>
      <dgm:spPr>
        <a:solidFill>
          <a:schemeClr val="accent3">
            <a:lumMod val="20000"/>
            <a:lumOff val="80000"/>
            <a:alpha val="90000"/>
          </a:schemeClr>
        </a:solidFill>
      </dgm:spPr>
      <dgm:t>
        <a:bodyPr/>
        <a:lstStyle/>
        <a:p>
          <a:r>
            <a:rPr lang="en-US" sz="2800"/>
            <a:t>add</a:t>
          </a:r>
          <a:r>
            <a:rPr lang="en-US" sz="2800" dirty="0"/>
            <a:t>(int, float)</a:t>
          </a:r>
        </a:p>
      </dgm:t>
    </dgm:pt>
    <dgm:pt modelId="{913B9990-6E35-4404-B58F-58D8A39B56CD}" type="parTrans" cxnId="{76CBD8F9-B769-4F8B-9FAB-555E1A5DB691}">
      <dgm:prSet/>
      <dgm:spPr/>
      <dgm:t>
        <a:bodyPr/>
        <a:lstStyle/>
        <a:p>
          <a:endParaRPr lang="en-US" sz="1400"/>
        </a:p>
      </dgm:t>
    </dgm:pt>
    <dgm:pt modelId="{2398AD2F-7FB5-4B6A-9AD4-74885C697A82}" type="sibTrans" cxnId="{76CBD8F9-B769-4F8B-9FAB-555E1A5DB691}">
      <dgm:prSet/>
      <dgm:spPr/>
      <dgm:t>
        <a:bodyPr/>
        <a:lstStyle/>
        <a:p>
          <a:endParaRPr lang="en-US" sz="1400"/>
        </a:p>
      </dgm:t>
    </dgm:pt>
    <dgm:pt modelId="{E3D4BB7B-D936-4D69-8797-9FC45ED3AE3D}">
      <dgm:prSet phldrT="[Text]" custT="1"/>
      <dgm:spPr>
        <a:solidFill>
          <a:schemeClr val="accent4">
            <a:lumMod val="20000"/>
            <a:lumOff val="80000"/>
            <a:alpha val="90000"/>
          </a:schemeClr>
        </a:solidFill>
      </dgm:spPr>
      <dgm:t>
        <a:bodyPr/>
        <a:lstStyle/>
        <a:p>
          <a:r>
            <a:rPr lang="en-US" sz="2800"/>
            <a:t>add</a:t>
          </a:r>
          <a:r>
            <a:rPr lang="en-US" sz="2800" dirty="0"/>
            <a:t>(float, int)</a:t>
          </a:r>
        </a:p>
      </dgm:t>
    </dgm:pt>
    <dgm:pt modelId="{67BFD3EC-3221-4701-BEDC-59B30E3373FE}" type="parTrans" cxnId="{F25C6324-9B7A-414F-B99E-B33F7704F224}">
      <dgm:prSet/>
      <dgm:spPr/>
      <dgm:t>
        <a:bodyPr/>
        <a:lstStyle/>
        <a:p>
          <a:endParaRPr lang="en-US" sz="1400"/>
        </a:p>
      </dgm:t>
    </dgm:pt>
    <dgm:pt modelId="{B6BD28B0-0CAB-425C-BFF1-AED080B80334}" type="sibTrans" cxnId="{F25C6324-9B7A-414F-B99E-B33F7704F224}">
      <dgm:prSet/>
      <dgm:spPr/>
      <dgm:t>
        <a:bodyPr/>
        <a:lstStyle/>
        <a:p>
          <a:endParaRPr lang="en-US" sz="1400"/>
        </a:p>
      </dgm:t>
    </dgm:pt>
    <dgm:pt modelId="{77861D47-E2BC-45E9-BCA8-8084C8B6C316}" type="pres">
      <dgm:prSet presAssocID="{C633F91D-2294-4C9C-81F3-898C87181B4B}" presName="Name0" presStyleCnt="0">
        <dgm:presLayoutVars>
          <dgm:dir/>
          <dgm:animLvl val="lvl"/>
          <dgm:resizeHandles val="exact"/>
        </dgm:presLayoutVars>
      </dgm:prSet>
      <dgm:spPr/>
    </dgm:pt>
    <dgm:pt modelId="{1EA13FC2-6145-4942-9D41-BC10E97E3306}" type="pres">
      <dgm:prSet presAssocID="{4073DBD4-E7B7-429F-838D-469C2F6A5D0A}" presName="composite" presStyleCnt="0"/>
      <dgm:spPr/>
    </dgm:pt>
    <dgm:pt modelId="{800C2443-F894-4D93-AB01-F7B688FB27BE}" type="pres">
      <dgm:prSet presAssocID="{4073DBD4-E7B7-429F-838D-469C2F6A5D0A}" presName="parTx" presStyleLbl="alignNode1" presStyleIdx="0" presStyleCnt="3">
        <dgm:presLayoutVars>
          <dgm:chMax val="0"/>
          <dgm:chPref val="0"/>
          <dgm:bulletEnabled val="1"/>
        </dgm:presLayoutVars>
      </dgm:prSet>
      <dgm:spPr/>
    </dgm:pt>
    <dgm:pt modelId="{7B31A2DC-CA06-4686-92A2-9B6EBFCB6A80}" type="pres">
      <dgm:prSet presAssocID="{4073DBD4-E7B7-429F-838D-469C2F6A5D0A}" presName="desTx" presStyleLbl="alignAccFollowNode1" presStyleIdx="0" presStyleCnt="3">
        <dgm:presLayoutVars>
          <dgm:bulletEnabled val="1"/>
        </dgm:presLayoutVars>
      </dgm:prSet>
      <dgm:spPr/>
    </dgm:pt>
    <dgm:pt modelId="{18189004-F1F6-48C8-8308-2374C2AB4194}" type="pres">
      <dgm:prSet presAssocID="{9E5FD19C-C16F-4E82-8308-2195201F8520}" presName="space" presStyleCnt="0"/>
      <dgm:spPr/>
    </dgm:pt>
    <dgm:pt modelId="{1BE63F93-1324-451E-A8A3-00EDD5C0FF78}" type="pres">
      <dgm:prSet presAssocID="{8EC7BF9C-2C46-403F-A816-71335C71F0E2}" presName="composite" presStyleCnt="0"/>
      <dgm:spPr/>
    </dgm:pt>
    <dgm:pt modelId="{9DBBDFEC-98D5-42BD-976B-9F9B26B98810}" type="pres">
      <dgm:prSet presAssocID="{8EC7BF9C-2C46-403F-A816-71335C71F0E2}" presName="parTx" presStyleLbl="alignNode1" presStyleIdx="1" presStyleCnt="3">
        <dgm:presLayoutVars>
          <dgm:chMax val="0"/>
          <dgm:chPref val="0"/>
          <dgm:bulletEnabled val="1"/>
        </dgm:presLayoutVars>
      </dgm:prSet>
      <dgm:spPr/>
    </dgm:pt>
    <dgm:pt modelId="{0A0C8926-D27F-4D64-98DC-D906B7623CC9}" type="pres">
      <dgm:prSet presAssocID="{8EC7BF9C-2C46-403F-A816-71335C71F0E2}" presName="desTx" presStyleLbl="alignAccFollowNode1" presStyleIdx="1" presStyleCnt="3">
        <dgm:presLayoutVars>
          <dgm:bulletEnabled val="1"/>
        </dgm:presLayoutVars>
      </dgm:prSet>
      <dgm:spPr/>
    </dgm:pt>
    <dgm:pt modelId="{2AA5BDEB-4009-47BF-99B1-B5EE6563F966}" type="pres">
      <dgm:prSet presAssocID="{B065B94B-B5D1-4DD9-B3E5-9975A179D6C2}" presName="space" presStyleCnt="0"/>
      <dgm:spPr/>
    </dgm:pt>
    <dgm:pt modelId="{9F4C46BC-17A8-4F7B-8033-31E1734D35A9}" type="pres">
      <dgm:prSet presAssocID="{778F5FDD-3E8E-4495-B6AE-03BEB990999F}" presName="composite" presStyleCnt="0"/>
      <dgm:spPr/>
    </dgm:pt>
    <dgm:pt modelId="{B9896666-6F3E-4DB9-AE4A-D118DB1DE669}" type="pres">
      <dgm:prSet presAssocID="{778F5FDD-3E8E-4495-B6AE-03BEB990999F}" presName="parTx" presStyleLbl="alignNode1" presStyleIdx="2" presStyleCnt="3">
        <dgm:presLayoutVars>
          <dgm:chMax val="0"/>
          <dgm:chPref val="0"/>
          <dgm:bulletEnabled val="1"/>
        </dgm:presLayoutVars>
      </dgm:prSet>
      <dgm:spPr/>
    </dgm:pt>
    <dgm:pt modelId="{7F040BF8-0B47-48E5-AFFD-96FA78C1D44B}" type="pres">
      <dgm:prSet presAssocID="{778F5FDD-3E8E-4495-B6AE-03BEB990999F}" presName="desTx" presStyleLbl="alignAccFollowNode1" presStyleIdx="2" presStyleCnt="3">
        <dgm:presLayoutVars>
          <dgm:bulletEnabled val="1"/>
        </dgm:presLayoutVars>
      </dgm:prSet>
      <dgm:spPr/>
    </dgm:pt>
  </dgm:ptLst>
  <dgm:cxnLst>
    <dgm:cxn modelId="{81560B21-CCD9-4211-8240-0CEDC724B3FB}" srcId="{4073DBD4-E7B7-429F-838D-469C2F6A5D0A}" destId="{B4EC5667-A83D-49F5-ABA3-2EBFA393147A}" srcOrd="1" destOrd="0" parTransId="{4F13D7E5-A43A-41A9-A02D-0EB96AC85301}" sibTransId="{4FE3CAF7-2667-4415-9A1C-6C235071ECAE}"/>
    <dgm:cxn modelId="{F25C6324-9B7A-414F-B99E-B33F7704F224}" srcId="{778F5FDD-3E8E-4495-B6AE-03BEB990999F}" destId="{E3D4BB7B-D936-4D69-8797-9FC45ED3AE3D}" srcOrd="1" destOrd="0" parTransId="{67BFD3EC-3221-4701-BEDC-59B30E3373FE}" sibTransId="{B6BD28B0-0CAB-425C-BFF1-AED080B80334}"/>
    <dgm:cxn modelId="{E9353628-F572-4EAB-9B81-90D524580525}" type="presOf" srcId="{E3D4BB7B-D936-4D69-8797-9FC45ED3AE3D}" destId="{7F040BF8-0B47-48E5-AFFD-96FA78C1D44B}" srcOrd="0" destOrd="1" presId="urn:microsoft.com/office/officeart/2005/8/layout/hList1"/>
    <dgm:cxn modelId="{F7B04B2E-5D0F-44FA-B213-A7BEAA3D4AFD}" type="presOf" srcId="{4073DBD4-E7B7-429F-838D-469C2F6A5D0A}" destId="{800C2443-F894-4D93-AB01-F7B688FB27BE}" srcOrd="0" destOrd="0" presId="urn:microsoft.com/office/officeart/2005/8/layout/hList1"/>
    <dgm:cxn modelId="{3BD5FA36-E23C-4FE9-8699-0B13656F0646}" type="presOf" srcId="{B4EC5667-A83D-49F5-ABA3-2EBFA393147A}" destId="{7B31A2DC-CA06-4686-92A2-9B6EBFCB6A80}" srcOrd="0" destOrd="1" presId="urn:microsoft.com/office/officeart/2005/8/layout/hList1"/>
    <dgm:cxn modelId="{D09BC437-1A72-40B7-8435-D2142E9C7094}" srcId="{C633F91D-2294-4C9C-81F3-898C87181B4B}" destId="{4073DBD4-E7B7-429F-838D-469C2F6A5D0A}" srcOrd="0" destOrd="0" parTransId="{993B6F23-C984-4297-93E5-AD0E10A78EA1}" sibTransId="{9E5FD19C-C16F-4E82-8308-2195201F8520}"/>
    <dgm:cxn modelId="{18FF045C-F90B-4FC7-A767-C710553332C6}" type="presOf" srcId="{778F5FDD-3E8E-4495-B6AE-03BEB990999F}" destId="{B9896666-6F3E-4DB9-AE4A-D118DB1DE669}" srcOrd="0" destOrd="0" presId="urn:microsoft.com/office/officeart/2005/8/layout/hList1"/>
    <dgm:cxn modelId="{A0BA1656-3E78-4406-9052-02E06EAC180A}" type="presOf" srcId="{C633F91D-2294-4C9C-81F3-898C87181B4B}" destId="{77861D47-E2BC-45E9-BCA8-8084C8B6C316}" srcOrd="0" destOrd="0" presId="urn:microsoft.com/office/officeart/2005/8/layout/hList1"/>
    <dgm:cxn modelId="{556F1380-0888-44DC-8914-B577560723B6}" type="presOf" srcId="{D5450582-3F4B-4EDD-9645-6D8ED8DAB5AB}" destId="{7B31A2DC-CA06-4686-92A2-9B6EBFCB6A80}" srcOrd="0" destOrd="0" presId="urn:microsoft.com/office/officeart/2005/8/layout/hList1"/>
    <dgm:cxn modelId="{F9D72F89-419B-4D23-BD16-32AD4FE515FD}" srcId="{8EC7BF9C-2C46-403F-A816-71335C71F0E2}" destId="{D367EF25-87FB-42F5-B6ED-0256CB5A133F}" srcOrd="0" destOrd="0" parTransId="{183F4B57-7CCF-4A27-8294-853C88D23B23}" sibTransId="{6B3093E8-5BDF-4380-979F-FB1C3F1379E7}"/>
    <dgm:cxn modelId="{AD4CE8AB-B446-4409-BD03-CC96A1DCAD40}" type="presOf" srcId="{D367EF25-87FB-42F5-B6ED-0256CB5A133F}" destId="{0A0C8926-D27F-4D64-98DC-D906B7623CC9}" srcOrd="0" destOrd="0" presId="urn:microsoft.com/office/officeart/2005/8/layout/hList1"/>
    <dgm:cxn modelId="{DDC75BB6-F751-411A-8FFD-FC1FFDA02A83}" type="presOf" srcId="{E177AD13-3963-450A-83F8-828AA7496987}" destId="{0A0C8926-D27F-4D64-98DC-D906B7623CC9}" srcOrd="0" destOrd="1" presId="urn:microsoft.com/office/officeart/2005/8/layout/hList1"/>
    <dgm:cxn modelId="{D1ABB1CB-CB8F-4DD7-9D66-91D5725C8865}" srcId="{C633F91D-2294-4C9C-81F3-898C87181B4B}" destId="{8EC7BF9C-2C46-403F-A816-71335C71F0E2}" srcOrd="1" destOrd="0" parTransId="{5E82B23C-1C69-4C9D-90EB-A27DD28654CE}" sibTransId="{B065B94B-B5D1-4DD9-B3E5-9975A179D6C2}"/>
    <dgm:cxn modelId="{7FABB9D0-8086-4542-9BB5-F0D81B1B1D72}" srcId="{778F5FDD-3E8E-4495-B6AE-03BEB990999F}" destId="{5EF85BC9-CB26-44C2-B75F-1E88A523FF82}" srcOrd="0" destOrd="0" parTransId="{32CBCB87-6C3C-4304-9C9A-C0834764E705}" sibTransId="{E267F9F5-A3EE-4AB9-853E-3890E9B9E4FB}"/>
    <dgm:cxn modelId="{EB0F19DD-0C4F-46D3-AEE7-B5F8A4D0D01F}" type="presOf" srcId="{5EF85BC9-CB26-44C2-B75F-1E88A523FF82}" destId="{7F040BF8-0B47-48E5-AFFD-96FA78C1D44B}" srcOrd="0" destOrd="0" presId="urn:microsoft.com/office/officeart/2005/8/layout/hList1"/>
    <dgm:cxn modelId="{1D80ADDD-90A8-4C3D-B415-A089FEAAEAC6}" srcId="{C633F91D-2294-4C9C-81F3-898C87181B4B}" destId="{778F5FDD-3E8E-4495-B6AE-03BEB990999F}" srcOrd="2" destOrd="0" parTransId="{9D19D338-0E80-4BB0-88B4-DD3648C0D4BF}" sibTransId="{10DA8925-7EDB-4FE4-99FB-10A60056F9D1}"/>
    <dgm:cxn modelId="{423E67DF-C1BE-4E2A-95D9-62AFA7768D24}" srcId="{4073DBD4-E7B7-429F-838D-469C2F6A5D0A}" destId="{D5450582-3F4B-4EDD-9645-6D8ED8DAB5AB}" srcOrd="0" destOrd="0" parTransId="{1F822E32-D54B-4608-8A26-C2EFEA0D1493}" sibTransId="{8880D429-5209-4BE9-9CE5-6F3CAC5781F2}"/>
    <dgm:cxn modelId="{8C9AA1E2-2E56-4F40-9C23-4518E3D2DCC2}" type="presOf" srcId="{8EC7BF9C-2C46-403F-A816-71335C71F0E2}" destId="{9DBBDFEC-98D5-42BD-976B-9F9B26B98810}" srcOrd="0" destOrd="0" presId="urn:microsoft.com/office/officeart/2005/8/layout/hList1"/>
    <dgm:cxn modelId="{76CBD8F9-B769-4F8B-9FAB-555E1A5DB691}" srcId="{8EC7BF9C-2C46-403F-A816-71335C71F0E2}" destId="{E177AD13-3963-450A-83F8-828AA7496987}" srcOrd="1" destOrd="0" parTransId="{913B9990-6E35-4404-B58F-58D8A39B56CD}" sibTransId="{2398AD2F-7FB5-4B6A-9AD4-74885C697A82}"/>
    <dgm:cxn modelId="{3464864F-7C42-4481-A9FB-06609C4D608C}" type="presParOf" srcId="{77861D47-E2BC-45E9-BCA8-8084C8B6C316}" destId="{1EA13FC2-6145-4942-9D41-BC10E97E3306}" srcOrd="0" destOrd="0" presId="urn:microsoft.com/office/officeart/2005/8/layout/hList1"/>
    <dgm:cxn modelId="{6DD10483-3FC1-4B6D-9C01-11B10453B9AA}" type="presParOf" srcId="{1EA13FC2-6145-4942-9D41-BC10E97E3306}" destId="{800C2443-F894-4D93-AB01-F7B688FB27BE}" srcOrd="0" destOrd="0" presId="urn:microsoft.com/office/officeart/2005/8/layout/hList1"/>
    <dgm:cxn modelId="{E6A577D5-5494-4B39-AD9C-60049FE5AADC}" type="presParOf" srcId="{1EA13FC2-6145-4942-9D41-BC10E97E3306}" destId="{7B31A2DC-CA06-4686-92A2-9B6EBFCB6A80}" srcOrd="1" destOrd="0" presId="urn:microsoft.com/office/officeart/2005/8/layout/hList1"/>
    <dgm:cxn modelId="{A93430E4-6050-47B3-B4D0-0D5759FCD7A3}" type="presParOf" srcId="{77861D47-E2BC-45E9-BCA8-8084C8B6C316}" destId="{18189004-F1F6-48C8-8308-2374C2AB4194}" srcOrd="1" destOrd="0" presId="urn:microsoft.com/office/officeart/2005/8/layout/hList1"/>
    <dgm:cxn modelId="{1269F8EB-42C6-4ADC-906F-4F80E8C621BE}" type="presParOf" srcId="{77861D47-E2BC-45E9-BCA8-8084C8B6C316}" destId="{1BE63F93-1324-451E-A8A3-00EDD5C0FF78}" srcOrd="2" destOrd="0" presId="urn:microsoft.com/office/officeart/2005/8/layout/hList1"/>
    <dgm:cxn modelId="{7A442E64-A781-4770-AF17-AA06567CD278}" type="presParOf" srcId="{1BE63F93-1324-451E-A8A3-00EDD5C0FF78}" destId="{9DBBDFEC-98D5-42BD-976B-9F9B26B98810}" srcOrd="0" destOrd="0" presId="urn:microsoft.com/office/officeart/2005/8/layout/hList1"/>
    <dgm:cxn modelId="{9C21B9AA-AAFA-4787-92EC-2AB06D70256D}" type="presParOf" srcId="{1BE63F93-1324-451E-A8A3-00EDD5C0FF78}" destId="{0A0C8926-D27F-4D64-98DC-D906B7623CC9}" srcOrd="1" destOrd="0" presId="urn:microsoft.com/office/officeart/2005/8/layout/hList1"/>
    <dgm:cxn modelId="{C173261C-F241-427B-B948-14C0887843A9}" type="presParOf" srcId="{77861D47-E2BC-45E9-BCA8-8084C8B6C316}" destId="{2AA5BDEB-4009-47BF-99B1-B5EE6563F966}" srcOrd="3" destOrd="0" presId="urn:microsoft.com/office/officeart/2005/8/layout/hList1"/>
    <dgm:cxn modelId="{DA28E387-6734-4BD7-8FFF-2797DEE82EC5}" type="presParOf" srcId="{77861D47-E2BC-45E9-BCA8-8084C8B6C316}" destId="{9F4C46BC-17A8-4F7B-8033-31E1734D35A9}" srcOrd="4" destOrd="0" presId="urn:microsoft.com/office/officeart/2005/8/layout/hList1"/>
    <dgm:cxn modelId="{0FED3450-D5F0-4AB1-818A-12B2623C361F}" type="presParOf" srcId="{9F4C46BC-17A8-4F7B-8033-31E1734D35A9}" destId="{B9896666-6F3E-4DB9-AE4A-D118DB1DE669}" srcOrd="0" destOrd="0" presId="urn:microsoft.com/office/officeart/2005/8/layout/hList1"/>
    <dgm:cxn modelId="{CE0138AD-A47E-4822-B2B6-1B8D14AC822A}" type="presParOf" srcId="{9F4C46BC-17A8-4F7B-8033-31E1734D35A9}" destId="{7F040BF8-0B47-48E5-AFFD-96FA78C1D44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8E1B25D8-AD9D-490E-8125-EFD795CCAF7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7BDAEFA-5832-43FE-8D5F-BAD07B378A73}">
      <dgm:prSet phldrT="[Text]" custT="1"/>
      <dgm:spPr/>
      <dgm:t>
        <a:bodyPr/>
        <a:lstStyle/>
        <a:p>
          <a:r>
            <a:rPr lang="en-US" sz="2400" b="1" dirty="0"/>
            <a:t>Invalid Overloading</a:t>
          </a:r>
        </a:p>
      </dgm:t>
    </dgm:pt>
    <dgm:pt modelId="{E035B933-D0AB-4291-9C10-925A2EEFD8DB}" type="parTrans" cxnId="{5B7A69F5-932D-4174-B861-19AFA338E037}">
      <dgm:prSet/>
      <dgm:spPr/>
      <dgm:t>
        <a:bodyPr/>
        <a:lstStyle/>
        <a:p>
          <a:endParaRPr lang="en-US"/>
        </a:p>
      </dgm:t>
    </dgm:pt>
    <dgm:pt modelId="{E2FE37D2-58EB-4EA9-9164-6FA1ACEA585F}" type="sibTrans" cxnId="{5B7A69F5-932D-4174-B861-19AFA338E037}">
      <dgm:prSet/>
      <dgm:spPr/>
      <dgm:t>
        <a:bodyPr/>
        <a:lstStyle/>
        <a:p>
          <a:endParaRPr lang="en-US"/>
        </a:p>
      </dgm:t>
    </dgm:pt>
    <dgm:pt modelId="{9B9C4CC0-F913-4C83-BED8-05344C86CBFD}">
      <dgm:prSet phldrT="[Text]" custT="1"/>
      <dgm:spPr/>
      <dgm:t>
        <a:bodyPr/>
        <a:lstStyle/>
        <a:p>
          <a:r>
            <a:rPr lang="en-US" sz="1600" dirty="0"/>
            <a:t>int add(int, int)</a:t>
          </a:r>
        </a:p>
      </dgm:t>
    </dgm:pt>
    <dgm:pt modelId="{927F86F6-D107-464C-8188-96D36F595869}" type="sibTrans" cxnId="{6355E230-4AC4-43BD-A6BA-60934C8787EA}">
      <dgm:prSet/>
      <dgm:spPr/>
      <dgm:t>
        <a:bodyPr/>
        <a:lstStyle/>
        <a:p>
          <a:endParaRPr lang="en-US"/>
        </a:p>
      </dgm:t>
    </dgm:pt>
    <dgm:pt modelId="{2B495391-6A03-4502-91F1-2E53AFFE3E1C}" type="parTrans" cxnId="{6355E230-4AC4-43BD-A6BA-60934C8787EA}">
      <dgm:prSet/>
      <dgm:spPr/>
      <dgm:t>
        <a:bodyPr/>
        <a:lstStyle/>
        <a:p>
          <a:endParaRPr lang="en-US"/>
        </a:p>
      </dgm:t>
    </dgm:pt>
    <dgm:pt modelId="{5668D933-97E7-4C54-8551-D4AD6A04BEEB}">
      <dgm:prSet phldrT="[Text]" custT="1"/>
      <dgm:spPr/>
      <dgm:t>
        <a:bodyPr/>
        <a:lstStyle/>
        <a:p>
          <a:r>
            <a:rPr lang="en-US" sz="1600" dirty="0"/>
            <a:t>float add(int, int)</a:t>
          </a:r>
        </a:p>
      </dgm:t>
    </dgm:pt>
    <dgm:pt modelId="{D7364256-8319-4026-B3CF-B7B166A79490}" type="parTrans" cxnId="{7CEF110E-ABE8-465F-BCF1-C66537016564}">
      <dgm:prSet/>
      <dgm:spPr/>
      <dgm:t>
        <a:bodyPr/>
        <a:lstStyle/>
        <a:p>
          <a:endParaRPr lang="en-US"/>
        </a:p>
      </dgm:t>
    </dgm:pt>
    <dgm:pt modelId="{FE2B5ADF-4D4C-4622-B011-EB194506109D}" type="sibTrans" cxnId="{7CEF110E-ABE8-465F-BCF1-C66537016564}">
      <dgm:prSet/>
      <dgm:spPr/>
      <dgm:t>
        <a:bodyPr/>
        <a:lstStyle/>
        <a:p>
          <a:endParaRPr lang="en-US"/>
        </a:p>
      </dgm:t>
    </dgm:pt>
    <dgm:pt modelId="{93512904-7130-4EB1-BF3E-C28EBB80AFEF}" type="pres">
      <dgm:prSet presAssocID="{8E1B25D8-AD9D-490E-8125-EFD795CCAF7C}" presName="Name0" presStyleCnt="0">
        <dgm:presLayoutVars>
          <dgm:dir/>
          <dgm:animLvl val="lvl"/>
          <dgm:resizeHandles val="exact"/>
        </dgm:presLayoutVars>
      </dgm:prSet>
      <dgm:spPr/>
    </dgm:pt>
    <dgm:pt modelId="{12F776AE-20C9-4090-95EB-7243B22BE855}" type="pres">
      <dgm:prSet presAssocID="{57BDAEFA-5832-43FE-8D5F-BAD07B378A73}" presName="composite" presStyleCnt="0"/>
      <dgm:spPr/>
    </dgm:pt>
    <dgm:pt modelId="{2A08203B-29EF-48A5-A2AC-BDFC4E94CB98}" type="pres">
      <dgm:prSet presAssocID="{57BDAEFA-5832-43FE-8D5F-BAD07B378A73}" presName="parTx" presStyleLbl="alignNode1" presStyleIdx="0" presStyleCnt="1" custLinFactNeighborX="13506" custLinFactNeighborY="-93458">
        <dgm:presLayoutVars>
          <dgm:chMax val="0"/>
          <dgm:chPref val="0"/>
          <dgm:bulletEnabled val="1"/>
        </dgm:presLayoutVars>
      </dgm:prSet>
      <dgm:spPr/>
    </dgm:pt>
    <dgm:pt modelId="{79560AF7-A55D-435F-BB0E-3B6FF34252E3}" type="pres">
      <dgm:prSet presAssocID="{57BDAEFA-5832-43FE-8D5F-BAD07B378A73}" presName="desTx" presStyleLbl="alignAccFollowNode1" presStyleIdx="0" presStyleCnt="1" custScaleY="117019">
        <dgm:presLayoutVars>
          <dgm:bulletEnabled val="1"/>
        </dgm:presLayoutVars>
      </dgm:prSet>
      <dgm:spPr/>
    </dgm:pt>
  </dgm:ptLst>
  <dgm:cxnLst>
    <dgm:cxn modelId="{7CEF110E-ABE8-465F-BCF1-C66537016564}" srcId="{57BDAEFA-5832-43FE-8D5F-BAD07B378A73}" destId="{5668D933-97E7-4C54-8551-D4AD6A04BEEB}" srcOrd="1" destOrd="0" parTransId="{D7364256-8319-4026-B3CF-B7B166A79490}" sibTransId="{FE2B5ADF-4D4C-4622-B011-EB194506109D}"/>
    <dgm:cxn modelId="{DC17780E-8991-4E3C-82A4-87BA087DCBA4}" type="presOf" srcId="{57BDAEFA-5832-43FE-8D5F-BAD07B378A73}" destId="{2A08203B-29EF-48A5-A2AC-BDFC4E94CB98}" srcOrd="0" destOrd="0" presId="urn:microsoft.com/office/officeart/2005/8/layout/hList1"/>
    <dgm:cxn modelId="{85B9281F-1A06-47DA-86BC-28503DADFB15}" type="presOf" srcId="{8E1B25D8-AD9D-490E-8125-EFD795CCAF7C}" destId="{93512904-7130-4EB1-BF3E-C28EBB80AFEF}" srcOrd="0" destOrd="0" presId="urn:microsoft.com/office/officeart/2005/8/layout/hList1"/>
    <dgm:cxn modelId="{6355E230-4AC4-43BD-A6BA-60934C8787EA}" srcId="{57BDAEFA-5832-43FE-8D5F-BAD07B378A73}" destId="{9B9C4CC0-F913-4C83-BED8-05344C86CBFD}" srcOrd="0" destOrd="0" parTransId="{2B495391-6A03-4502-91F1-2E53AFFE3E1C}" sibTransId="{927F86F6-D107-464C-8188-96D36F595869}"/>
    <dgm:cxn modelId="{1C5B0D9D-43FF-4251-B269-D3881A641E40}" type="presOf" srcId="{9B9C4CC0-F913-4C83-BED8-05344C86CBFD}" destId="{79560AF7-A55D-435F-BB0E-3B6FF34252E3}" srcOrd="0" destOrd="0" presId="urn:microsoft.com/office/officeart/2005/8/layout/hList1"/>
    <dgm:cxn modelId="{5B7A69F5-932D-4174-B861-19AFA338E037}" srcId="{8E1B25D8-AD9D-490E-8125-EFD795CCAF7C}" destId="{57BDAEFA-5832-43FE-8D5F-BAD07B378A73}" srcOrd="0" destOrd="0" parTransId="{E035B933-D0AB-4291-9C10-925A2EEFD8DB}" sibTransId="{E2FE37D2-58EB-4EA9-9164-6FA1ACEA585F}"/>
    <dgm:cxn modelId="{03930DFA-4304-4872-B1E1-721417CE63DC}" type="presOf" srcId="{5668D933-97E7-4C54-8551-D4AD6A04BEEB}" destId="{79560AF7-A55D-435F-BB0E-3B6FF34252E3}" srcOrd="0" destOrd="1" presId="urn:microsoft.com/office/officeart/2005/8/layout/hList1"/>
    <dgm:cxn modelId="{3A61BE14-E43F-4168-AB1A-FA8A4A4341C8}" type="presParOf" srcId="{93512904-7130-4EB1-BF3E-C28EBB80AFEF}" destId="{12F776AE-20C9-4090-95EB-7243B22BE855}" srcOrd="0" destOrd="0" presId="urn:microsoft.com/office/officeart/2005/8/layout/hList1"/>
    <dgm:cxn modelId="{880F276D-B91F-42EE-A7A8-94C69CAC3EEA}" type="presParOf" srcId="{12F776AE-20C9-4090-95EB-7243B22BE855}" destId="{2A08203B-29EF-48A5-A2AC-BDFC4E94CB98}" srcOrd="0" destOrd="0" presId="urn:microsoft.com/office/officeart/2005/8/layout/hList1"/>
    <dgm:cxn modelId="{534857DA-AA73-4461-AF0D-41FD9EE866A1}" type="presParOf" srcId="{12F776AE-20C9-4090-95EB-7243B22BE855}" destId="{79560AF7-A55D-435F-BB0E-3B6FF34252E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C7CDC0D-1459-4E9B-97F5-B0F7102FFC37}" type="doc">
      <dgm:prSet loTypeId="urn:microsoft.com/office/officeart/2005/8/layout/pyramid4" loCatId="relationship" qsTypeId="urn:microsoft.com/office/officeart/2005/8/quickstyle/simple5" qsCatId="simple" csTypeId="urn:microsoft.com/office/officeart/2005/8/colors/colorful1" csCatId="colorful" phldr="1"/>
      <dgm:spPr/>
      <dgm:t>
        <a:bodyPr/>
        <a:lstStyle/>
        <a:p>
          <a:endParaRPr lang="en-US"/>
        </a:p>
      </dgm:t>
    </dgm:pt>
    <dgm:pt modelId="{64A41490-55FD-40E7-BFA7-B83430E34AD1}">
      <dgm:prSet phldrT="[Text]"/>
      <dgm:spPr>
        <a:solidFill>
          <a:srgbClr val="F30381"/>
        </a:solidFill>
      </dgm:spPr>
      <dgm:t>
        <a:bodyPr/>
        <a:lstStyle/>
        <a:p>
          <a:r>
            <a:rPr lang="en-US" dirty="0"/>
            <a:t>Error</a:t>
          </a:r>
        </a:p>
      </dgm:t>
    </dgm:pt>
    <dgm:pt modelId="{E7AE1509-9ED1-46D7-991E-C813CF2EEE7B}" type="parTrans" cxnId="{422E89EA-158C-49A3-929F-FBBEE5DC0BCD}">
      <dgm:prSet/>
      <dgm:spPr/>
      <dgm:t>
        <a:bodyPr/>
        <a:lstStyle/>
        <a:p>
          <a:endParaRPr lang="en-US"/>
        </a:p>
      </dgm:t>
    </dgm:pt>
    <dgm:pt modelId="{E1B1EBF2-E297-4598-939B-260041927B0D}" type="sibTrans" cxnId="{422E89EA-158C-49A3-929F-FBBEE5DC0BCD}">
      <dgm:prSet/>
      <dgm:spPr/>
      <dgm:t>
        <a:bodyPr/>
        <a:lstStyle/>
        <a:p>
          <a:endParaRPr lang="en-US"/>
        </a:p>
      </dgm:t>
    </dgm:pt>
    <dgm:pt modelId="{0C51D4AB-316E-4D83-A033-AA1C98AF46F5}">
      <dgm:prSet phldrT="[Text]"/>
      <dgm:spPr>
        <a:solidFill>
          <a:srgbClr val="00B050"/>
        </a:solidFill>
      </dgm:spPr>
      <dgm:t>
        <a:bodyPr/>
        <a:lstStyle/>
        <a:p>
          <a:r>
            <a:rPr lang="en-US" dirty="0"/>
            <a:t>Run time</a:t>
          </a:r>
        </a:p>
        <a:p>
          <a:r>
            <a:rPr lang="en-US" dirty="0"/>
            <a:t>Exception</a:t>
          </a:r>
        </a:p>
      </dgm:t>
    </dgm:pt>
    <dgm:pt modelId="{93B01A62-2A9F-4730-93B4-3206B4F64696}" type="parTrans" cxnId="{CD825BF5-4E1E-4622-9FF8-F93164994BCA}">
      <dgm:prSet/>
      <dgm:spPr/>
      <dgm:t>
        <a:bodyPr/>
        <a:lstStyle/>
        <a:p>
          <a:endParaRPr lang="en-US"/>
        </a:p>
      </dgm:t>
    </dgm:pt>
    <dgm:pt modelId="{F671E44B-01A2-4620-BA9F-82AF61CEC55A}" type="sibTrans" cxnId="{CD825BF5-4E1E-4622-9FF8-F93164994BCA}">
      <dgm:prSet/>
      <dgm:spPr/>
      <dgm:t>
        <a:bodyPr/>
        <a:lstStyle/>
        <a:p>
          <a:endParaRPr lang="en-US"/>
        </a:p>
      </dgm:t>
    </dgm:pt>
    <dgm:pt modelId="{A676EE9E-7A7F-4FA3-A670-2EC81AB6D5B7}">
      <dgm:prSet phldrT="[Text]"/>
      <dgm:spPr>
        <a:solidFill>
          <a:srgbClr val="FF6600"/>
        </a:solidFill>
      </dgm:spPr>
      <dgm:t>
        <a:bodyPr/>
        <a:lstStyle/>
        <a:p>
          <a:r>
            <a:rPr lang="en-US" dirty="0"/>
            <a:t>Exception</a:t>
          </a:r>
        </a:p>
      </dgm:t>
    </dgm:pt>
    <dgm:pt modelId="{7298516E-78C4-4B5E-8CEF-EB90415D6A53}" type="parTrans" cxnId="{DCFE5007-BE43-46B6-884B-18A216BA38BE}">
      <dgm:prSet/>
      <dgm:spPr/>
      <dgm:t>
        <a:bodyPr/>
        <a:lstStyle/>
        <a:p>
          <a:endParaRPr lang="en-US"/>
        </a:p>
      </dgm:t>
    </dgm:pt>
    <dgm:pt modelId="{1529ADE7-A0C1-468B-AE53-F87E599ED41B}" type="sibTrans" cxnId="{DCFE5007-BE43-46B6-884B-18A216BA38BE}">
      <dgm:prSet/>
      <dgm:spPr/>
      <dgm:t>
        <a:bodyPr/>
        <a:lstStyle/>
        <a:p>
          <a:endParaRPr lang="en-US"/>
        </a:p>
      </dgm:t>
    </dgm:pt>
    <dgm:pt modelId="{9C4DD791-8F69-4FDD-BCB9-DE22BA4DC2D1}">
      <dgm:prSet phldrT="[Text]"/>
      <dgm:spPr>
        <a:solidFill>
          <a:srgbClr val="002060"/>
        </a:solidFill>
      </dgm:spPr>
      <dgm:t>
        <a:bodyPr/>
        <a:lstStyle/>
        <a:p>
          <a:r>
            <a:rPr lang="en-US" dirty="0"/>
            <a:t>Compile time</a:t>
          </a:r>
        </a:p>
        <a:p>
          <a:r>
            <a:rPr lang="en-US" dirty="0"/>
            <a:t>Exception</a:t>
          </a:r>
        </a:p>
      </dgm:t>
    </dgm:pt>
    <dgm:pt modelId="{904741B2-C661-4F6C-B493-39392013C655}" type="parTrans" cxnId="{5C3AF6B6-9F26-4DF4-A6BD-0916761DE0B5}">
      <dgm:prSet/>
      <dgm:spPr/>
      <dgm:t>
        <a:bodyPr/>
        <a:lstStyle/>
        <a:p>
          <a:endParaRPr lang="en-US"/>
        </a:p>
      </dgm:t>
    </dgm:pt>
    <dgm:pt modelId="{FB68BEEF-1825-4753-8317-9264A61F8574}" type="sibTrans" cxnId="{5C3AF6B6-9F26-4DF4-A6BD-0916761DE0B5}">
      <dgm:prSet/>
      <dgm:spPr/>
      <dgm:t>
        <a:bodyPr/>
        <a:lstStyle/>
        <a:p>
          <a:endParaRPr lang="en-US"/>
        </a:p>
      </dgm:t>
    </dgm:pt>
    <dgm:pt modelId="{B0EBDCC6-B490-4AA8-A297-B8A928B27CE0}" type="pres">
      <dgm:prSet presAssocID="{4C7CDC0D-1459-4E9B-97F5-B0F7102FFC37}" presName="compositeShape" presStyleCnt="0">
        <dgm:presLayoutVars>
          <dgm:chMax val="9"/>
          <dgm:dir/>
          <dgm:resizeHandles val="exact"/>
        </dgm:presLayoutVars>
      </dgm:prSet>
      <dgm:spPr/>
    </dgm:pt>
    <dgm:pt modelId="{065F7533-F79D-4DB7-BB25-596BE00EC31C}" type="pres">
      <dgm:prSet presAssocID="{4C7CDC0D-1459-4E9B-97F5-B0F7102FFC37}" presName="triangle1" presStyleLbl="node1" presStyleIdx="0" presStyleCnt="4">
        <dgm:presLayoutVars>
          <dgm:bulletEnabled val="1"/>
        </dgm:presLayoutVars>
      </dgm:prSet>
      <dgm:spPr/>
    </dgm:pt>
    <dgm:pt modelId="{51776A75-27C2-4E6A-B4BB-54A8273E903A}" type="pres">
      <dgm:prSet presAssocID="{4C7CDC0D-1459-4E9B-97F5-B0F7102FFC37}" presName="triangle2" presStyleLbl="node1" presStyleIdx="1" presStyleCnt="4">
        <dgm:presLayoutVars>
          <dgm:bulletEnabled val="1"/>
        </dgm:presLayoutVars>
      </dgm:prSet>
      <dgm:spPr/>
    </dgm:pt>
    <dgm:pt modelId="{3288DED1-54A7-47AC-B0B9-F19156A4177D}" type="pres">
      <dgm:prSet presAssocID="{4C7CDC0D-1459-4E9B-97F5-B0F7102FFC37}" presName="triangle3" presStyleLbl="node1" presStyleIdx="2" presStyleCnt="4">
        <dgm:presLayoutVars>
          <dgm:bulletEnabled val="1"/>
        </dgm:presLayoutVars>
      </dgm:prSet>
      <dgm:spPr/>
    </dgm:pt>
    <dgm:pt modelId="{CDC234B5-FD5E-45D2-9D59-E2C084A9C05F}" type="pres">
      <dgm:prSet presAssocID="{4C7CDC0D-1459-4E9B-97F5-B0F7102FFC37}" presName="triangle4" presStyleLbl="node1" presStyleIdx="3" presStyleCnt="4">
        <dgm:presLayoutVars>
          <dgm:bulletEnabled val="1"/>
        </dgm:presLayoutVars>
      </dgm:prSet>
      <dgm:spPr/>
    </dgm:pt>
  </dgm:ptLst>
  <dgm:cxnLst>
    <dgm:cxn modelId="{3CB18B01-C240-4A49-9B17-933A6CF12B87}" type="presOf" srcId="{64A41490-55FD-40E7-BFA7-B83430E34AD1}" destId="{065F7533-F79D-4DB7-BB25-596BE00EC31C}" srcOrd="0" destOrd="0" presId="urn:microsoft.com/office/officeart/2005/8/layout/pyramid4"/>
    <dgm:cxn modelId="{DCFE5007-BE43-46B6-884B-18A216BA38BE}" srcId="{4C7CDC0D-1459-4E9B-97F5-B0F7102FFC37}" destId="{A676EE9E-7A7F-4FA3-A670-2EC81AB6D5B7}" srcOrd="2" destOrd="0" parTransId="{7298516E-78C4-4B5E-8CEF-EB90415D6A53}" sibTransId="{1529ADE7-A0C1-468B-AE53-F87E599ED41B}"/>
    <dgm:cxn modelId="{0B24AA39-EDD5-4973-A57E-1CBAE067F6AD}" type="presOf" srcId="{0C51D4AB-316E-4D83-A033-AA1C98AF46F5}" destId="{51776A75-27C2-4E6A-B4BB-54A8273E903A}" srcOrd="0" destOrd="0" presId="urn:microsoft.com/office/officeart/2005/8/layout/pyramid4"/>
    <dgm:cxn modelId="{BECC60A7-247B-4547-A034-DDA7C47F8300}" type="presOf" srcId="{9C4DD791-8F69-4FDD-BCB9-DE22BA4DC2D1}" destId="{CDC234B5-FD5E-45D2-9D59-E2C084A9C05F}" srcOrd="0" destOrd="0" presId="urn:microsoft.com/office/officeart/2005/8/layout/pyramid4"/>
    <dgm:cxn modelId="{5C3AF6B6-9F26-4DF4-A6BD-0916761DE0B5}" srcId="{4C7CDC0D-1459-4E9B-97F5-B0F7102FFC37}" destId="{9C4DD791-8F69-4FDD-BCB9-DE22BA4DC2D1}" srcOrd="3" destOrd="0" parTransId="{904741B2-C661-4F6C-B493-39392013C655}" sibTransId="{FB68BEEF-1825-4753-8317-9264A61F8574}"/>
    <dgm:cxn modelId="{9DF5CFBD-2304-49FC-A9CF-38DA78968F1C}" type="presOf" srcId="{A676EE9E-7A7F-4FA3-A670-2EC81AB6D5B7}" destId="{3288DED1-54A7-47AC-B0B9-F19156A4177D}" srcOrd="0" destOrd="0" presId="urn:microsoft.com/office/officeart/2005/8/layout/pyramid4"/>
    <dgm:cxn modelId="{422E89EA-158C-49A3-929F-FBBEE5DC0BCD}" srcId="{4C7CDC0D-1459-4E9B-97F5-B0F7102FFC37}" destId="{64A41490-55FD-40E7-BFA7-B83430E34AD1}" srcOrd="0" destOrd="0" parTransId="{E7AE1509-9ED1-46D7-991E-C813CF2EEE7B}" sibTransId="{E1B1EBF2-E297-4598-939B-260041927B0D}"/>
    <dgm:cxn modelId="{CD825BF5-4E1E-4622-9FF8-F93164994BCA}" srcId="{4C7CDC0D-1459-4E9B-97F5-B0F7102FFC37}" destId="{0C51D4AB-316E-4D83-A033-AA1C98AF46F5}" srcOrd="1" destOrd="0" parTransId="{93B01A62-2A9F-4730-93B4-3206B4F64696}" sibTransId="{F671E44B-01A2-4620-BA9F-82AF61CEC55A}"/>
    <dgm:cxn modelId="{9BE059F5-8348-43C5-9F53-5CC4BA311A1D}" type="presOf" srcId="{4C7CDC0D-1459-4E9B-97F5-B0F7102FFC37}" destId="{B0EBDCC6-B490-4AA8-A297-B8A928B27CE0}" srcOrd="0" destOrd="0" presId="urn:microsoft.com/office/officeart/2005/8/layout/pyramid4"/>
    <dgm:cxn modelId="{919DDFBA-82E9-40EF-B4FE-170B353CFB3D}" type="presParOf" srcId="{B0EBDCC6-B490-4AA8-A297-B8A928B27CE0}" destId="{065F7533-F79D-4DB7-BB25-596BE00EC31C}" srcOrd="0" destOrd="0" presId="urn:microsoft.com/office/officeart/2005/8/layout/pyramid4"/>
    <dgm:cxn modelId="{23C68041-75A1-4E55-92AF-314ABC940012}" type="presParOf" srcId="{B0EBDCC6-B490-4AA8-A297-B8A928B27CE0}" destId="{51776A75-27C2-4E6A-B4BB-54A8273E903A}" srcOrd="1" destOrd="0" presId="urn:microsoft.com/office/officeart/2005/8/layout/pyramid4"/>
    <dgm:cxn modelId="{CF496246-A955-48CE-BD0E-D18258EA1EBA}" type="presParOf" srcId="{B0EBDCC6-B490-4AA8-A297-B8A928B27CE0}" destId="{3288DED1-54A7-47AC-B0B9-F19156A4177D}" srcOrd="2" destOrd="0" presId="urn:microsoft.com/office/officeart/2005/8/layout/pyramid4"/>
    <dgm:cxn modelId="{E08F8781-615B-49EF-93AE-0ADB83AB37EB}" type="presParOf" srcId="{B0EBDCC6-B490-4AA8-A297-B8A928B27CE0}" destId="{CDC234B5-FD5E-45D2-9D59-E2C084A9C05F}"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DE0400B-3EE6-442F-9327-7FFCAFEF1CA7}" type="doc">
      <dgm:prSet loTypeId="urn:microsoft.com/office/officeart/2008/layout/NameandTitleOrganizationalChart" loCatId="hierarchy" qsTypeId="urn:microsoft.com/office/officeart/2005/8/quickstyle/simple2" qsCatId="simple" csTypeId="urn:microsoft.com/office/officeart/2005/8/colors/colorful5" csCatId="colorful" phldr="1"/>
      <dgm:spPr/>
      <dgm:t>
        <a:bodyPr/>
        <a:lstStyle/>
        <a:p>
          <a:endParaRPr lang="en-US"/>
        </a:p>
      </dgm:t>
    </dgm:pt>
    <dgm:pt modelId="{580C6945-84D0-434E-ACC7-6913A6D43A64}">
      <dgm:prSet phldrT="[Text]"/>
      <dgm:spPr/>
      <dgm:t>
        <a:bodyPr/>
        <a:lstStyle/>
        <a:p>
          <a:r>
            <a:rPr lang="en-US" dirty="0"/>
            <a:t>Throwable</a:t>
          </a:r>
        </a:p>
      </dgm:t>
    </dgm:pt>
    <dgm:pt modelId="{FF488610-4797-4D49-B4CB-3E580CB6DDAA}" type="parTrans" cxnId="{27CDED37-0F26-408C-9F01-1A671B862FCC}">
      <dgm:prSet/>
      <dgm:spPr/>
      <dgm:t>
        <a:bodyPr/>
        <a:lstStyle/>
        <a:p>
          <a:endParaRPr lang="en-US"/>
        </a:p>
      </dgm:t>
    </dgm:pt>
    <dgm:pt modelId="{D3A566F1-8292-4A7B-933C-C0A5008FAFA2}" type="sibTrans" cxnId="{27CDED37-0F26-408C-9F01-1A671B862FCC}">
      <dgm:prSet/>
      <dgm:spPr/>
      <dgm:t>
        <a:bodyPr/>
        <a:lstStyle/>
        <a:p>
          <a:r>
            <a:rPr lang="en-US" dirty="0"/>
            <a:t>Partially checked</a:t>
          </a:r>
        </a:p>
      </dgm:t>
    </dgm:pt>
    <dgm:pt modelId="{B7723E23-AC23-478A-BF45-C63C8AF120C3}" type="asst">
      <dgm:prSet phldrT="[Text]">
        <dgm:style>
          <a:lnRef idx="1">
            <a:schemeClr val="accent1"/>
          </a:lnRef>
          <a:fillRef idx="3">
            <a:schemeClr val="accent1"/>
          </a:fillRef>
          <a:effectRef idx="2">
            <a:schemeClr val="accent1"/>
          </a:effectRef>
          <a:fontRef idx="minor">
            <a:schemeClr val="lt1"/>
          </a:fontRef>
        </dgm:style>
      </dgm:prSet>
      <dgm:spPr>
        <a:solidFill>
          <a:srgbClr val="0070C0"/>
        </a:solidFill>
        <a:ln>
          <a:solidFill>
            <a:srgbClr val="0070C0"/>
          </a:solidFill>
        </a:ln>
      </dgm:spPr>
      <dgm:t>
        <a:bodyPr/>
        <a:lstStyle/>
        <a:p>
          <a:r>
            <a:rPr lang="en-US" dirty="0"/>
            <a:t>Exception</a:t>
          </a:r>
        </a:p>
      </dgm:t>
    </dgm:pt>
    <dgm:pt modelId="{6DD87E46-B5D0-4378-8B36-5BEB421F4F24}" type="parTrans" cxnId="{D2F17FD8-3867-4BFD-A7E8-288A82B02488}">
      <dgm:prSet/>
      <dgm:spPr/>
      <dgm:t>
        <a:bodyPr/>
        <a:lstStyle/>
        <a:p>
          <a:endParaRPr lang="en-US"/>
        </a:p>
      </dgm:t>
    </dgm:pt>
    <dgm:pt modelId="{C11777E3-C29A-4B49-8C40-97CAD430E53B}" type="sibTrans" cxnId="{D2F17FD8-3867-4BFD-A7E8-288A82B02488}">
      <dgm:prSet custT="1"/>
      <dgm:spPr/>
      <dgm:t>
        <a:bodyPr/>
        <a:lstStyle/>
        <a:p>
          <a:r>
            <a:rPr lang="en-US" sz="1400" dirty="0"/>
            <a:t>Partially checked</a:t>
          </a:r>
        </a:p>
      </dgm:t>
    </dgm:pt>
    <dgm:pt modelId="{61893CA5-76A7-4393-85FD-E0E5509BF344}" type="asst">
      <dgm:prSet phldrT="[Text]">
        <dgm:style>
          <a:lnRef idx="2">
            <a:schemeClr val="accent2">
              <a:shade val="50000"/>
            </a:schemeClr>
          </a:lnRef>
          <a:fillRef idx="1">
            <a:schemeClr val="accent2"/>
          </a:fillRef>
          <a:effectRef idx="0">
            <a:schemeClr val="accent2"/>
          </a:effectRef>
          <a:fontRef idx="minor">
            <a:schemeClr val="lt1"/>
          </a:fontRef>
        </dgm:style>
      </dgm:prSet>
      <dgm:spPr>
        <a:solidFill>
          <a:srgbClr val="0070C0"/>
        </a:solidFill>
        <a:ln>
          <a:solidFill>
            <a:srgbClr val="0070C0"/>
          </a:solidFill>
        </a:ln>
      </dgm:spPr>
      <dgm:t>
        <a:bodyPr/>
        <a:lstStyle/>
        <a:p>
          <a:r>
            <a:rPr lang="en-US" dirty="0"/>
            <a:t>Error</a:t>
          </a:r>
        </a:p>
      </dgm:t>
    </dgm:pt>
    <dgm:pt modelId="{3B9C2994-37D0-4213-8E93-4D208492D6AB}" type="parTrans" cxnId="{229D57AE-29DD-4705-90AB-0B6B5502A567}">
      <dgm:prSet/>
      <dgm:spPr/>
      <dgm:t>
        <a:bodyPr/>
        <a:lstStyle/>
        <a:p>
          <a:endParaRPr lang="en-US"/>
        </a:p>
      </dgm:t>
    </dgm:pt>
    <dgm:pt modelId="{46814BAF-F271-4331-82F4-D291CCFEBF2E}" type="sibTrans" cxnId="{229D57AE-29DD-4705-90AB-0B6B5502A567}">
      <dgm:prSet/>
      <dgm:spPr/>
      <dgm:t>
        <a:bodyPr/>
        <a:lstStyle/>
        <a:p>
          <a:r>
            <a:rPr lang="en-US" dirty="0" err="1"/>
            <a:t>UnChecked</a:t>
          </a:r>
          <a:endParaRPr lang="en-US" dirty="0"/>
        </a:p>
      </dgm:t>
    </dgm:pt>
    <dgm:pt modelId="{34F396F0-102A-46D9-9B1C-FBDFC780CDAB}" type="asst">
      <dgm:prSet phldrT="[Text]">
        <dgm:style>
          <a:lnRef idx="2">
            <a:schemeClr val="accent1">
              <a:shade val="50000"/>
            </a:schemeClr>
          </a:lnRef>
          <a:fillRef idx="1">
            <a:schemeClr val="accent1"/>
          </a:fillRef>
          <a:effectRef idx="0">
            <a:schemeClr val="accent1"/>
          </a:effectRef>
          <a:fontRef idx="minor">
            <a:schemeClr val="lt1"/>
          </a:fontRef>
        </dgm:style>
      </dgm:prSet>
      <dgm:spPr>
        <a:solidFill>
          <a:srgbClr val="00B050"/>
        </a:solidFill>
        <a:ln>
          <a:solidFill>
            <a:srgbClr val="00B050"/>
          </a:solidFill>
        </a:ln>
      </dgm:spPr>
      <dgm:t>
        <a:bodyPr/>
        <a:lstStyle/>
        <a:p>
          <a:r>
            <a:rPr lang="en-US" dirty="0"/>
            <a:t>Runtime Exception</a:t>
          </a:r>
        </a:p>
      </dgm:t>
    </dgm:pt>
    <dgm:pt modelId="{9761791C-7CF8-4064-81E3-AE40360FC937}" type="parTrans" cxnId="{0CB1DD33-1668-4BEF-B869-C88E2F851DD7}">
      <dgm:prSet/>
      <dgm:spPr/>
      <dgm:t>
        <a:bodyPr/>
        <a:lstStyle/>
        <a:p>
          <a:endParaRPr lang="en-US"/>
        </a:p>
      </dgm:t>
    </dgm:pt>
    <dgm:pt modelId="{5530C286-789C-4353-8752-41AAC678E120}" type="sibTrans" cxnId="{0CB1DD33-1668-4BEF-B869-C88E2F851DD7}">
      <dgm:prSet custT="1"/>
      <dgm:spPr/>
      <dgm:t>
        <a:bodyPr/>
        <a:lstStyle/>
        <a:p>
          <a:r>
            <a:rPr lang="en-US" sz="1600" dirty="0" err="1"/>
            <a:t>UnChecked</a:t>
          </a:r>
          <a:endParaRPr lang="en-US" sz="1600" dirty="0"/>
        </a:p>
      </dgm:t>
    </dgm:pt>
    <dgm:pt modelId="{AEE3FD0B-F328-4A43-9AE6-1E4F25925FEA}" type="asst">
      <dgm:prSet phldrT="[Text]"/>
      <dgm:spPr>
        <a:solidFill>
          <a:srgbClr val="FF6600"/>
        </a:solidFill>
        <a:ln>
          <a:solidFill>
            <a:srgbClr val="FF6600"/>
          </a:solidFill>
        </a:ln>
      </dgm:spPr>
      <dgm:t>
        <a:bodyPr/>
        <a:lstStyle/>
        <a:p>
          <a:r>
            <a:rPr lang="en-US" dirty="0" err="1"/>
            <a:t>Arithemetic</a:t>
          </a:r>
          <a:endParaRPr lang="en-US" dirty="0"/>
        </a:p>
      </dgm:t>
    </dgm:pt>
    <dgm:pt modelId="{A4704C27-84E8-4110-9539-67E1317862FE}" type="parTrans" cxnId="{162A1791-077F-4BFF-B170-2A07E226BC6D}">
      <dgm:prSet/>
      <dgm:spPr/>
      <dgm:t>
        <a:bodyPr/>
        <a:lstStyle/>
        <a:p>
          <a:endParaRPr lang="en-US"/>
        </a:p>
      </dgm:t>
    </dgm:pt>
    <dgm:pt modelId="{F1684A6B-DBF1-41D2-B530-DC731B89CB7F}" type="sibTrans" cxnId="{162A1791-077F-4BFF-B170-2A07E226BC6D}">
      <dgm:prSet/>
      <dgm:spPr/>
      <dgm:t>
        <a:bodyPr/>
        <a:lstStyle/>
        <a:p>
          <a:r>
            <a:rPr lang="en-US" dirty="0" err="1"/>
            <a:t>UnChecked</a:t>
          </a:r>
          <a:endParaRPr lang="en-US" dirty="0"/>
        </a:p>
      </dgm:t>
    </dgm:pt>
    <dgm:pt modelId="{08AF42F5-EA09-4FB9-9079-55A767A12D6F}" type="asst">
      <dgm:prSet phldrT="[Text]"/>
      <dgm:spPr>
        <a:solidFill>
          <a:srgbClr val="FF6600"/>
        </a:solidFill>
        <a:ln>
          <a:solidFill>
            <a:srgbClr val="FF6600"/>
          </a:solidFill>
        </a:ln>
      </dgm:spPr>
      <dgm:t>
        <a:bodyPr/>
        <a:lstStyle/>
        <a:p>
          <a:r>
            <a:rPr lang="en-US" dirty="0"/>
            <a:t>Null Pointer</a:t>
          </a:r>
        </a:p>
      </dgm:t>
    </dgm:pt>
    <dgm:pt modelId="{265ED7C0-B7B9-4021-89CA-AF0AE8001366}" type="parTrans" cxnId="{8D25792B-6FC7-4606-9FE3-F3B2EA62566C}">
      <dgm:prSet/>
      <dgm:spPr/>
      <dgm:t>
        <a:bodyPr/>
        <a:lstStyle/>
        <a:p>
          <a:endParaRPr lang="en-US"/>
        </a:p>
      </dgm:t>
    </dgm:pt>
    <dgm:pt modelId="{D4CBD2B6-AC7F-4A6D-B288-8335609F9C80}" type="sibTrans" cxnId="{8D25792B-6FC7-4606-9FE3-F3B2EA62566C}">
      <dgm:prSet/>
      <dgm:spPr/>
      <dgm:t>
        <a:bodyPr/>
        <a:lstStyle/>
        <a:p>
          <a:r>
            <a:rPr lang="en-US" dirty="0" err="1"/>
            <a:t>UnChecked</a:t>
          </a:r>
          <a:endParaRPr lang="en-US" dirty="0"/>
        </a:p>
      </dgm:t>
    </dgm:pt>
    <dgm:pt modelId="{02A23085-BC6C-4521-A617-787FFAEFAC72}" type="asst">
      <dgm:prSet phldrT="[Text]"/>
      <dgm:spPr>
        <a:solidFill>
          <a:srgbClr val="FF6600"/>
        </a:solidFill>
        <a:ln>
          <a:solidFill>
            <a:srgbClr val="FF6600"/>
          </a:solidFill>
        </a:ln>
      </dgm:spPr>
      <dgm:t>
        <a:bodyPr/>
        <a:lstStyle/>
        <a:p>
          <a:r>
            <a:rPr lang="en-US" dirty="0"/>
            <a:t>class cast</a:t>
          </a:r>
        </a:p>
      </dgm:t>
    </dgm:pt>
    <dgm:pt modelId="{F797E191-F4A8-4A7A-A839-D88002BDFCC9}" type="parTrans" cxnId="{068822D7-7C1D-45F4-85B0-6C83F0995388}">
      <dgm:prSet/>
      <dgm:spPr/>
      <dgm:t>
        <a:bodyPr/>
        <a:lstStyle/>
        <a:p>
          <a:endParaRPr lang="en-US"/>
        </a:p>
      </dgm:t>
    </dgm:pt>
    <dgm:pt modelId="{4245774D-07DD-4823-BED1-CEA32FEEA21D}" type="sibTrans" cxnId="{068822D7-7C1D-45F4-85B0-6C83F0995388}">
      <dgm:prSet/>
      <dgm:spPr/>
      <dgm:t>
        <a:bodyPr/>
        <a:lstStyle/>
        <a:p>
          <a:r>
            <a:rPr lang="en-US" dirty="0" err="1"/>
            <a:t>UnChecked</a:t>
          </a:r>
          <a:endParaRPr lang="en-US" dirty="0"/>
        </a:p>
      </dgm:t>
    </dgm:pt>
    <dgm:pt modelId="{4B467302-B6AA-4205-B55A-5F01B33D5158}" type="asst">
      <dgm:prSet phldrT="[Text]"/>
      <dgm:spPr>
        <a:solidFill>
          <a:srgbClr val="FF6600"/>
        </a:solidFill>
        <a:ln>
          <a:solidFill>
            <a:srgbClr val="FF6600"/>
          </a:solidFill>
        </a:ln>
      </dgm:spPr>
      <dgm:t>
        <a:bodyPr/>
        <a:lstStyle/>
        <a:p>
          <a:r>
            <a:rPr lang="en-US" dirty="0"/>
            <a:t>Index out of bound</a:t>
          </a:r>
        </a:p>
      </dgm:t>
    </dgm:pt>
    <dgm:pt modelId="{8A459D8D-2A43-4F76-A423-814F4FAF4EB8}" type="parTrans" cxnId="{7D2811C0-06C5-4EE4-BEB4-43C8EF0FBE61}">
      <dgm:prSet/>
      <dgm:spPr/>
      <dgm:t>
        <a:bodyPr/>
        <a:lstStyle/>
        <a:p>
          <a:endParaRPr lang="en-US"/>
        </a:p>
      </dgm:t>
    </dgm:pt>
    <dgm:pt modelId="{43B71943-A13F-4BA4-8524-850B012F5360}" type="sibTrans" cxnId="{7D2811C0-06C5-4EE4-BEB4-43C8EF0FBE61}">
      <dgm:prSet/>
      <dgm:spPr/>
      <dgm:t>
        <a:bodyPr/>
        <a:lstStyle/>
        <a:p>
          <a:r>
            <a:rPr lang="en-US" dirty="0" err="1"/>
            <a:t>UnChecked</a:t>
          </a:r>
          <a:endParaRPr lang="en-US" dirty="0"/>
        </a:p>
      </dgm:t>
    </dgm:pt>
    <dgm:pt modelId="{C81220A6-E3AA-4A88-9C65-9ED8136F287E}" type="asst">
      <dgm:prSet phldrT="[Text]"/>
      <dgm:spPr>
        <a:solidFill>
          <a:srgbClr val="FF6600"/>
        </a:solidFill>
        <a:ln>
          <a:solidFill>
            <a:srgbClr val="FF6600"/>
          </a:solidFill>
        </a:ln>
      </dgm:spPr>
      <dgm:t>
        <a:bodyPr/>
        <a:lstStyle/>
        <a:p>
          <a:r>
            <a:rPr lang="en-US" dirty="0"/>
            <a:t>Illegal Argument </a:t>
          </a:r>
        </a:p>
      </dgm:t>
    </dgm:pt>
    <dgm:pt modelId="{13D9E066-E6B3-4B5F-A283-C0ED090FF1FA}" type="parTrans" cxnId="{E5A502EA-658F-4E56-908F-099ECDAE9465}">
      <dgm:prSet/>
      <dgm:spPr/>
      <dgm:t>
        <a:bodyPr/>
        <a:lstStyle/>
        <a:p>
          <a:endParaRPr lang="en-US"/>
        </a:p>
      </dgm:t>
    </dgm:pt>
    <dgm:pt modelId="{77D2EE0A-F88B-4EFC-8882-47201143CC43}" type="sibTrans" cxnId="{E5A502EA-658F-4E56-908F-099ECDAE9465}">
      <dgm:prSet/>
      <dgm:spPr/>
      <dgm:t>
        <a:bodyPr/>
        <a:lstStyle/>
        <a:p>
          <a:r>
            <a:rPr lang="en-US" dirty="0" err="1"/>
            <a:t>UnChecked</a:t>
          </a:r>
          <a:endParaRPr lang="en-US" dirty="0"/>
        </a:p>
      </dgm:t>
    </dgm:pt>
    <dgm:pt modelId="{963C5759-9A19-46DB-BF09-3D9EF8E65366}" type="asst">
      <dgm:prSet phldrT="[Text]">
        <dgm:style>
          <a:lnRef idx="2">
            <a:schemeClr val="accent1">
              <a:shade val="50000"/>
            </a:schemeClr>
          </a:lnRef>
          <a:fillRef idx="1">
            <a:schemeClr val="accent1"/>
          </a:fillRef>
          <a:effectRef idx="0">
            <a:schemeClr val="accent1"/>
          </a:effectRef>
          <a:fontRef idx="minor">
            <a:schemeClr val="lt1"/>
          </a:fontRef>
        </dgm:style>
      </dgm:prSet>
      <dgm:spPr>
        <a:solidFill>
          <a:srgbClr val="00B050"/>
        </a:solidFill>
        <a:ln>
          <a:solidFill>
            <a:srgbClr val="00B050"/>
          </a:solidFill>
        </a:ln>
      </dgm:spPr>
      <dgm:t>
        <a:bodyPr/>
        <a:lstStyle/>
        <a:p>
          <a:r>
            <a:rPr lang="en-US" dirty="0" err="1"/>
            <a:t>IOException</a:t>
          </a:r>
          <a:endParaRPr lang="en-US" dirty="0"/>
        </a:p>
      </dgm:t>
    </dgm:pt>
    <dgm:pt modelId="{09B339FF-9ECC-47A6-B0E3-051CF36376C6}" type="parTrans" cxnId="{4B791C03-510E-4AF0-BD0B-ED355CE516B0}">
      <dgm:prSet/>
      <dgm:spPr/>
      <dgm:t>
        <a:bodyPr/>
        <a:lstStyle/>
        <a:p>
          <a:endParaRPr lang="en-US"/>
        </a:p>
      </dgm:t>
    </dgm:pt>
    <dgm:pt modelId="{0645C79B-915E-4FA4-AD1D-F55F578457C6}" type="sibTrans" cxnId="{4B791C03-510E-4AF0-BD0B-ED355CE516B0}">
      <dgm:prSet/>
      <dgm:spPr/>
      <dgm:t>
        <a:bodyPr/>
        <a:lstStyle/>
        <a:p>
          <a:r>
            <a:rPr lang="en-US" dirty="0"/>
            <a:t>Fully checked</a:t>
          </a:r>
        </a:p>
      </dgm:t>
    </dgm:pt>
    <dgm:pt modelId="{145C14E7-68A7-4DFF-99E1-9062E184CF25}" type="asst">
      <dgm:prSet phldrT="[Text]">
        <dgm:style>
          <a:lnRef idx="1">
            <a:schemeClr val="dk1"/>
          </a:lnRef>
          <a:fillRef idx="3">
            <a:schemeClr val="dk1"/>
          </a:fillRef>
          <a:effectRef idx="2">
            <a:schemeClr val="dk1"/>
          </a:effectRef>
          <a:fontRef idx="minor">
            <a:schemeClr val="lt1"/>
          </a:fontRef>
        </dgm:style>
      </dgm:prSet>
      <dgm:spPr>
        <a:solidFill>
          <a:schemeClr val="accent5">
            <a:lumMod val="75000"/>
          </a:schemeClr>
        </a:solidFill>
        <a:ln>
          <a:solidFill>
            <a:schemeClr val="accent5">
              <a:lumMod val="75000"/>
            </a:schemeClr>
          </a:solidFill>
        </a:ln>
      </dgm:spPr>
      <dgm:t>
        <a:bodyPr/>
        <a:lstStyle/>
        <a:p>
          <a:r>
            <a:rPr lang="en-US" dirty="0" err="1"/>
            <a:t>EOFExcep</a:t>
          </a:r>
          <a:endParaRPr lang="en-US" dirty="0"/>
        </a:p>
      </dgm:t>
    </dgm:pt>
    <dgm:pt modelId="{13B3067F-365D-437C-BE7A-67D9C127A020}" type="parTrans" cxnId="{DE7956F3-512C-4585-BE3F-067F8E463DB9}">
      <dgm:prSet/>
      <dgm:spPr/>
      <dgm:t>
        <a:bodyPr/>
        <a:lstStyle/>
        <a:p>
          <a:endParaRPr lang="en-US"/>
        </a:p>
      </dgm:t>
    </dgm:pt>
    <dgm:pt modelId="{A88B5DA7-0B2B-40C5-9B2A-C15F0EAC85C0}" type="sibTrans" cxnId="{DE7956F3-512C-4585-BE3F-067F8E463DB9}">
      <dgm:prSet/>
      <dgm:spPr/>
      <dgm:t>
        <a:bodyPr/>
        <a:lstStyle/>
        <a:p>
          <a:r>
            <a:rPr lang="en-US" dirty="0"/>
            <a:t>Fully checked</a:t>
          </a:r>
        </a:p>
      </dgm:t>
    </dgm:pt>
    <dgm:pt modelId="{3891CC08-780E-42A8-86F8-6D86A7B27A5F}" type="asst">
      <dgm:prSet phldrT="[Text]">
        <dgm:style>
          <a:lnRef idx="1">
            <a:schemeClr val="dk1"/>
          </a:lnRef>
          <a:fillRef idx="3">
            <a:schemeClr val="dk1"/>
          </a:fillRef>
          <a:effectRef idx="2">
            <a:schemeClr val="dk1"/>
          </a:effectRef>
          <a:fontRef idx="minor">
            <a:schemeClr val="lt1"/>
          </a:fontRef>
        </dgm:style>
      </dgm:prSet>
      <dgm:spPr>
        <a:solidFill>
          <a:schemeClr val="accent5">
            <a:lumMod val="75000"/>
          </a:schemeClr>
        </a:solidFill>
        <a:ln>
          <a:solidFill>
            <a:schemeClr val="accent5">
              <a:lumMod val="75000"/>
            </a:schemeClr>
          </a:solidFill>
        </a:ln>
      </dgm:spPr>
      <dgm:t>
        <a:bodyPr/>
        <a:lstStyle/>
        <a:p>
          <a:r>
            <a:rPr lang="en-US" dirty="0" err="1"/>
            <a:t>FileNotFound</a:t>
          </a:r>
          <a:endParaRPr lang="en-US" dirty="0"/>
        </a:p>
      </dgm:t>
    </dgm:pt>
    <dgm:pt modelId="{79829389-BC51-4FA2-B449-61535A224EDA}" type="parTrans" cxnId="{669617F9-A313-41D9-9E50-4120DFE469D8}">
      <dgm:prSet/>
      <dgm:spPr/>
      <dgm:t>
        <a:bodyPr/>
        <a:lstStyle/>
        <a:p>
          <a:endParaRPr lang="en-US"/>
        </a:p>
      </dgm:t>
    </dgm:pt>
    <dgm:pt modelId="{00F55628-F351-4111-8A4D-D9C7AE481F7A}" type="sibTrans" cxnId="{669617F9-A313-41D9-9E50-4120DFE469D8}">
      <dgm:prSet/>
      <dgm:spPr/>
      <dgm:t>
        <a:bodyPr/>
        <a:lstStyle/>
        <a:p>
          <a:r>
            <a:rPr lang="en-US" dirty="0"/>
            <a:t>Fully checked</a:t>
          </a:r>
        </a:p>
      </dgm:t>
    </dgm:pt>
    <dgm:pt modelId="{B45DC47E-F728-498A-A622-7668293CDDFE}" type="asst">
      <dgm:prSet phldrT="[Text]">
        <dgm:style>
          <a:lnRef idx="1">
            <a:schemeClr val="dk1"/>
          </a:lnRef>
          <a:fillRef idx="3">
            <a:schemeClr val="dk1"/>
          </a:fillRef>
          <a:effectRef idx="2">
            <a:schemeClr val="dk1"/>
          </a:effectRef>
          <a:fontRef idx="minor">
            <a:schemeClr val="lt1"/>
          </a:fontRef>
        </dgm:style>
      </dgm:prSet>
      <dgm:spPr>
        <a:solidFill>
          <a:schemeClr val="accent5">
            <a:lumMod val="75000"/>
          </a:schemeClr>
        </a:solidFill>
        <a:ln>
          <a:solidFill>
            <a:schemeClr val="accent5">
              <a:lumMod val="75000"/>
            </a:schemeClr>
          </a:solidFill>
        </a:ln>
      </dgm:spPr>
      <dgm:t>
        <a:bodyPr/>
        <a:lstStyle/>
        <a:p>
          <a:r>
            <a:rPr lang="en-US" dirty="0"/>
            <a:t>Interrupted</a:t>
          </a:r>
        </a:p>
      </dgm:t>
    </dgm:pt>
    <dgm:pt modelId="{9177BF96-A895-466B-9325-CF952392550E}" type="parTrans" cxnId="{25A0679D-6265-4A13-BF86-AD5E47716658}">
      <dgm:prSet/>
      <dgm:spPr/>
      <dgm:t>
        <a:bodyPr/>
        <a:lstStyle/>
        <a:p>
          <a:endParaRPr lang="en-US"/>
        </a:p>
      </dgm:t>
    </dgm:pt>
    <dgm:pt modelId="{20F19F1B-673D-45C5-8BF7-BA6FC611CA79}" type="sibTrans" cxnId="{25A0679D-6265-4A13-BF86-AD5E47716658}">
      <dgm:prSet/>
      <dgm:spPr/>
      <dgm:t>
        <a:bodyPr/>
        <a:lstStyle/>
        <a:p>
          <a:r>
            <a:rPr lang="en-US" dirty="0"/>
            <a:t>Fully checked</a:t>
          </a:r>
        </a:p>
      </dgm:t>
    </dgm:pt>
    <dgm:pt modelId="{1ECCD143-DF07-411A-8BF1-167FF4B20579}" type="asst">
      <dgm:prSet phldrT="[Text]">
        <dgm:style>
          <a:lnRef idx="1">
            <a:schemeClr val="accent3"/>
          </a:lnRef>
          <a:fillRef idx="3">
            <a:schemeClr val="accent3"/>
          </a:fillRef>
          <a:effectRef idx="2">
            <a:schemeClr val="accent3"/>
          </a:effectRef>
          <a:fontRef idx="minor">
            <a:schemeClr val="lt1"/>
          </a:fontRef>
        </dgm:style>
      </dgm:prSet>
      <dgm:spPr>
        <a:solidFill>
          <a:srgbClr val="D620C9"/>
        </a:solidFill>
        <a:ln>
          <a:solidFill>
            <a:srgbClr val="D620C9"/>
          </a:solidFill>
        </a:ln>
      </dgm:spPr>
      <dgm:t>
        <a:bodyPr/>
        <a:lstStyle/>
        <a:p>
          <a:r>
            <a:rPr lang="en-US" dirty="0"/>
            <a:t>VM Error</a:t>
          </a:r>
        </a:p>
      </dgm:t>
    </dgm:pt>
    <dgm:pt modelId="{EA194997-B1FC-4EB2-B2D2-26656739897C}" type="parTrans" cxnId="{7E48723D-7F78-4A84-BD93-D435BB3ECE3B}">
      <dgm:prSet/>
      <dgm:spPr/>
      <dgm:t>
        <a:bodyPr/>
        <a:lstStyle/>
        <a:p>
          <a:endParaRPr lang="en-US"/>
        </a:p>
      </dgm:t>
    </dgm:pt>
    <dgm:pt modelId="{A4D5E821-3F57-4395-9BD5-10992CF64627}" type="sibTrans" cxnId="{7E48723D-7F78-4A84-BD93-D435BB3ECE3B}">
      <dgm:prSet/>
      <dgm:spPr/>
      <dgm:t>
        <a:bodyPr/>
        <a:lstStyle/>
        <a:p>
          <a:r>
            <a:rPr lang="en-US" dirty="0" err="1"/>
            <a:t>UnChecked</a:t>
          </a:r>
          <a:endParaRPr lang="en-US" dirty="0"/>
        </a:p>
      </dgm:t>
    </dgm:pt>
    <dgm:pt modelId="{E2430A4E-CFBE-42C5-B7B2-6E3A23DFE72E}" type="asst">
      <dgm:prSet phldrT="[Text]">
        <dgm:style>
          <a:lnRef idx="1">
            <a:schemeClr val="accent3"/>
          </a:lnRef>
          <a:fillRef idx="3">
            <a:schemeClr val="accent3"/>
          </a:fillRef>
          <a:effectRef idx="2">
            <a:schemeClr val="accent3"/>
          </a:effectRef>
          <a:fontRef idx="minor">
            <a:schemeClr val="lt1"/>
          </a:fontRef>
        </dgm:style>
      </dgm:prSet>
      <dgm:spPr>
        <a:solidFill>
          <a:srgbClr val="D620C9"/>
        </a:solidFill>
        <a:ln>
          <a:solidFill>
            <a:srgbClr val="D620C9"/>
          </a:solidFill>
        </a:ln>
      </dgm:spPr>
      <dgm:t>
        <a:bodyPr/>
        <a:lstStyle/>
        <a:p>
          <a:r>
            <a:rPr lang="en-US" dirty="0" err="1"/>
            <a:t>StackOverflow</a:t>
          </a:r>
          <a:endParaRPr lang="en-US" dirty="0"/>
        </a:p>
      </dgm:t>
    </dgm:pt>
    <dgm:pt modelId="{F1E1321F-06F4-4FFA-97F0-BC6F66594F60}" type="parTrans" cxnId="{1661C607-080A-4143-A125-EC0D2E287446}">
      <dgm:prSet/>
      <dgm:spPr/>
      <dgm:t>
        <a:bodyPr/>
        <a:lstStyle/>
        <a:p>
          <a:endParaRPr lang="en-US"/>
        </a:p>
      </dgm:t>
    </dgm:pt>
    <dgm:pt modelId="{4D6085DC-84BE-4F6E-9438-B17DA76D7008}" type="sibTrans" cxnId="{1661C607-080A-4143-A125-EC0D2E287446}">
      <dgm:prSet/>
      <dgm:spPr/>
      <dgm:t>
        <a:bodyPr/>
        <a:lstStyle/>
        <a:p>
          <a:r>
            <a:rPr lang="en-US" dirty="0" err="1"/>
            <a:t>UnChecked</a:t>
          </a:r>
          <a:endParaRPr lang="en-US" dirty="0"/>
        </a:p>
      </dgm:t>
    </dgm:pt>
    <dgm:pt modelId="{5ED44C5C-64F7-40A7-BD58-1F4DA15D5DDE}" type="asst">
      <dgm:prSet phldrT="[Text]">
        <dgm:style>
          <a:lnRef idx="1">
            <a:schemeClr val="accent3"/>
          </a:lnRef>
          <a:fillRef idx="3">
            <a:schemeClr val="accent3"/>
          </a:fillRef>
          <a:effectRef idx="2">
            <a:schemeClr val="accent3"/>
          </a:effectRef>
          <a:fontRef idx="minor">
            <a:schemeClr val="lt1"/>
          </a:fontRef>
        </dgm:style>
      </dgm:prSet>
      <dgm:spPr>
        <a:solidFill>
          <a:srgbClr val="D620C9"/>
        </a:solidFill>
        <a:ln>
          <a:solidFill>
            <a:srgbClr val="D620C9"/>
          </a:solidFill>
        </a:ln>
      </dgm:spPr>
      <dgm:t>
        <a:bodyPr/>
        <a:lstStyle/>
        <a:p>
          <a:r>
            <a:rPr lang="en-US" dirty="0" err="1"/>
            <a:t>OutOfMem</a:t>
          </a:r>
          <a:endParaRPr lang="en-US" dirty="0"/>
        </a:p>
      </dgm:t>
    </dgm:pt>
    <dgm:pt modelId="{DDD030A4-68A8-434D-B4CE-1E3740280CE3}" type="parTrans" cxnId="{45C09AC2-AC7C-47C5-A8C4-EF837933493D}">
      <dgm:prSet/>
      <dgm:spPr/>
      <dgm:t>
        <a:bodyPr/>
        <a:lstStyle/>
        <a:p>
          <a:endParaRPr lang="en-US"/>
        </a:p>
      </dgm:t>
    </dgm:pt>
    <dgm:pt modelId="{F6396A30-5CDC-4E4F-A5DD-3B58C2925939}" type="sibTrans" cxnId="{45C09AC2-AC7C-47C5-A8C4-EF837933493D}">
      <dgm:prSet/>
      <dgm:spPr/>
      <dgm:t>
        <a:bodyPr/>
        <a:lstStyle/>
        <a:p>
          <a:r>
            <a:rPr lang="en-US" dirty="0" err="1"/>
            <a:t>UnChecked</a:t>
          </a:r>
          <a:endParaRPr lang="en-US" dirty="0"/>
        </a:p>
      </dgm:t>
    </dgm:pt>
    <dgm:pt modelId="{052540BD-F14B-4641-AE56-48F5E0EBBE02}" type="pres">
      <dgm:prSet presAssocID="{6DE0400B-3EE6-442F-9327-7FFCAFEF1CA7}" presName="hierChild1" presStyleCnt="0">
        <dgm:presLayoutVars>
          <dgm:orgChart val="1"/>
          <dgm:chPref val="1"/>
          <dgm:dir/>
          <dgm:animOne val="branch"/>
          <dgm:animLvl val="lvl"/>
          <dgm:resizeHandles/>
        </dgm:presLayoutVars>
      </dgm:prSet>
      <dgm:spPr/>
    </dgm:pt>
    <dgm:pt modelId="{E5521F75-7AEF-4C76-812D-D4A0AE73140D}" type="pres">
      <dgm:prSet presAssocID="{580C6945-84D0-434E-ACC7-6913A6D43A64}" presName="hierRoot1" presStyleCnt="0">
        <dgm:presLayoutVars>
          <dgm:hierBranch val="init"/>
        </dgm:presLayoutVars>
      </dgm:prSet>
      <dgm:spPr/>
    </dgm:pt>
    <dgm:pt modelId="{B4AF3BE3-2645-48D7-A5DA-9CCD9AC66E08}" type="pres">
      <dgm:prSet presAssocID="{580C6945-84D0-434E-ACC7-6913A6D43A64}" presName="rootComposite1" presStyleCnt="0"/>
      <dgm:spPr/>
    </dgm:pt>
    <dgm:pt modelId="{2196977F-1C34-4A9A-9BDF-00ECB6D30BD3}" type="pres">
      <dgm:prSet presAssocID="{580C6945-84D0-434E-ACC7-6913A6D43A64}" presName="rootText1" presStyleLbl="node0" presStyleIdx="0" presStyleCnt="1" custLinFactX="-29162" custLinFactNeighborX="-100000" custLinFactNeighborY="20177">
        <dgm:presLayoutVars>
          <dgm:chMax/>
          <dgm:chPref val="3"/>
        </dgm:presLayoutVars>
      </dgm:prSet>
      <dgm:spPr/>
    </dgm:pt>
    <dgm:pt modelId="{A7CECB62-4AD0-462C-AB93-7FE217793EAE}" type="pres">
      <dgm:prSet presAssocID="{580C6945-84D0-434E-ACC7-6913A6D43A64}" presName="titleText1" presStyleLbl="fgAcc0" presStyleIdx="0" presStyleCnt="1" custScaleX="105864" custScaleY="114917" custLinFactX="-28376" custLinFactNeighborX="-100000" custLinFactNeighborY="35502">
        <dgm:presLayoutVars>
          <dgm:chMax val="0"/>
          <dgm:chPref val="0"/>
        </dgm:presLayoutVars>
      </dgm:prSet>
      <dgm:spPr/>
    </dgm:pt>
    <dgm:pt modelId="{38D73AE4-E565-4B47-9BE9-84D1F4CE45B2}" type="pres">
      <dgm:prSet presAssocID="{580C6945-84D0-434E-ACC7-6913A6D43A64}" presName="rootConnector1" presStyleLbl="node1" presStyleIdx="0" presStyleCnt="0"/>
      <dgm:spPr/>
    </dgm:pt>
    <dgm:pt modelId="{FEDF965F-364D-4BB6-A967-C94D4BA44419}" type="pres">
      <dgm:prSet presAssocID="{580C6945-84D0-434E-ACC7-6913A6D43A64}" presName="hierChild2" presStyleCnt="0"/>
      <dgm:spPr/>
    </dgm:pt>
    <dgm:pt modelId="{91FE19F2-8D3A-4B86-A5A2-79E8DCB92146}" type="pres">
      <dgm:prSet presAssocID="{580C6945-84D0-434E-ACC7-6913A6D43A64}" presName="hierChild3" presStyleCnt="0"/>
      <dgm:spPr/>
    </dgm:pt>
    <dgm:pt modelId="{6559C369-C843-41F5-BDCA-F352AC52760B}" type="pres">
      <dgm:prSet presAssocID="{6DD87E46-B5D0-4378-8B36-5BEB421F4F24}" presName="Name96" presStyleLbl="parChTrans1D2" presStyleIdx="0" presStyleCnt="2"/>
      <dgm:spPr/>
    </dgm:pt>
    <dgm:pt modelId="{1FAB14F6-9D50-4B36-91EA-86ADA639C5C4}" type="pres">
      <dgm:prSet presAssocID="{B7723E23-AC23-478A-BF45-C63C8AF120C3}" presName="hierRoot3" presStyleCnt="0">
        <dgm:presLayoutVars>
          <dgm:hierBranch val="init"/>
        </dgm:presLayoutVars>
      </dgm:prSet>
      <dgm:spPr/>
    </dgm:pt>
    <dgm:pt modelId="{5F5D7EDC-3172-4F86-8D94-721DD64F4932}" type="pres">
      <dgm:prSet presAssocID="{B7723E23-AC23-478A-BF45-C63C8AF120C3}" presName="rootComposite3" presStyleCnt="0"/>
      <dgm:spPr/>
    </dgm:pt>
    <dgm:pt modelId="{C9AEDC0B-D86F-480E-AEE4-F6841922B623}" type="pres">
      <dgm:prSet presAssocID="{B7723E23-AC23-478A-BF45-C63C8AF120C3}" presName="rootText3" presStyleLbl="asst1" presStyleIdx="0" presStyleCnt="15">
        <dgm:presLayoutVars>
          <dgm:chPref val="3"/>
        </dgm:presLayoutVars>
      </dgm:prSet>
      <dgm:spPr/>
    </dgm:pt>
    <dgm:pt modelId="{64315CC5-26D5-4730-94D4-475F2E9EAF01}" type="pres">
      <dgm:prSet presAssocID="{B7723E23-AC23-478A-BF45-C63C8AF120C3}" presName="titleText3" presStyleLbl="fgAcc2" presStyleIdx="0" presStyleCnt="15" custScaleX="108765" custScaleY="109709">
        <dgm:presLayoutVars>
          <dgm:chMax val="0"/>
          <dgm:chPref val="0"/>
        </dgm:presLayoutVars>
      </dgm:prSet>
      <dgm:spPr/>
    </dgm:pt>
    <dgm:pt modelId="{A4315C22-1C64-441D-8069-390206CB0D85}" type="pres">
      <dgm:prSet presAssocID="{B7723E23-AC23-478A-BF45-C63C8AF120C3}" presName="rootConnector3" presStyleLbl="asst1" presStyleIdx="0" presStyleCnt="15"/>
      <dgm:spPr/>
    </dgm:pt>
    <dgm:pt modelId="{6AAEA0A0-C925-4390-821C-191A1CEB15FF}" type="pres">
      <dgm:prSet presAssocID="{B7723E23-AC23-478A-BF45-C63C8AF120C3}" presName="hierChild6" presStyleCnt="0"/>
      <dgm:spPr/>
    </dgm:pt>
    <dgm:pt modelId="{7D57F4DA-4535-420E-8CAA-BD0FA2414255}" type="pres">
      <dgm:prSet presAssocID="{B7723E23-AC23-478A-BF45-C63C8AF120C3}" presName="hierChild7" presStyleCnt="0"/>
      <dgm:spPr/>
    </dgm:pt>
    <dgm:pt modelId="{762D3285-A77A-491A-BA3C-67D17EF5A050}" type="pres">
      <dgm:prSet presAssocID="{9761791C-7CF8-4064-81E3-AE40360FC937}" presName="Name96" presStyleLbl="parChTrans1D3" presStyleIdx="0" presStyleCnt="5"/>
      <dgm:spPr/>
    </dgm:pt>
    <dgm:pt modelId="{308DB4B6-5956-40CC-B2FE-156CF5A9852B}" type="pres">
      <dgm:prSet presAssocID="{34F396F0-102A-46D9-9B1C-FBDFC780CDAB}" presName="hierRoot3" presStyleCnt="0">
        <dgm:presLayoutVars>
          <dgm:hierBranch val="init"/>
        </dgm:presLayoutVars>
      </dgm:prSet>
      <dgm:spPr/>
    </dgm:pt>
    <dgm:pt modelId="{3F8B1AA2-4ABA-43AB-9F1E-8A86FD2CB835}" type="pres">
      <dgm:prSet presAssocID="{34F396F0-102A-46D9-9B1C-FBDFC780CDAB}" presName="rootComposite3" presStyleCnt="0"/>
      <dgm:spPr/>
    </dgm:pt>
    <dgm:pt modelId="{34BF3DC5-F39C-4C76-9878-D373CDA80085}" type="pres">
      <dgm:prSet presAssocID="{34F396F0-102A-46D9-9B1C-FBDFC780CDAB}" presName="rootText3" presStyleLbl="asst1" presStyleIdx="1" presStyleCnt="15">
        <dgm:presLayoutVars>
          <dgm:chPref val="3"/>
        </dgm:presLayoutVars>
      </dgm:prSet>
      <dgm:spPr/>
    </dgm:pt>
    <dgm:pt modelId="{CDC5DD12-A942-4119-A2F8-AF374AF9F35E}" type="pres">
      <dgm:prSet presAssocID="{34F396F0-102A-46D9-9B1C-FBDFC780CDAB}" presName="titleText3" presStyleLbl="fgAcc2" presStyleIdx="1" presStyleCnt="15">
        <dgm:presLayoutVars>
          <dgm:chMax val="0"/>
          <dgm:chPref val="0"/>
        </dgm:presLayoutVars>
      </dgm:prSet>
      <dgm:spPr/>
    </dgm:pt>
    <dgm:pt modelId="{DBD83A96-6C84-4F1D-A529-62D18326E44F}" type="pres">
      <dgm:prSet presAssocID="{34F396F0-102A-46D9-9B1C-FBDFC780CDAB}" presName="rootConnector3" presStyleLbl="asst1" presStyleIdx="1" presStyleCnt="15"/>
      <dgm:spPr/>
    </dgm:pt>
    <dgm:pt modelId="{B1EDD558-BA73-40B3-9790-AAEE58E40967}" type="pres">
      <dgm:prSet presAssocID="{34F396F0-102A-46D9-9B1C-FBDFC780CDAB}" presName="hierChild6" presStyleCnt="0"/>
      <dgm:spPr/>
    </dgm:pt>
    <dgm:pt modelId="{72BD9019-E7A3-4FFC-A868-92E9CE6045F5}" type="pres">
      <dgm:prSet presAssocID="{34F396F0-102A-46D9-9B1C-FBDFC780CDAB}" presName="hierChild7" presStyleCnt="0"/>
      <dgm:spPr/>
    </dgm:pt>
    <dgm:pt modelId="{BA0693CC-B6B1-494D-97E5-7E09366F77F3}" type="pres">
      <dgm:prSet presAssocID="{A4704C27-84E8-4110-9539-67E1317862FE}" presName="Name96" presStyleLbl="parChTrans1D4" presStyleIdx="0" presStyleCnt="8"/>
      <dgm:spPr/>
    </dgm:pt>
    <dgm:pt modelId="{D84E3881-8EA6-4F4E-B7F6-C21F70492BF0}" type="pres">
      <dgm:prSet presAssocID="{AEE3FD0B-F328-4A43-9AE6-1E4F25925FEA}" presName="hierRoot3" presStyleCnt="0">
        <dgm:presLayoutVars>
          <dgm:hierBranch val="init"/>
        </dgm:presLayoutVars>
      </dgm:prSet>
      <dgm:spPr/>
    </dgm:pt>
    <dgm:pt modelId="{EE3BD73D-72F3-49ED-80D3-514264714DDA}" type="pres">
      <dgm:prSet presAssocID="{AEE3FD0B-F328-4A43-9AE6-1E4F25925FEA}" presName="rootComposite3" presStyleCnt="0"/>
      <dgm:spPr/>
    </dgm:pt>
    <dgm:pt modelId="{75114677-0A54-4E1D-908E-242BFDBBB184}" type="pres">
      <dgm:prSet presAssocID="{AEE3FD0B-F328-4A43-9AE6-1E4F25925FEA}" presName="rootText3" presStyleLbl="asst1" presStyleIdx="2" presStyleCnt="15">
        <dgm:presLayoutVars>
          <dgm:chPref val="3"/>
        </dgm:presLayoutVars>
      </dgm:prSet>
      <dgm:spPr/>
    </dgm:pt>
    <dgm:pt modelId="{04B8E301-26C4-47C0-8065-D5E5C31C10AB}" type="pres">
      <dgm:prSet presAssocID="{AEE3FD0B-F328-4A43-9AE6-1E4F25925FEA}" presName="titleText3" presStyleLbl="fgAcc2" presStyleIdx="2" presStyleCnt="15">
        <dgm:presLayoutVars>
          <dgm:chMax val="0"/>
          <dgm:chPref val="0"/>
        </dgm:presLayoutVars>
      </dgm:prSet>
      <dgm:spPr/>
    </dgm:pt>
    <dgm:pt modelId="{152379FA-45E1-49FA-BCC3-AE2FCF1F167A}" type="pres">
      <dgm:prSet presAssocID="{AEE3FD0B-F328-4A43-9AE6-1E4F25925FEA}" presName="rootConnector3" presStyleLbl="asst1" presStyleIdx="2" presStyleCnt="15"/>
      <dgm:spPr/>
    </dgm:pt>
    <dgm:pt modelId="{3F96F9F6-53F8-47EF-86C0-AC93C4E8AD97}" type="pres">
      <dgm:prSet presAssocID="{AEE3FD0B-F328-4A43-9AE6-1E4F25925FEA}" presName="hierChild6" presStyleCnt="0"/>
      <dgm:spPr/>
    </dgm:pt>
    <dgm:pt modelId="{48C1CC0C-CD91-4FE3-9260-43D9AF470517}" type="pres">
      <dgm:prSet presAssocID="{AEE3FD0B-F328-4A43-9AE6-1E4F25925FEA}" presName="hierChild7" presStyleCnt="0"/>
      <dgm:spPr/>
    </dgm:pt>
    <dgm:pt modelId="{DE7D095B-4421-4284-B93E-53A020CEFE93}" type="pres">
      <dgm:prSet presAssocID="{265ED7C0-B7B9-4021-89CA-AF0AE8001366}" presName="Name96" presStyleLbl="parChTrans1D4" presStyleIdx="1" presStyleCnt="8"/>
      <dgm:spPr/>
    </dgm:pt>
    <dgm:pt modelId="{15F2EDE1-5704-4193-870A-BAB34D0945F8}" type="pres">
      <dgm:prSet presAssocID="{08AF42F5-EA09-4FB9-9079-55A767A12D6F}" presName="hierRoot3" presStyleCnt="0">
        <dgm:presLayoutVars>
          <dgm:hierBranch val="init"/>
        </dgm:presLayoutVars>
      </dgm:prSet>
      <dgm:spPr/>
    </dgm:pt>
    <dgm:pt modelId="{F0EDA2C0-A1AA-4955-81F2-24DDBF59D21E}" type="pres">
      <dgm:prSet presAssocID="{08AF42F5-EA09-4FB9-9079-55A767A12D6F}" presName="rootComposite3" presStyleCnt="0"/>
      <dgm:spPr/>
    </dgm:pt>
    <dgm:pt modelId="{E3F77A92-FF2F-4B68-B2D5-D21CD2789831}" type="pres">
      <dgm:prSet presAssocID="{08AF42F5-EA09-4FB9-9079-55A767A12D6F}" presName="rootText3" presStyleLbl="asst1" presStyleIdx="3" presStyleCnt="15">
        <dgm:presLayoutVars>
          <dgm:chPref val="3"/>
        </dgm:presLayoutVars>
      </dgm:prSet>
      <dgm:spPr/>
    </dgm:pt>
    <dgm:pt modelId="{98A7548B-C9FE-4942-B0EC-7A37B670EF9A}" type="pres">
      <dgm:prSet presAssocID="{08AF42F5-EA09-4FB9-9079-55A767A12D6F}" presName="titleText3" presStyleLbl="fgAcc2" presStyleIdx="3" presStyleCnt="15">
        <dgm:presLayoutVars>
          <dgm:chMax val="0"/>
          <dgm:chPref val="0"/>
        </dgm:presLayoutVars>
      </dgm:prSet>
      <dgm:spPr/>
    </dgm:pt>
    <dgm:pt modelId="{F19B291B-CE3E-464F-BED5-B174089B2C4A}" type="pres">
      <dgm:prSet presAssocID="{08AF42F5-EA09-4FB9-9079-55A767A12D6F}" presName="rootConnector3" presStyleLbl="asst1" presStyleIdx="3" presStyleCnt="15"/>
      <dgm:spPr/>
    </dgm:pt>
    <dgm:pt modelId="{B16C1845-0CF0-4C4C-A4D3-A1CCA36A25EA}" type="pres">
      <dgm:prSet presAssocID="{08AF42F5-EA09-4FB9-9079-55A767A12D6F}" presName="hierChild6" presStyleCnt="0"/>
      <dgm:spPr/>
    </dgm:pt>
    <dgm:pt modelId="{F9E0BBC4-07B1-4F98-94CF-BD8FC6831B8D}" type="pres">
      <dgm:prSet presAssocID="{08AF42F5-EA09-4FB9-9079-55A767A12D6F}" presName="hierChild7" presStyleCnt="0"/>
      <dgm:spPr/>
    </dgm:pt>
    <dgm:pt modelId="{3601D6A5-F77F-4A79-A828-31B14096ABBA}" type="pres">
      <dgm:prSet presAssocID="{F797E191-F4A8-4A7A-A839-D88002BDFCC9}" presName="Name96" presStyleLbl="parChTrans1D4" presStyleIdx="2" presStyleCnt="8"/>
      <dgm:spPr/>
    </dgm:pt>
    <dgm:pt modelId="{4A44E5A6-E98C-48E9-8FEF-BEBF66653633}" type="pres">
      <dgm:prSet presAssocID="{02A23085-BC6C-4521-A617-787FFAEFAC72}" presName="hierRoot3" presStyleCnt="0">
        <dgm:presLayoutVars>
          <dgm:hierBranch val="init"/>
        </dgm:presLayoutVars>
      </dgm:prSet>
      <dgm:spPr/>
    </dgm:pt>
    <dgm:pt modelId="{58512672-236C-417C-B384-B8F682A012AE}" type="pres">
      <dgm:prSet presAssocID="{02A23085-BC6C-4521-A617-787FFAEFAC72}" presName="rootComposite3" presStyleCnt="0"/>
      <dgm:spPr/>
    </dgm:pt>
    <dgm:pt modelId="{F05BBB08-D0CF-46B6-96C4-1D585AF83F2F}" type="pres">
      <dgm:prSet presAssocID="{02A23085-BC6C-4521-A617-787FFAEFAC72}" presName="rootText3" presStyleLbl="asst1" presStyleIdx="4" presStyleCnt="15">
        <dgm:presLayoutVars>
          <dgm:chPref val="3"/>
        </dgm:presLayoutVars>
      </dgm:prSet>
      <dgm:spPr/>
    </dgm:pt>
    <dgm:pt modelId="{5FB67E72-2593-4E05-98DF-38C3EF00ABD8}" type="pres">
      <dgm:prSet presAssocID="{02A23085-BC6C-4521-A617-787FFAEFAC72}" presName="titleText3" presStyleLbl="fgAcc2" presStyleIdx="4" presStyleCnt="15">
        <dgm:presLayoutVars>
          <dgm:chMax val="0"/>
          <dgm:chPref val="0"/>
        </dgm:presLayoutVars>
      </dgm:prSet>
      <dgm:spPr/>
    </dgm:pt>
    <dgm:pt modelId="{443B1FFB-BF04-4F44-BB23-088992219385}" type="pres">
      <dgm:prSet presAssocID="{02A23085-BC6C-4521-A617-787FFAEFAC72}" presName="rootConnector3" presStyleLbl="asst1" presStyleIdx="4" presStyleCnt="15"/>
      <dgm:spPr/>
    </dgm:pt>
    <dgm:pt modelId="{7D5F7E77-1BE5-4770-A729-E1D5B01E9E64}" type="pres">
      <dgm:prSet presAssocID="{02A23085-BC6C-4521-A617-787FFAEFAC72}" presName="hierChild6" presStyleCnt="0"/>
      <dgm:spPr/>
    </dgm:pt>
    <dgm:pt modelId="{1CE47931-E433-4142-8544-43CF2698BF51}" type="pres">
      <dgm:prSet presAssocID="{02A23085-BC6C-4521-A617-787FFAEFAC72}" presName="hierChild7" presStyleCnt="0"/>
      <dgm:spPr/>
    </dgm:pt>
    <dgm:pt modelId="{9061F039-FA37-4DCE-9D7C-22D946EDD31F}" type="pres">
      <dgm:prSet presAssocID="{8A459D8D-2A43-4F76-A423-814F4FAF4EB8}" presName="Name96" presStyleLbl="parChTrans1D4" presStyleIdx="3" presStyleCnt="8"/>
      <dgm:spPr/>
    </dgm:pt>
    <dgm:pt modelId="{B88F33F2-8AA8-46CC-B424-CA4445C8D507}" type="pres">
      <dgm:prSet presAssocID="{4B467302-B6AA-4205-B55A-5F01B33D5158}" presName="hierRoot3" presStyleCnt="0">
        <dgm:presLayoutVars>
          <dgm:hierBranch val="init"/>
        </dgm:presLayoutVars>
      </dgm:prSet>
      <dgm:spPr/>
    </dgm:pt>
    <dgm:pt modelId="{60E46A1B-784B-4F78-9C1E-D044AC223C93}" type="pres">
      <dgm:prSet presAssocID="{4B467302-B6AA-4205-B55A-5F01B33D5158}" presName="rootComposite3" presStyleCnt="0"/>
      <dgm:spPr/>
    </dgm:pt>
    <dgm:pt modelId="{0C7815ED-59C6-4D0A-8918-6501915426AA}" type="pres">
      <dgm:prSet presAssocID="{4B467302-B6AA-4205-B55A-5F01B33D5158}" presName="rootText3" presStyleLbl="asst1" presStyleIdx="5" presStyleCnt="15">
        <dgm:presLayoutVars>
          <dgm:chPref val="3"/>
        </dgm:presLayoutVars>
      </dgm:prSet>
      <dgm:spPr/>
    </dgm:pt>
    <dgm:pt modelId="{FF962C8D-3930-4DEB-822E-A18D2A6A2E28}" type="pres">
      <dgm:prSet presAssocID="{4B467302-B6AA-4205-B55A-5F01B33D5158}" presName="titleText3" presStyleLbl="fgAcc2" presStyleIdx="5" presStyleCnt="15">
        <dgm:presLayoutVars>
          <dgm:chMax val="0"/>
          <dgm:chPref val="0"/>
        </dgm:presLayoutVars>
      </dgm:prSet>
      <dgm:spPr/>
    </dgm:pt>
    <dgm:pt modelId="{F232A33D-B0FB-4359-AB3D-40F129FEA2B5}" type="pres">
      <dgm:prSet presAssocID="{4B467302-B6AA-4205-B55A-5F01B33D5158}" presName="rootConnector3" presStyleLbl="asst1" presStyleIdx="5" presStyleCnt="15"/>
      <dgm:spPr/>
    </dgm:pt>
    <dgm:pt modelId="{B819C6B7-E832-4843-A1D4-67210C8385DC}" type="pres">
      <dgm:prSet presAssocID="{4B467302-B6AA-4205-B55A-5F01B33D5158}" presName="hierChild6" presStyleCnt="0"/>
      <dgm:spPr/>
    </dgm:pt>
    <dgm:pt modelId="{7DA03DFC-B7DA-4DAD-ADAC-5D3267D2819D}" type="pres">
      <dgm:prSet presAssocID="{4B467302-B6AA-4205-B55A-5F01B33D5158}" presName="hierChild7" presStyleCnt="0"/>
      <dgm:spPr/>
    </dgm:pt>
    <dgm:pt modelId="{E8D80C3D-0723-4547-97E7-F1F735C901EB}" type="pres">
      <dgm:prSet presAssocID="{13D9E066-E6B3-4B5F-A283-C0ED090FF1FA}" presName="Name96" presStyleLbl="parChTrans1D4" presStyleIdx="4" presStyleCnt="8"/>
      <dgm:spPr/>
    </dgm:pt>
    <dgm:pt modelId="{BE43331A-8711-4A1F-B537-E920DCBD26F1}" type="pres">
      <dgm:prSet presAssocID="{C81220A6-E3AA-4A88-9C65-9ED8136F287E}" presName="hierRoot3" presStyleCnt="0">
        <dgm:presLayoutVars>
          <dgm:hierBranch val="init"/>
        </dgm:presLayoutVars>
      </dgm:prSet>
      <dgm:spPr/>
    </dgm:pt>
    <dgm:pt modelId="{1841D5C9-3084-4B59-94EE-07DE1D1970A4}" type="pres">
      <dgm:prSet presAssocID="{C81220A6-E3AA-4A88-9C65-9ED8136F287E}" presName="rootComposite3" presStyleCnt="0"/>
      <dgm:spPr/>
    </dgm:pt>
    <dgm:pt modelId="{BB89E44A-5E7A-410A-98BB-EEB07CC879E8}" type="pres">
      <dgm:prSet presAssocID="{C81220A6-E3AA-4A88-9C65-9ED8136F287E}" presName="rootText3" presStyleLbl="asst1" presStyleIdx="6" presStyleCnt="15">
        <dgm:presLayoutVars>
          <dgm:chPref val="3"/>
        </dgm:presLayoutVars>
      </dgm:prSet>
      <dgm:spPr/>
    </dgm:pt>
    <dgm:pt modelId="{CDE8EB83-8E8F-4ACF-B249-A1652C64556A}" type="pres">
      <dgm:prSet presAssocID="{C81220A6-E3AA-4A88-9C65-9ED8136F287E}" presName="titleText3" presStyleLbl="fgAcc2" presStyleIdx="6" presStyleCnt="15">
        <dgm:presLayoutVars>
          <dgm:chMax val="0"/>
          <dgm:chPref val="0"/>
        </dgm:presLayoutVars>
      </dgm:prSet>
      <dgm:spPr/>
    </dgm:pt>
    <dgm:pt modelId="{CF33941D-7FDB-4372-B510-27E129C1804C}" type="pres">
      <dgm:prSet presAssocID="{C81220A6-E3AA-4A88-9C65-9ED8136F287E}" presName="rootConnector3" presStyleLbl="asst1" presStyleIdx="6" presStyleCnt="15"/>
      <dgm:spPr/>
    </dgm:pt>
    <dgm:pt modelId="{4BEBDC6E-9D1B-4DCE-8E21-953FB2403B51}" type="pres">
      <dgm:prSet presAssocID="{C81220A6-E3AA-4A88-9C65-9ED8136F287E}" presName="hierChild6" presStyleCnt="0"/>
      <dgm:spPr/>
    </dgm:pt>
    <dgm:pt modelId="{D44F8E40-6984-4097-A4F3-DC05E36C6273}" type="pres">
      <dgm:prSet presAssocID="{C81220A6-E3AA-4A88-9C65-9ED8136F287E}" presName="hierChild7" presStyleCnt="0"/>
      <dgm:spPr/>
    </dgm:pt>
    <dgm:pt modelId="{B247B7EA-69FB-427B-A9B9-F9FE86035D8A}" type="pres">
      <dgm:prSet presAssocID="{09B339FF-9ECC-47A6-B0E3-051CF36376C6}" presName="Name96" presStyleLbl="parChTrans1D3" presStyleIdx="1" presStyleCnt="5"/>
      <dgm:spPr/>
    </dgm:pt>
    <dgm:pt modelId="{EA0869A7-6A5A-45D6-8E5D-1D8CDDFA728F}" type="pres">
      <dgm:prSet presAssocID="{963C5759-9A19-46DB-BF09-3D9EF8E65366}" presName="hierRoot3" presStyleCnt="0">
        <dgm:presLayoutVars>
          <dgm:hierBranch val="init"/>
        </dgm:presLayoutVars>
      </dgm:prSet>
      <dgm:spPr/>
    </dgm:pt>
    <dgm:pt modelId="{813E8B04-9CE8-4D07-BB3D-88C97C4A8CA6}" type="pres">
      <dgm:prSet presAssocID="{963C5759-9A19-46DB-BF09-3D9EF8E65366}" presName="rootComposite3" presStyleCnt="0"/>
      <dgm:spPr/>
    </dgm:pt>
    <dgm:pt modelId="{ACB42DAA-651A-4DF0-95BC-FEDBFF08FACB}" type="pres">
      <dgm:prSet presAssocID="{963C5759-9A19-46DB-BF09-3D9EF8E65366}" presName="rootText3" presStyleLbl="asst1" presStyleIdx="7" presStyleCnt="15">
        <dgm:presLayoutVars>
          <dgm:chPref val="3"/>
        </dgm:presLayoutVars>
      </dgm:prSet>
      <dgm:spPr/>
    </dgm:pt>
    <dgm:pt modelId="{5FDC0651-61E8-4CE9-9393-3E645FB55167}" type="pres">
      <dgm:prSet presAssocID="{963C5759-9A19-46DB-BF09-3D9EF8E65366}" presName="titleText3" presStyleLbl="fgAcc2" presStyleIdx="7" presStyleCnt="15">
        <dgm:presLayoutVars>
          <dgm:chMax val="0"/>
          <dgm:chPref val="0"/>
        </dgm:presLayoutVars>
      </dgm:prSet>
      <dgm:spPr/>
    </dgm:pt>
    <dgm:pt modelId="{9430CE4C-B225-47D0-BEFC-AE5FE3F11762}" type="pres">
      <dgm:prSet presAssocID="{963C5759-9A19-46DB-BF09-3D9EF8E65366}" presName="rootConnector3" presStyleLbl="asst1" presStyleIdx="7" presStyleCnt="15"/>
      <dgm:spPr/>
    </dgm:pt>
    <dgm:pt modelId="{9C0AC4C5-50A0-4866-84AA-BEE99FFBC21E}" type="pres">
      <dgm:prSet presAssocID="{963C5759-9A19-46DB-BF09-3D9EF8E65366}" presName="hierChild6" presStyleCnt="0"/>
      <dgm:spPr/>
    </dgm:pt>
    <dgm:pt modelId="{8E7496AF-5DD2-4949-9DFE-23776E46927B}" type="pres">
      <dgm:prSet presAssocID="{963C5759-9A19-46DB-BF09-3D9EF8E65366}" presName="hierChild7" presStyleCnt="0"/>
      <dgm:spPr/>
    </dgm:pt>
    <dgm:pt modelId="{A904C0A7-4DC1-4CDF-B9AF-07B747EE23DC}" type="pres">
      <dgm:prSet presAssocID="{13B3067F-365D-437C-BE7A-67D9C127A020}" presName="Name96" presStyleLbl="parChTrans1D4" presStyleIdx="5" presStyleCnt="8"/>
      <dgm:spPr/>
    </dgm:pt>
    <dgm:pt modelId="{EEA82496-9EE4-46B0-8A68-CD7BF8FA5DC0}" type="pres">
      <dgm:prSet presAssocID="{145C14E7-68A7-4DFF-99E1-9062E184CF25}" presName="hierRoot3" presStyleCnt="0">
        <dgm:presLayoutVars>
          <dgm:hierBranch val="init"/>
        </dgm:presLayoutVars>
      </dgm:prSet>
      <dgm:spPr/>
    </dgm:pt>
    <dgm:pt modelId="{5647B88A-8034-4DE5-98CB-7D7E0C94EEDD}" type="pres">
      <dgm:prSet presAssocID="{145C14E7-68A7-4DFF-99E1-9062E184CF25}" presName="rootComposite3" presStyleCnt="0"/>
      <dgm:spPr/>
    </dgm:pt>
    <dgm:pt modelId="{9766EB4D-1D54-443E-AEC2-93CDC1CC2616}" type="pres">
      <dgm:prSet presAssocID="{145C14E7-68A7-4DFF-99E1-9062E184CF25}" presName="rootText3" presStyleLbl="asst1" presStyleIdx="8" presStyleCnt="15">
        <dgm:presLayoutVars>
          <dgm:chPref val="3"/>
        </dgm:presLayoutVars>
      </dgm:prSet>
      <dgm:spPr/>
    </dgm:pt>
    <dgm:pt modelId="{78066FA1-AA32-404A-9607-217FBD712731}" type="pres">
      <dgm:prSet presAssocID="{145C14E7-68A7-4DFF-99E1-9062E184CF25}" presName="titleText3" presStyleLbl="fgAcc2" presStyleIdx="8" presStyleCnt="15">
        <dgm:presLayoutVars>
          <dgm:chMax val="0"/>
          <dgm:chPref val="0"/>
        </dgm:presLayoutVars>
      </dgm:prSet>
      <dgm:spPr/>
    </dgm:pt>
    <dgm:pt modelId="{EB33AF2F-A9A2-48D8-8AD5-A6ED9CDA9B48}" type="pres">
      <dgm:prSet presAssocID="{145C14E7-68A7-4DFF-99E1-9062E184CF25}" presName="rootConnector3" presStyleLbl="asst1" presStyleIdx="8" presStyleCnt="15"/>
      <dgm:spPr/>
    </dgm:pt>
    <dgm:pt modelId="{6CDAA21F-4C08-4993-AE4B-4F0A79F6CAE0}" type="pres">
      <dgm:prSet presAssocID="{145C14E7-68A7-4DFF-99E1-9062E184CF25}" presName="hierChild6" presStyleCnt="0"/>
      <dgm:spPr/>
    </dgm:pt>
    <dgm:pt modelId="{0BC40BB2-CFC8-47EF-B0E7-FB49EFD9DA0D}" type="pres">
      <dgm:prSet presAssocID="{145C14E7-68A7-4DFF-99E1-9062E184CF25}" presName="hierChild7" presStyleCnt="0"/>
      <dgm:spPr/>
    </dgm:pt>
    <dgm:pt modelId="{F2F04DF3-190E-4242-84AE-DB83776323BD}" type="pres">
      <dgm:prSet presAssocID="{79829389-BC51-4FA2-B449-61535A224EDA}" presName="Name96" presStyleLbl="parChTrans1D4" presStyleIdx="6" presStyleCnt="8"/>
      <dgm:spPr/>
    </dgm:pt>
    <dgm:pt modelId="{4DB103CC-706A-40BA-8965-DD7D5AF683EC}" type="pres">
      <dgm:prSet presAssocID="{3891CC08-780E-42A8-86F8-6D86A7B27A5F}" presName="hierRoot3" presStyleCnt="0">
        <dgm:presLayoutVars>
          <dgm:hierBranch val="init"/>
        </dgm:presLayoutVars>
      </dgm:prSet>
      <dgm:spPr/>
    </dgm:pt>
    <dgm:pt modelId="{217569F4-7DE7-4A7C-88E7-369B954B2DD9}" type="pres">
      <dgm:prSet presAssocID="{3891CC08-780E-42A8-86F8-6D86A7B27A5F}" presName="rootComposite3" presStyleCnt="0"/>
      <dgm:spPr/>
    </dgm:pt>
    <dgm:pt modelId="{28BB25CA-B07E-49D7-A1E4-76BE4012DDD7}" type="pres">
      <dgm:prSet presAssocID="{3891CC08-780E-42A8-86F8-6D86A7B27A5F}" presName="rootText3" presStyleLbl="asst1" presStyleIdx="9" presStyleCnt="15">
        <dgm:presLayoutVars>
          <dgm:chPref val="3"/>
        </dgm:presLayoutVars>
      </dgm:prSet>
      <dgm:spPr/>
    </dgm:pt>
    <dgm:pt modelId="{FC688280-C42A-4E16-BF06-BEB3068E9D13}" type="pres">
      <dgm:prSet presAssocID="{3891CC08-780E-42A8-86F8-6D86A7B27A5F}" presName="titleText3" presStyleLbl="fgAcc2" presStyleIdx="9" presStyleCnt="15">
        <dgm:presLayoutVars>
          <dgm:chMax val="0"/>
          <dgm:chPref val="0"/>
        </dgm:presLayoutVars>
      </dgm:prSet>
      <dgm:spPr/>
    </dgm:pt>
    <dgm:pt modelId="{C880F846-C3E8-4621-AB19-818942EA1854}" type="pres">
      <dgm:prSet presAssocID="{3891CC08-780E-42A8-86F8-6D86A7B27A5F}" presName="rootConnector3" presStyleLbl="asst1" presStyleIdx="9" presStyleCnt="15"/>
      <dgm:spPr/>
    </dgm:pt>
    <dgm:pt modelId="{0E06BE57-6928-4E80-824C-1E6FB9EE6D99}" type="pres">
      <dgm:prSet presAssocID="{3891CC08-780E-42A8-86F8-6D86A7B27A5F}" presName="hierChild6" presStyleCnt="0"/>
      <dgm:spPr/>
    </dgm:pt>
    <dgm:pt modelId="{3BF45152-DB5A-4770-89E2-D6B9AE48D693}" type="pres">
      <dgm:prSet presAssocID="{3891CC08-780E-42A8-86F8-6D86A7B27A5F}" presName="hierChild7" presStyleCnt="0"/>
      <dgm:spPr/>
    </dgm:pt>
    <dgm:pt modelId="{CAB46B5E-D829-4CD2-AEF5-C985E449318D}" type="pres">
      <dgm:prSet presAssocID="{9177BF96-A895-466B-9325-CF952392550E}" presName="Name96" presStyleLbl="parChTrans1D4" presStyleIdx="7" presStyleCnt="8"/>
      <dgm:spPr/>
    </dgm:pt>
    <dgm:pt modelId="{0934027C-403B-45DB-9213-82E42B7FFAF1}" type="pres">
      <dgm:prSet presAssocID="{B45DC47E-F728-498A-A622-7668293CDDFE}" presName="hierRoot3" presStyleCnt="0">
        <dgm:presLayoutVars>
          <dgm:hierBranch val="init"/>
        </dgm:presLayoutVars>
      </dgm:prSet>
      <dgm:spPr/>
    </dgm:pt>
    <dgm:pt modelId="{DA5C1B26-AF49-4175-B203-D03C889C41CC}" type="pres">
      <dgm:prSet presAssocID="{B45DC47E-F728-498A-A622-7668293CDDFE}" presName="rootComposite3" presStyleCnt="0"/>
      <dgm:spPr/>
    </dgm:pt>
    <dgm:pt modelId="{298E2312-7395-46D4-8FEA-B393E6F064CC}" type="pres">
      <dgm:prSet presAssocID="{B45DC47E-F728-498A-A622-7668293CDDFE}" presName="rootText3" presStyleLbl="asst1" presStyleIdx="10" presStyleCnt="15">
        <dgm:presLayoutVars>
          <dgm:chPref val="3"/>
        </dgm:presLayoutVars>
      </dgm:prSet>
      <dgm:spPr/>
    </dgm:pt>
    <dgm:pt modelId="{30443904-1837-4862-A81C-692B61317605}" type="pres">
      <dgm:prSet presAssocID="{B45DC47E-F728-498A-A622-7668293CDDFE}" presName="titleText3" presStyleLbl="fgAcc2" presStyleIdx="10" presStyleCnt="15">
        <dgm:presLayoutVars>
          <dgm:chMax val="0"/>
          <dgm:chPref val="0"/>
        </dgm:presLayoutVars>
      </dgm:prSet>
      <dgm:spPr/>
    </dgm:pt>
    <dgm:pt modelId="{F62721E6-F4DD-47DC-B772-E3FF4685CA86}" type="pres">
      <dgm:prSet presAssocID="{B45DC47E-F728-498A-A622-7668293CDDFE}" presName="rootConnector3" presStyleLbl="asst1" presStyleIdx="10" presStyleCnt="15"/>
      <dgm:spPr/>
    </dgm:pt>
    <dgm:pt modelId="{A13C1D36-6B11-46F1-A2AE-CABA9C938CBF}" type="pres">
      <dgm:prSet presAssocID="{B45DC47E-F728-498A-A622-7668293CDDFE}" presName="hierChild6" presStyleCnt="0"/>
      <dgm:spPr/>
    </dgm:pt>
    <dgm:pt modelId="{042A2FC6-D67A-4DDD-B147-CAB1648C5533}" type="pres">
      <dgm:prSet presAssocID="{B45DC47E-F728-498A-A622-7668293CDDFE}" presName="hierChild7" presStyleCnt="0"/>
      <dgm:spPr/>
    </dgm:pt>
    <dgm:pt modelId="{A19F8A98-FE3F-4631-AC11-01020D0E5BBD}" type="pres">
      <dgm:prSet presAssocID="{3B9C2994-37D0-4213-8E93-4D208492D6AB}" presName="Name96" presStyleLbl="parChTrans1D2" presStyleIdx="1" presStyleCnt="2"/>
      <dgm:spPr/>
    </dgm:pt>
    <dgm:pt modelId="{F42B9B90-ABA7-43FC-BBD1-3E12D2E2E882}" type="pres">
      <dgm:prSet presAssocID="{61893CA5-76A7-4393-85FD-E0E5509BF344}" presName="hierRoot3" presStyleCnt="0">
        <dgm:presLayoutVars>
          <dgm:hierBranch val="init"/>
        </dgm:presLayoutVars>
      </dgm:prSet>
      <dgm:spPr/>
    </dgm:pt>
    <dgm:pt modelId="{FAE23D19-3D48-4CF3-8E12-560DF3D13EF0}" type="pres">
      <dgm:prSet presAssocID="{61893CA5-76A7-4393-85FD-E0E5509BF344}" presName="rootComposite3" presStyleCnt="0"/>
      <dgm:spPr/>
    </dgm:pt>
    <dgm:pt modelId="{839265E5-2D60-43EB-B78E-B14C0FEC006D}" type="pres">
      <dgm:prSet presAssocID="{61893CA5-76A7-4393-85FD-E0E5509BF344}" presName="rootText3" presStyleLbl="asst1" presStyleIdx="11" presStyleCnt="15">
        <dgm:presLayoutVars>
          <dgm:chPref val="3"/>
        </dgm:presLayoutVars>
      </dgm:prSet>
      <dgm:spPr/>
    </dgm:pt>
    <dgm:pt modelId="{C23DE463-E0C0-48FB-B8CD-69056B2D54FF}" type="pres">
      <dgm:prSet presAssocID="{61893CA5-76A7-4393-85FD-E0E5509BF344}" presName="titleText3" presStyleLbl="fgAcc2" presStyleIdx="11" presStyleCnt="15">
        <dgm:presLayoutVars>
          <dgm:chMax val="0"/>
          <dgm:chPref val="0"/>
        </dgm:presLayoutVars>
      </dgm:prSet>
      <dgm:spPr/>
    </dgm:pt>
    <dgm:pt modelId="{19EA9B9E-D8A6-4A8F-A885-3EDDE9D6FD1A}" type="pres">
      <dgm:prSet presAssocID="{61893CA5-76A7-4393-85FD-E0E5509BF344}" presName="rootConnector3" presStyleLbl="asst1" presStyleIdx="11" presStyleCnt="15"/>
      <dgm:spPr/>
    </dgm:pt>
    <dgm:pt modelId="{7DF2C893-D1D6-47B8-8073-E097A088D9E0}" type="pres">
      <dgm:prSet presAssocID="{61893CA5-76A7-4393-85FD-E0E5509BF344}" presName="hierChild6" presStyleCnt="0"/>
      <dgm:spPr/>
    </dgm:pt>
    <dgm:pt modelId="{49B6978C-BA75-442F-925B-EB59CD19E39C}" type="pres">
      <dgm:prSet presAssocID="{61893CA5-76A7-4393-85FD-E0E5509BF344}" presName="hierChild7" presStyleCnt="0"/>
      <dgm:spPr/>
    </dgm:pt>
    <dgm:pt modelId="{D561AB2C-A1E0-443E-A9ED-42E49833D0E3}" type="pres">
      <dgm:prSet presAssocID="{EA194997-B1FC-4EB2-B2D2-26656739897C}" presName="Name96" presStyleLbl="parChTrans1D3" presStyleIdx="2" presStyleCnt="5"/>
      <dgm:spPr/>
    </dgm:pt>
    <dgm:pt modelId="{65AD72CD-306C-4C24-BF57-76F5695B3B2D}" type="pres">
      <dgm:prSet presAssocID="{1ECCD143-DF07-411A-8BF1-167FF4B20579}" presName="hierRoot3" presStyleCnt="0">
        <dgm:presLayoutVars>
          <dgm:hierBranch val="init"/>
        </dgm:presLayoutVars>
      </dgm:prSet>
      <dgm:spPr/>
    </dgm:pt>
    <dgm:pt modelId="{0D223ED4-70FA-4410-AD88-2D2AD4E82215}" type="pres">
      <dgm:prSet presAssocID="{1ECCD143-DF07-411A-8BF1-167FF4B20579}" presName="rootComposite3" presStyleCnt="0"/>
      <dgm:spPr/>
    </dgm:pt>
    <dgm:pt modelId="{CA0A8FE2-029D-46EE-B43A-7DC71507219A}" type="pres">
      <dgm:prSet presAssocID="{1ECCD143-DF07-411A-8BF1-167FF4B20579}" presName="rootText3" presStyleLbl="asst1" presStyleIdx="12" presStyleCnt="15">
        <dgm:presLayoutVars>
          <dgm:chPref val="3"/>
        </dgm:presLayoutVars>
      </dgm:prSet>
      <dgm:spPr/>
    </dgm:pt>
    <dgm:pt modelId="{972379CC-6368-40CA-AFFD-15C08599D1BA}" type="pres">
      <dgm:prSet presAssocID="{1ECCD143-DF07-411A-8BF1-167FF4B20579}" presName="titleText3" presStyleLbl="fgAcc2" presStyleIdx="12" presStyleCnt="15">
        <dgm:presLayoutVars>
          <dgm:chMax val="0"/>
          <dgm:chPref val="0"/>
        </dgm:presLayoutVars>
      </dgm:prSet>
      <dgm:spPr/>
    </dgm:pt>
    <dgm:pt modelId="{0BCA6ADA-0D35-45B1-8D12-DF0FA274EDC0}" type="pres">
      <dgm:prSet presAssocID="{1ECCD143-DF07-411A-8BF1-167FF4B20579}" presName="rootConnector3" presStyleLbl="asst1" presStyleIdx="12" presStyleCnt="15"/>
      <dgm:spPr/>
    </dgm:pt>
    <dgm:pt modelId="{02713210-A82C-46BA-B2C7-4DAFB0547C25}" type="pres">
      <dgm:prSet presAssocID="{1ECCD143-DF07-411A-8BF1-167FF4B20579}" presName="hierChild6" presStyleCnt="0"/>
      <dgm:spPr/>
    </dgm:pt>
    <dgm:pt modelId="{A20B6B29-42CA-4598-B396-EB704D5A8745}" type="pres">
      <dgm:prSet presAssocID="{1ECCD143-DF07-411A-8BF1-167FF4B20579}" presName="hierChild7" presStyleCnt="0"/>
      <dgm:spPr/>
    </dgm:pt>
    <dgm:pt modelId="{FDC968CA-A882-42DB-A8D9-E31F6456412E}" type="pres">
      <dgm:prSet presAssocID="{F1E1321F-06F4-4FFA-97F0-BC6F66594F60}" presName="Name96" presStyleLbl="parChTrans1D3" presStyleIdx="3" presStyleCnt="5"/>
      <dgm:spPr/>
    </dgm:pt>
    <dgm:pt modelId="{C0F38EA4-D8C8-4C57-985F-21BC7D3D607C}" type="pres">
      <dgm:prSet presAssocID="{E2430A4E-CFBE-42C5-B7B2-6E3A23DFE72E}" presName="hierRoot3" presStyleCnt="0">
        <dgm:presLayoutVars>
          <dgm:hierBranch val="init"/>
        </dgm:presLayoutVars>
      </dgm:prSet>
      <dgm:spPr/>
    </dgm:pt>
    <dgm:pt modelId="{5E23665F-A512-4CD0-A152-230959383B64}" type="pres">
      <dgm:prSet presAssocID="{E2430A4E-CFBE-42C5-B7B2-6E3A23DFE72E}" presName="rootComposite3" presStyleCnt="0"/>
      <dgm:spPr/>
    </dgm:pt>
    <dgm:pt modelId="{ED965B88-EF4F-4A46-96D9-6BB60F157873}" type="pres">
      <dgm:prSet presAssocID="{E2430A4E-CFBE-42C5-B7B2-6E3A23DFE72E}" presName="rootText3" presStyleLbl="asst1" presStyleIdx="13" presStyleCnt="15">
        <dgm:presLayoutVars>
          <dgm:chPref val="3"/>
        </dgm:presLayoutVars>
      </dgm:prSet>
      <dgm:spPr/>
    </dgm:pt>
    <dgm:pt modelId="{B9B26306-A202-458F-A6B8-2C27DA838E96}" type="pres">
      <dgm:prSet presAssocID="{E2430A4E-CFBE-42C5-B7B2-6E3A23DFE72E}" presName="titleText3" presStyleLbl="fgAcc2" presStyleIdx="13" presStyleCnt="15">
        <dgm:presLayoutVars>
          <dgm:chMax val="0"/>
          <dgm:chPref val="0"/>
        </dgm:presLayoutVars>
      </dgm:prSet>
      <dgm:spPr/>
    </dgm:pt>
    <dgm:pt modelId="{0B6C9E53-04DC-4865-8D24-89579786D610}" type="pres">
      <dgm:prSet presAssocID="{E2430A4E-CFBE-42C5-B7B2-6E3A23DFE72E}" presName="rootConnector3" presStyleLbl="asst1" presStyleIdx="13" presStyleCnt="15"/>
      <dgm:spPr/>
    </dgm:pt>
    <dgm:pt modelId="{0AD6E5EE-35C2-48CC-85BF-5D67BA1F21FD}" type="pres">
      <dgm:prSet presAssocID="{E2430A4E-CFBE-42C5-B7B2-6E3A23DFE72E}" presName="hierChild6" presStyleCnt="0"/>
      <dgm:spPr/>
    </dgm:pt>
    <dgm:pt modelId="{422D4659-B42C-4F09-A931-CD5831F13743}" type="pres">
      <dgm:prSet presAssocID="{E2430A4E-CFBE-42C5-B7B2-6E3A23DFE72E}" presName="hierChild7" presStyleCnt="0"/>
      <dgm:spPr/>
    </dgm:pt>
    <dgm:pt modelId="{3EEB9921-5A58-42F5-9495-DAF0519B3728}" type="pres">
      <dgm:prSet presAssocID="{DDD030A4-68A8-434D-B4CE-1E3740280CE3}" presName="Name96" presStyleLbl="parChTrans1D3" presStyleIdx="4" presStyleCnt="5"/>
      <dgm:spPr/>
    </dgm:pt>
    <dgm:pt modelId="{C8843DCC-119B-4978-8DCF-ABEBF169605D}" type="pres">
      <dgm:prSet presAssocID="{5ED44C5C-64F7-40A7-BD58-1F4DA15D5DDE}" presName="hierRoot3" presStyleCnt="0">
        <dgm:presLayoutVars>
          <dgm:hierBranch val="init"/>
        </dgm:presLayoutVars>
      </dgm:prSet>
      <dgm:spPr/>
    </dgm:pt>
    <dgm:pt modelId="{8AC26613-6E2D-4186-9919-2A52F954DFD6}" type="pres">
      <dgm:prSet presAssocID="{5ED44C5C-64F7-40A7-BD58-1F4DA15D5DDE}" presName="rootComposite3" presStyleCnt="0"/>
      <dgm:spPr/>
    </dgm:pt>
    <dgm:pt modelId="{79CE4841-9333-4ED1-AF7E-55A71738F335}" type="pres">
      <dgm:prSet presAssocID="{5ED44C5C-64F7-40A7-BD58-1F4DA15D5DDE}" presName="rootText3" presStyleLbl="asst1" presStyleIdx="14" presStyleCnt="15">
        <dgm:presLayoutVars>
          <dgm:chPref val="3"/>
        </dgm:presLayoutVars>
      </dgm:prSet>
      <dgm:spPr/>
    </dgm:pt>
    <dgm:pt modelId="{DDBE5485-C948-41F5-BED2-9E958C8FEE69}" type="pres">
      <dgm:prSet presAssocID="{5ED44C5C-64F7-40A7-BD58-1F4DA15D5DDE}" presName="titleText3" presStyleLbl="fgAcc2" presStyleIdx="14" presStyleCnt="15">
        <dgm:presLayoutVars>
          <dgm:chMax val="0"/>
          <dgm:chPref val="0"/>
        </dgm:presLayoutVars>
      </dgm:prSet>
      <dgm:spPr/>
    </dgm:pt>
    <dgm:pt modelId="{61FDB0FF-1B9F-400A-B2EB-3922DF305A36}" type="pres">
      <dgm:prSet presAssocID="{5ED44C5C-64F7-40A7-BD58-1F4DA15D5DDE}" presName="rootConnector3" presStyleLbl="asst1" presStyleIdx="14" presStyleCnt="15"/>
      <dgm:spPr/>
    </dgm:pt>
    <dgm:pt modelId="{B16C689F-CB30-4A03-A901-CCCC36F9CDAB}" type="pres">
      <dgm:prSet presAssocID="{5ED44C5C-64F7-40A7-BD58-1F4DA15D5DDE}" presName="hierChild6" presStyleCnt="0"/>
      <dgm:spPr/>
    </dgm:pt>
    <dgm:pt modelId="{EC598D94-35A5-4086-BB19-9C1777D70C0C}" type="pres">
      <dgm:prSet presAssocID="{5ED44C5C-64F7-40A7-BD58-1F4DA15D5DDE}" presName="hierChild7" presStyleCnt="0"/>
      <dgm:spPr/>
    </dgm:pt>
  </dgm:ptLst>
  <dgm:cxnLst>
    <dgm:cxn modelId="{56B88B00-510D-47A5-A5BF-53D69979C5DF}" type="presOf" srcId="{34F396F0-102A-46D9-9B1C-FBDFC780CDAB}" destId="{34BF3DC5-F39C-4C76-9878-D373CDA80085}" srcOrd="0" destOrd="0" presId="urn:microsoft.com/office/officeart/2008/layout/NameandTitleOrganizationalChart"/>
    <dgm:cxn modelId="{0BF2E400-606A-4D5D-9175-B00DE9E30D41}" type="presOf" srcId="{C81220A6-E3AA-4A88-9C65-9ED8136F287E}" destId="{CF33941D-7FDB-4372-B510-27E129C1804C}" srcOrd="1" destOrd="0" presId="urn:microsoft.com/office/officeart/2008/layout/NameandTitleOrganizationalChart"/>
    <dgm:cxn modelId="{F3FD7302-BEC4-48D4-9D12-2FBE08FC576A}" type="presOf" srcId="{AEE3FD0B-F328-4A43-9AE6-1E4F25925FEA}" destId="{152379FA-45E1-49FA-BCC3-AE2FCF1F167A}" srcOrd="1" destOrd="0" presId="urn:microsoft.com/office/officeart/2008/layout/NameandTitleOrganizationalChart"/>
    <dgm:cxn modelId="{4B791C03-510E-4AF0-BD0B-ED355CE516B0}" srcId="{B7723E23-AC23-478A-BF45-C63C8AF120C3}" destId="{963C5759-9A19-46DB-BF09-3D9EF8E65366}" srcOrd="1" destOrd="0" parTransId="{09B339FF-9ECC-47A6-B0E3-051CF36376C6}" sibTransId="{0645C79B-915E-4FA4-AD1D-F55F578457C6}"/>
    <dgm:cxn modelId="{663FF703-4319-476A-9B8B-611C681258AB}" type="presOf" srcId="{C81220A6-E3AA-4A88-9C65-9ED8136F287E}" destId="{BB89E44A-5E7A-410A-98BB-EEB07CC879E8}" srcOrd="0" destOrd="0" presId="urn:microsoft.com/office/officeart/2008/layout/NameandTitleOrganizationalChart"/>
    <dgm:cxn modelId="{62055106-C614-4B00-9F56-450788DCB294}" type="presOf" srcId="{D4CBD2B6-AC7F-4A6D-B288-8335609F9C80}" destId="{98A7548B-C9FE-4942-B0EC-7A37B670EF9A}" srcOrd="0" destOrd="0" presId="urn:microsoft.com/office/officeart/2008/layout/NameandTitleOrganizationalChart"/>
    <dgm:cxn modelId="{DFCC5F07-ABB1-40D1-935F-54D820A94C40}" type="presOf" srcId="{AEE3FD0B-F328-4A43-9AE6-1E4F25925FEA}" destId="{75114677-0A54-4E1D-908E-242BFDBBB184}" srcOrd="0" destOrd="0" presId="urn:microsoft.com/office/officeart/2008/layout/NameandTitleOrganizationalChart"/>
    <dgm:cxn modelId="{1661C607-080A-4143-A125-EC0D2E287446}" srcId="{61893CA5-76A7-4393-85FD-E0E5509BF344}" destId="{E2430A4E-CFBE-42C5-B7B2-6E3A23DFE72E}" srcOrd="1" destOrd="0" parTransId="{F1E1321F-06F4-4FFA-97F0-BC6F66594F60}" sibTransId="{4D6085DC-84BE-4F6E-9438-B17DA76D7008}"/>
    <dgm:cxn modelId="{6A8CE408-E91B-47D7-9B2B-B20038D2B4BB}" type="presOf" srcId="{F1E1321F-06F4-4FFA-97F0-BC6F66594F60}" destId="{FDC968CA-A882-42DB-A8D9-E31F6456412E}" srcOrd="0" destOrd="0" presId="urn:microsoft.com/office/officeart/2008/layout/NameandTitleOrganizationalChart"/>
    <dgm:cxn modelId="{8838D30C-E53F-4553-B3C6-DE866625D178}" type="presOf" srcId="{79829389-BC51-4FA2-B449-61535A224EDA}" destId="{F2F04DF3-190E-4242-84AE-DB83776323BD}" srcOrd="0" destOrd="0" presId="urn:microsoft.com/office/officeart/2008/layout/NameandTitleOrganizationalChart"/>
    <dgm:cxn modelId="{10093D1C-8FB8-4B85-B3A6-49453B3AD4C6}" type="presOf" srcId="{02A23085-BC6C-4521-A617-787FFAEFAC72}" destId="{F05BBB08-D0CF-46B6-96C4-1D585AF83F2F}" srcOrd="0" destOrd="0" presId="urn:microsoft.com/office/officeart/2008/layout/NameandTitleOrganizationalChart"/>
    <dgm:cxn modelId="{4685BB1F-7D52-4A50-B4B4-47853C247F8F}" type="presOf" srcId="{5ED44C5C-64F7-40A7-BD58-1F4DA15D5DDE}" destId="{79CE4841-9333-4ED1-AF7E-55A71738F335}" srcOrd="0" destOrd="0" presId="urn:microsoft.com/office/officeart/2008/layout/NameandTitleOrganizationalChart"/>
    <dgm:cxn modelId="{F00CA127-F6AD-43BE-8E51-D3A34292987C}" type="presOf" srcId="{61893CA5-76A7-4393-85FD-E0E5509BF344}" destId="{839265E5-2D60-43EB-B78E-B14C0FEC006D}" srcOrd="0" destOrd="0" presId="urn:microsoft.com/office/officeart/2008/layout/NameandTitleOrganizationalChart"/>
    <dgm:cxn modelId="{8D25792B-6FC7-4606-9FE3-F3B2EA62566C}" srcId="{34F396F0-102A-46D9-9B1C-FBDFC780CDAB}" destId="{08AF42F5-EA09-4FB9-9079-55A767A12D6F}" srcOrd="1" destOrd="0" parTransId="{265ED7C0-B7B9-4021-89CA-AF0AE8001366}" sibTransId="{D4CBD2B6-AC7F-4A6D-B288-8335609F9C80}"/>
    <dgm:cxn modelId="{8625D72D-0D49-4867-9EED-8E5BDD651495}" type="presOf" srcId="{265ED7C0-B7B9-4021-89CA-AF0AE8001366}" destId="{DE7D095B-4421-4284-B93E-53A020CEFE93}" srcOrd="0" destOrd="0" presId="urn:microsoft.com/office/officeart/2008/layout/NameandTitleOrganizationalChart"/>
    <dgm:cxn modelId="{0CB1DD33-1668-4BEF-B869-C88E2F851DD7}" srcId="{B7723E23-AC23-478A-BF45-C63C8AF120C3}" destId="{34F396F0-102A-46D9-9B1C-FBDFC780CDAB}" srcOrd="0" destOrd="0" parTransId="{9761791C-7CF8-4064-81E3-AE40360FC937}" sibTransId="{5530C286-789C-4353-8752-41AAC678E120}"/>
    <dgm:cxn modelId="{EDCDC435-38FA-4DD6-9EB3-B4A4F8E41540}" type="presOf" srcId="{9761791C-7CF8-4064-81E3-AE40360FC937}" destId="{762D3285-A77A-491A-BA3C-67D17EF5A050}" srcOrd="0" destOrd="0" presId="urn:microsoft.com/office/officeart/2008/layout/NameandTitleOrganizationalChart"/>
    <dgm:cxn modelId="{27CDED37-0F26-408C-9F01-1A671B862FCC}" srcId="{6DE0400B-3EE6-442F-9327-7FFCAFEF1CA7}" destId="{580C6945-84D0-434E-ACC7-6913A6D43A64}" srcOrd="0" destOrd="0" parTransId="{FF488610-4797-4D49-B4CB-3E580CB6DDAA}" sibTransId="{D3A566F1-8292-4A7B-933C-C0A5008FAFA2}"/>
    <dgm:cxn modelId="{B47B1F3D-7EF9-405C-A8EB-D4E5C649C088}" type="presOf" srcId="{4245774D-07DD-4823-BED1-CEA32FEEA21D}" destId="{5FB67E72-2593-4E05-98DF-38C3EF00ABD8}" srcOrd="0" destOrd="0" presId="urn:microsoft.com/office/officeart/2008/layout/NameandTitleOrganizationalChart"/>
    <dgm:cxn modelId="{7E48723D-7F78-4A84-BD93-D435BB3ECE3B}" srcId="{61893CA5-76A7-4393-85FD-E0E5509BF344}" destId="{1ECCD143-DF07-411A-8BF1-167FF4B20579}" srcOrd="0" destOrd="0" parTransId="{EA194997-B1FC-4EB2-B2D2-26656739897C}" sibTransId="{A4D5E821-3F57-4395-9BD5-10992CF64627}"/>
    <dgm:cxn modelId="{30B1CE5C-1F3A-46B9-8A38-544C9F8EE600}" type="presOf" srcId="{F1684A6B-DBF1-41D2-B530-DC731B89CB7F}" destId="{04B8E301-26C4-47C0-8065-D5E5C31C10AB}" srcOrd="0" destOrd="0" presId="urn:microsoft.com/office/officeart/2008/layout/NameandTitleOrganizationalChart"/>
    <dgm:cxn modelId="{F7137160-990C-4761-9A64-49FE573ED8B2}" type="presOf" srcId="{E2430A4E-CFBE-42C5-B7B2-6E3A23DFE72E}" destId="{ED965B88-EF4F-4A46-96D9-6BB60F157873}" srcOrd="0" destOrd="0" presId="urn:microsoft.com/office/officeart/2008/layout/NameandTitleOrganizationalChart"/>
    <dgm:cxn modelId="{85031561-7D3E-4554-A2DD-C817C1315D66}" type="presOf" srcId="{43B71943-A13F-4BA4-8524-850B012F5360}" destId="{FF962C8D-3930-4DEB-822E-A18D2A6A2E28}" srcOrd="0" destOrd="0" presId="urn:microsoft.com/office/officeart/2008/layout/NameandTitleOrganizationalChart"/>
    <dgm:cxn modelId="{10CBB661-0AAA-40BC-B9FE-0367266879CE}" type="presOf" srcId="{EA194997-B1FC-4EB2-B2D2-26656739897C}" destId="{D561AB2C-A1E0-443E-A9ED-42E49833D0E3}" srcOrd="0" destOrd="0" presId="urn:microsoft.com/office/officeart/2008/layout/NameandTitleOrganizationalChart"/>
    <dgm:cxn modelId="{525B2542-CB2D-46A8-B89E-B6378C0FAF5A}" type="presOf" srcId="{0645C79B-915E-4FA4-AD1D-F55F578457C6}" destId="{5FDC0651-61E8-4CE9-9393-3E645FB55167}" srcOrd="0" destOrd="0" presId="urn:microsoft.com/office/officeart/2008/layout/NameandTitleOrganizationalChart"/>
    <dgm:cxn modelId="{11AF2763-BDC9-4E26-9DE8-82E6972EFF96}" type="presOf" srcId="{F6396A30-5CDC-4E4F-A5DD-3B58C2925939}" destId="{DDBE5485-C948-41F5-BED2-9E958C8FEE69}" srcOrd="0" destOrd="0" presId="urn:microsoft.com/office/officeart/2008/layout/NameandTitleOrganizationalChart"/>
    <dgm:cxn modelId="{95F18563-53E0-4B8E-B496-456E9BCA5420}" type="presOf" srcId="{963C5759-9A19-46DB-BF09-3D9EF8E65366}" destId="{ACB42DAA-651A-4DF0-95BC-FEDBFF08FACB}" srcOrd="0" destOrd="0" presId="urn:microsoft.com/office/officeart/2008/layout/NameandTitleOrganizationalChart"/>
    <dgm:cxn modelId="{37640E44-FFAE-40C5-A353-415B935D1BFE}" type="presOf" srcId="{C11777E3-C29A-4B49-8C40-97CAD430E53B}" destId="{64315CC5-26D5-4730-94D4-475F2E9EAF01}" srcOrd="0" destOrd="0" presId="urn:microsoft.com/office/officeart/2008/layout/NameandTitleOrganizationalChart"/>
    <dgm:cxn modelId="{B48E3B64-E66E-4352-A46E-F1AC496F88C4}" type="presOf" srcId="{46814BAF-F271-4331-82F4-D291CCFEBF2E}" destId="{C23DE463-E0C0-48FB-B8CD-69056B2D54FF}" srcOrd="0" destOrd="0" presId="urn:microsoft.com/office/officeart/2008/layout/NameandTitleOrganizationalChart"/>
    <dgm:cxn modelId="{6E601F45-D413-4AD9-88B9-7EAB371C5040}" type="presOf" srcId="{09B339FF-9ECC-47A6-B0E3-051CF36376C6}" destId="{B247B7EA-69FB-427B-A9B9-F9FE86035D8A}" srcOrd="0" destOrd="0" presId="urn:microsoft.com/office/officeart/2008/layout/NameandTitleOrganizationalChart"/>
    <dgm:cxn modelId="{F13CA24E-B9C7-492E-B80F-122D4CA84396}" type="presOf" srcId="{13D9E066-E6B3-4B5F-A283-C0ED090FF1FA}" destId="{E8D80C3D-0723-4547-97E7-F1F735C901EB}" srcOrd="0" destOrd="0" presId="urn:microsoft.com/office/officeart/2008/layout/NameandTitleOrganizationalChart"/>
    <dgm:cxn modelId="{0EE5A86F-7240-4649-BDB3-2B595A0B2866}" type="presOf" srcId="{00F55628-F351-4111-8A4D-D9C7AE481F7A}" destId="{FC688280-C42A-4E16-BF06-BEB3068E9D13}" srcOrd="0" destOrd="0" presId="urn:microsoft.com/office/officeart/2008/layout/NameandTitleOrganizationalChart"/>
    <dgm:cxn modelId="{A4790551-1CB5-4C2E-B7E7-2493919F3BA2}" type="presOf" srcId="{145C14E7-68A7-4DFF-99E1-9062E184CF25}" destId="{EB33AF2F-A9A2-48D8-8AD5-A6ED9CDA9B48}" srcOrd="1" destOrd="0" presId="urn:microsoft.com/office/officeart/2008/layout/NameandTitleOrganizationalChart"/>
    <dgm:cxn modelId="{CB938951-99D3-428C-B4BA-0C9D3DC81009}" type="presOf" srcId="{3B9C2994-37D0-4213-8E93-4D208492D6AB}" destId="{A19F8A98-FE3F-4631-AC11-01020D0E5BBD}" srcOrd="0" destOrd="0" presId="urn:microsoft.com/office/officeart/2008/layout/NameandTitleOrganizationalChart"/>
    <dgm:cxn modelId="{C386E173-9117-426B-844F-6662ABDEC160}" type="presOf" srcId="{20F19F1B-673D-45C5-8BF7-BA6FC611CA79}" destId="{30443904-1837-4862-A81C-692B61317605}" srcOrd="0" destOrd="0" presId="urn:microsoft.com/office/officeart/2008/layout/NameandTitleOrganizationalChart"/>
    <dgm:cxn modelId="{A3C8B655-85BC-4AD1-A2C7-D620BBE063A8}" type="presOf" srcId="{4B467302-B6AA-4205-B55A-5F01B33D5158}" destId="{0C7815ED-59C6-4D0A-8918-6501915426AA}" srcOrd="0" destOrd="0" presId="urn:microsoft.com/office/officeart/2008/layout/NameandTitleOrganizationalChart"/>
    <dgm:cxn modelId="{F519F255-7B0B-4451-AC6B-BB5F9F49613A}" type="presOf" srcId="{5530C286-789C-4353-8752-41AAC678E120}" destId="{CDC5DD12-A942-4119-A2F8-AF374AF9F35E}" srcOrd="0" destOrd="0" presId="urn:microsoft.com/office/officeart/2008/layout/NameandTitleOrganizationalChart"/>
    <dgm:cxn modelId="{78933377-DFB0-4C69-BF7D-7A578E27C59A}" type="presOf" srcId="{77D2EE0A-F88B-4EFC-8882-47201143CC43}" destId="{CDE8EB83-8E8F-4ACF-B249-A1652C64556A}" srcOrd="0" destOrd="0" presId="urn:microsoft.com/office/officeart/2008/layout/NameandTitleOrganizationalChart"/>
    <dgm:cxn modelId="{3CBA5378-7DD1-4CF0-8243-B2A87A48A4F8}" type="presOf" srcId="{1ECCD143-DF07-411A-8BF1-167FF4B20579}" destId="{CA0A8FE2-029D-46EE-B43A-7DC71507219A}" srcOrd="0" destOrd="0" presId="urn:microsoft.com/office/officeart/2008/layout/NameandTitleOrganizationalChart"/>
    <dgm:cxn modelId="{D2DE4379-C91B-4641-8501-2CFDEE7CC5F3}" type="presOf" srcId="{02A23085-BC6C-4521-A617-787FFAEFAC72}" destId="{443B1FFB-BF04-4F44-BB23-088992219385}" srcOrd="1" destOrd="0" presId="urn:microsoft.com/office/officeart/2008/layout/NameandTitleOrganizationalChart"/>
    <dgm:cxn modelId="{67903F5A-E3A0-4AB0-8568-21A0F1B5E2EF}" type="presOf" srcId="{580C6945-84D0-434E-ACC7-6913A6D43A64}" destId="{2196977F-1C34-4A9A-9BDF-00ECB6D30BD3}" srcOrd="0" destOrd="0" presId="urn:microsoft.com/office/officeart/2008/layout/NameandTitleOrganizationalChart"/>
    <dgm:cxn modelId="{D0897E7A-C1E9-42A1-BAFD-84269D71B877}" type="presOf" srcId="{9177BF96-A895-466B-9325-CF952392550E}" destId="{CAB46B5E-D829-4CD2-AEF5-C985E449318D}" srcOrd="0" destOrd="0" presId="urn:microsoft.com/office/officeart/2008/layout/NameandTitleOrganizationalChart"/>
    <dgm:cxn modelId="{44D56F7E-052B-44DA-A714-8698E5A9466F}" type="presOf" srcId="{6DE0400B-3EE6-442F-9327-7FFCAFEF1CA7}" destId="{052540BD-F14B-4641-AE56-48F5E0EBBE02}" srcOrd="0" destOrd="0" presId="urn:microsoft.com/office/officeart/2008/layout/NameandTitleOrganizationalChart"/>
    <dgm:cxn modelId="{BA3F2080-E351-4383-BA80-352F1641B54D}" type="presOf" srcId="{08AF42F5-EA09-4FB9-9079-55A767A12D6F}" destId="{F19B291B-CE3E-464F-BED5-B174089B2C4A}" srcOrd="1" destOrd="0" presId="urn:microsoft.com/office/officeart/2008/layout/NameandTitleOrganizationalChart"/>
    <dgm:cxn modelId="{8FBE0988-8FCC-4016-AC26-02A8728E736E}" type="presOf" srcId="{8A459D8D-2A43-4F76-A423-814F4FAF4EB8}" destId="{9061F039-FA37-4DCE-9D7C-22D946EDD31F}" srcOrd="0" destOrd="0" presId="urn:microsoft.com/office/officeart/2008/layout/NameandTitleOrganizationalChart"/>
    <dgm:cxn modelId="{5B51108C-3F42-4BAD-AF53-6E7CFA3B2451}" type="presOf" srcId="{4D6085DC-84BE-4F6E-9438-B17DA76D7008}" destId="{B9B26306-A202-458F-A6B8-2C27DA838E96}" srcOrd="0" destOrd="0" presId="urn:microsoft.com/office/officeart/2008/layout/NameandTitleOrganizationalChart"/>
    <dgm:cxn modelId="{F700B78C-10FA-421F-A221-65E7C63B39D3}" type="presOf" srcId="{A88B5DA7-0B2B-40C5-9B2A-C15F0EAC85C0}" destId="{78066FA1-AA32-404A-9607-217FBD712731}" srcOrd="0" destOrd="0" presId="urn:microsoft.com/office/officeart/2008/layout/NameandTitleOrganizationalChart"/>
    <dgm:cxn modelId="{9D60658F-902D-4E09-A8E2-DC649961653D}" type="presOf" srcId="{F797E191-F4A8-4A7A-A839-D88002BDFCC9}" destId="{3601D6A5-F77F-4A79-A828-31B14096ABBA}" srcOrd="0" destOrd="0" presId="urn:microsoft.com/office/officeart/2008/layout/NameandTitleOrganizationalChart"/>
    <dgm:cxn modelId="{162A1791-077F-4BFF-B170-2A07E226BC6D}" srcId="{34F396F0-102A-46D9-9B1C-FBDFC780CDAB}" destId="{AEE3FD0B-F328-4A43-9AE6-1E4F25925FEA}" srcOrd="0" destOrd="0" parTransId="{A4704C27-84E8-4110-9539-67E1317862FE}" sibTransId="{F1684A6B-DBF1-41D2-B530-DC731B89CB7F}"/>
    <dgm:cxn modelId="{6CC38B99-4F01-4F07-AE3E-353013B1ABAE}" type="presOf" srcId="{580C6945-84D0-434E-ACC7-6913A6D43A64}" destId="{38D73AE4-E565-4B47-9BE9-84D1F4CE45B2}" srcOrd="1" destOrd="0" presId="urn:microsoft.com/office/officeart/2008/layout/NameandTitleOrganizationalChart"/>
    <dgm:cxn modelId="{4F31939C-C46A-463A-9FF6-1C8E161188C6}" type="presOf" srcId="{13B3067F-365D-437C-BE7A-67D9C127A020}" destId="{A904C0A7-4DC1-4CDF-B9AF-07B747EE23DC}" srcOrd="0" destOrd="0" presId="urn:microsoft.com/office/officeart/2008/layout/NameandTitleOrganizationalChart"/>
    <dgm:cxn modelId="{25A0679D-6265-4A13-BF86-AD5E47716658}" srcId="{963C5759-9A19-46DB-BF09-3D9EF8E65366}" destId="{B45DC47E-F728-498A-A622-7668293CDDFE}" srcOrd="2" destOrd="0" parTransId="{9177BF96-A895-466B-9325-CF952392550E}" sibTransId="{20F19F1B-673D-45C5-8BF7-BA6FC611CA79}"/>
    <dgm:cxn modelId="{825F1BA4-810A-488B-B3B3-A794EE23D4DD}" type="presOf" srcId="{A4D5E821-3F57-4395-9BD5-10992CF64627}" destId="{972379CC-6368-40CA-AFFD-15C08599D1BA}" srcOrd="0" destOrd="0" presId="urn:microsoft.com/office/officeart/2008/layout/NameandTitleOrganizationalChart"/>
    <dgm:cxn modelId="{1E71D8A9-3CED-4235-88CD-CCE20ECA0CE0}" type="presOf" srcId="{4B467302-B6AA-4205-B55A-5F01B33D5158}" destId="{F232A33D-B0FB-4359-AB3D-40F129FEA2B5}" srcOrd="1" destOrd="0" presId="urn:microsoft.com/office/officeart/2008/layout/NameandTitleOrganizationalChart"/>
    <dgm:cxn modelId="{42A0C4AA-63A9-4089-B435-67725A232DB4}" type="presOf" srcId="{B7723E23-AC23-478A-BF45-C63C8AF120C3}" destId="{A4315C22-1C64-441D-8069-390206CB0D85}" srcOrd="1" destOrd="0" presId="urn:microsoft.com/office/officeart/2008/layout/NameandTitleOrganizationalChart"/>
    <dgm:cxn modelId="{4FE3EBAD-3BF4-4D29-AC96-7931875D6B4A}" type="presOf" srcId="{D3A566F1-8292-4A7B-933C-C0A5008FAFA2}" destId="{A7CECB62-4AD0-462C-AB93-7FE217793EAE}" srcOrd="0" destOrd="0" presId="urn:microsoft.com/office/officeart/2008/layout/NameandTitleOrganizationalChart"/>
    <dgm:cxn modelId="{229D57AE-29DD-4705-90AB-0B6B5502A567}" srcId="{580C6945-84D0-434E-ACC7-6913A6D43A64}" destId="{61893CA5-76A7-4393-85FD-E0E5509BF344}" srcOrd="1" destOrd="0" parTransId="{3B9C2994-37D0-4213-8E93-4D208492D6AB}" sibTransId="{46814BAF-F271-4331-82F4-D291CCFEBF2E}"/>
    <dgm:cxn modelId="{7564BCB1-0AEA-47FE-9278-3DE4C0A6CE5F}" type="presOf" srcId="{61893CA5-76A7-4393-85FD-E0E5509BF344}" destId="{19EA9B9E-D8A6-4A8F-A885-3EDDE9D6FD1A}" srcOrd="1" destOrd="0" presId="urn:microsoft.com/office/officeart/2008/layout/NameandTitleOrganizationalChart"/>
    <dgm:cxn modelId="{A8453FB2-30CD-46C2-9A4C-B67470589BEE}" type="presOf" srcId="{E2430A4E-CFBE-42C5-B7B2-6E3A23DFE72E}" destId="{0B6C9E53-04DC-4865-8D24-89579786D610}" srcOrd="1" destOrd="0" presId="urn:microsoft.com/office/officeart/2008/layout/NameandTitleOrganizationalChart"/>
    <dgm:cxn modelId="{26B80CB3-FFD1-455D-AE40-875A4EB16923}" type="presOf" srcId="{963C5759-9A19-46DB-BF09-3D9EF8E65366}" destId="{9430CE4C-B225-47D0-BEFC-AE5FE3F11762}" srcOrd="1" destOrd="0" presId="urn:microsoft.com/office/officeart/2008/layout/NameandTitleOrganizationalChart"/>
    <dgm:cxn modelId="{E51292B6-2637-406C-85D7-E5FA47938D25}" type="presOf" srcId="{3891CC08-780E-42A8-86F8-6D86A7B27A5F}" destId="{C880F846-C3E8-4621-AB19-818942EA1854}" srcOrd="1" destOrd="0" presId="urn:microsoft.com/office/officeart/2008/layout/NameandTitleOrganizationalChart"/>
    <dgm:cxn modelId="{584F68BA-15AB-43DC-B711-04C115392C67}" type="presOf" srcId="{B7723E23-AC23-478A-BF45-C63C8AF120C3}" destId="{C9AEDC0B-D86F-480E-AEE4-F6841922B623}" srcOrd="0" destOrd="0" presId="urn:microsoft.com/office/officeart/2008/layout/NameandTitleOrganizationalChart"/>
    <dgm:cxn modelId="{7D2811C0-06C5-4EE4-BEB4-43C8EF0FBE61}" srcId="{34F396F0-102A-46D9-9B1C-FBDFC780CDAB}" destId="{4B467302-B6AA-4205-B55A-5F01B33D5158}" srcOrd="3" destOrd="0" parTransId="{8A459D8D-2A43-4F76-A423-814F4FAF4EB8}" sibTransId="{43B71943-A13F-4BA4-8524-850B012F5360}"/>
    <dgm:cxn modelId="{45C09AC2-AC7C-47C5-A8C4-EF837933493D}" srcId="{61893CA5-76A7-4393-85FD-E0E5509BF344}" destId="{5ED44C5C-64F7-40A7-BD58-1F4DA15D5DDE}" srcOrd="2" destOrd="0" parTransId="{DDD030A4-68A8-434D-B4CE-1E3740280CE3}" sibTransId="{F6396A30-5CDC-4E4F-A5DD-3B58C2925939}"/>
    <dgm:cxn modelId="{0A52BCC8-C6FD-41EE-8816-7E61FFE20B55}" type="presOf" srcId="{6DD87E46-B5D0-4378-8B36-5BEB421F4F24}" destId="{6559C369-C843-41F5-BDCA-F352AC52760B}" srcOrd="0" destOrd="0" presId="urn:microsoft.com/office/officeart/2008/layout/NameandTitleOrganizationalChart"/>
    <dgm:cxn modelId="{EA6495C9-AD3E-484F-A62A-60C1F6E3F0ED}" type="presOf" srcId="{A4704C27-84E8-4110-9539-67E1317862FE}" destId="{BA0693CC-B6B1-494D-97E5-7E09366F77F3}" srcOrd="0" destOrd="0" presId="urn:microsoft.com/office/officeart/2008/layout/NameandTitleOrganizationalChart"/>
    <dgm:cxn modelId="{E37E5ED3-DF2E-4509-BB54-19E112A98396}" type="presOf" srcId="{B45DC47E-F728-498A-A622-7668293CDDFE}" destId="{298E2312-7395-46D4-8FEA-B393E6F064CC}" srcOrd="0" destOrd="0" presId="urn:microsoft.com/office/officeart/2008/layout/NameandTitleOrganizationalChart"/>
    <dgm:cxn modelId="{068822D7-7C1D-45F4-85B0-6C83F0995388}" srcId="{34F396F0-102A-46D9-9B1C-FBDFC780CDAB}" destId="{02A23085-BC6C-4521-A617-787FFAEFAC72}" srcOrd="2" destOrd="0" parTransId="{F797E191-F4A8-4A7A-A839-D88002BDFCC9}" sibTransId="{4245774D-07DD-4823-BED1-CEA32FEEA21D}"/>
    <dgm:cxn modelId="{A572F4D7-071C-442F-BBB9-9FD184636544}" type="presOf" srcId="{34F396F0-102A-46D9-9B1C-FBDFC780CDAB}" destId="{DBD83A96-6C84-4F1D-A529-62D18326E44F}" srcOrd="1" destOrd="0" presId="urn:microsoft.com/office/officeart/2008/layout/NameandTitleOrganizationalChart"/>
    <dgm:cxn modelId="{D2F17FD8-3867-4BFD-A7E8-288A82B02488}" srcId="{580C6945-84D0-434E-ACC7-6913A6D43A64}" destId="{B7723E23-AC23-478A-BF45-C63C8AF120C3}" srcOrd="0" destOrd="0" parTransId="{6DD87E46-B5D0-4378-8B36-5BEB421F4F24}" sibTransId="{C11777E3-C29A-4B49-8C40-97CAD430E53B}"/>
    <dgm:cxn modelId="{249AF6DA-92D9-49F0-81E4-8258A1EE9B77}" type="presOf" srcId="{08AF42F5-EA09-4FB9-9079-55A767A12D6F}" destId="{E3F77A92-FF2F-4B68-B2D5-D21CD2789831}" srcOrd="0" destOrd="0" presId="urn:microsoft.com/office/officeart/2008/layout/NameandTitleOrganizationalChart"/>
    <dgm:cxn modelId="{B51788DD-8896-4814-A7AB-233B098114ED}" type="presOf" srcId="{3891CC08-780E-42A8-86F8-6D86A7B27A5F}" destId="{28BB25CA-B07E-49D7-A1E4-76BE4012DDD7}" srcOrd="0" destOrd="0" presId="urn:microsoft.com/office/officeart/2008/layout/NameandTitleOrganizationalChart"/>
    <dgm:cxn modelId="{7C313BE9-F0AE-490B-8305-9AA8F3249940}" type="presOf" srcId="{5ED44C5C-64F7-40A7-BD58-1F4DA15D5DDE}" destId="{61FDB0FF-1B9F-400A-B2EB-3922DF305A36}" srcOrd="1" destOrd="0" presId="urn:microsoft.com/office/officeart/2008/layout/NameandTitleOrganizationalChart"/>
    <dgm:cxn modelId="{E5A502EA-658F-4E56-908F-099ECDAE9465}" srcId="{34F396F0-102A-46D9-9B1C-FBDFC780CDAB}" destId="{C81220A6-E3AA-4A88-9C65-9ED8136F287E}" srcOrd="4" destOrd="0" parTransId="{13D9E066-E6B3-4B5F-A283-C0ED090FF1FA}" sibTransId="{77D2EE0A-F88B-4EFC-8882-47201143CC43}"/>
    <dgm:cxn modelId="{1DF7D6EA-B987-4741-AB57-8606DC71FF29}" type="presOf" srcId="{145C14E7-68A7-4DFF-99E1-9062E184CF25}" destId="{9766EB4D-1D54-443E-AEC2-93CDC1CC2616}" srcOrd="0" destOrd="0" presId="urn:microsoft.com/office/officeart/2008/layout/NameandTitleOrganizationalChart"/>
    <dgm:cxn modelId="{B400EDEF-1183-4182-8C0B-174F8CBD4FB1}" type="presOf" srcId="{DDD030A4-68A8-434D-B4CE-1E3740280CE3}" destId="{3EEB9921-5A58-42F5-9495-DAF0519B3728}" srcOrd="0" destOrd="0" presId="urn:microsoft.com/office/officeart/2008/layout/NameandTitleOrganizationalChart"/>
    <dgm:cxn modelId="{9568FFF2-5BC3-438B-8482-204EB1524474}" type="presOf" srcId="{B45DC47E-F728-498A-A622-7668293CDDFE}" destId="{F62721E6-F4DD-47DC-B772-E3FF4685CA86}" srcOrd="1" destOrd="0" presId="urn:microsoft.com/office/officeart/2008/layout/NameandTitleOrganizationalChart"/>
    <dgm:cxn modelId="{DE7956F3-512C-4585-BE3F-067F8E463DB9}" srcId="{963C5759-9A19-46DB-BF09-3D9EF8E65366}" destId="{145C14E7-68A7-4DFF-99E1-9062E184CF25}" srcOrd="0" destOrd="0" parTransId="{13B3067F-365D-437C-BE7A-67D9C127A020}" sibTransId="{A88B5DA7-0B2B-40C5-9B2A-C15F0EAC85C0}"/>
    <dgm:cxn modelId="{669617F9-A313-41D9-9E50-4120DFE469D8}" srcId="{963C5759-9A19-46DB-BF09-3D9EF8E65366}" destId="{3891CC08-780E-42A8-86F8-6D86A7B27A5F}" srcOrd="1" destOrd="0" parTransId="{79829389-BC51-4FA2-B449-61535A224EDA}" sibTransId="{00F55628-F351-4111-8A4D-D9C7AE481F7A}"/>
    <dgm:cxn modelId="{BB53B3FC-20FC-477C-9683-F455C8E7732D}" type="presOf" srcId="{1ECCD143-DF07-411A-8BF1-167FF4B20579}" destId="{0BCA6ADA-0D35-45B1-8D12-DF0FA274EDC0}" srcOrd="1" destOrd="0" presId="urn:microsoft.com/office/officeart/2008/layout/NameandTitleOrganizationalChart"/>
    <dgm:cxn modelId="{2330681D-45A4-412C-BC11-A4111B24B9E9}" type="presParOf" srcId="{052540BD-F14B-4641-AE56-48F5E0EBBE02}" destId="{E5521F75-7AEF-4C76-812D-D4A0AE73140D}" srcOrd="0" destOrd="0" presId="urn:microsoft.com/office/officeart/2008/layout/NameandTitleOrganizationalChart"/>
    <dgm:cxn modelId="{2764F215-0A2A-4D2D-BAFF-D3347F63AFF1}" type="presParOf" srcId="{E5521F75-7AEF-4C76-812D-D4A0AE73140D}" destId="{B4AF3BE3-2645-48D7-A5DA-9CCD9AC66E08}" srcOrd="0" destOrd="0" presId="urn:microsoft.com/office/officeart/2008/layout/NameandTitleOrganizationalChart"/>
    <dgm:cxn modelId="{FA3D67FD-BED3-4BF4-811C-C1A6899B813F}" type="presParOf" srcId="{B4AF3BE3-2645-48D7-A5DA-9CCD9AC66E08}" destId="{2196977F-1C34-4A9A-9BDF-00ECB6D30BD3}" srcOrd="0" destOrd="0" presId="urn:microsoft.com/office/officeart/2008/layout/NameandTitleOrganizationalChart"/>
    <dgm:cxn modelId="{6384E6F1-48FD-4B56-8E63-C106AF2F9645}" type="presParOf" srcId="{B4AF3BE3-2645-48D7-A5DA-9CCD9AC66E08}" destId="{A7CECB62-4AD0-462C-AB93-7FE217793EAE}" srcOrd="1" destOrd="0" presId="urn:microsoft.com/office/officeart/2008/layout/NameandTitleOrganizationalChart"/>
    <dgm:cxn modelId="{4C809AD6-1252-44F9-94D8-7B2CB3822518}" type="presParOf" srcId="{B4AF3BE3-2645-48D7-A5DA-9CCD9AC66E08}" destId="{38D73AE4-E565-4B47-9BE9-84D1F4CE45B2}" srcOrd="2" destOrd="0" presId="urn:microsoft.com/office/officeart/2008/layout/NameandTitleOrganizationalChart"/>
    <dgm:cxn modelId="{C9954F7E-0F70-446D-9CF7-A02AB3E170FF}" type="presParOf" srcId="{E5521F75-7AEF-4C76-812D-D4A0AE73140D}" destId="{FEDF965F-364D-4BB6-A967-C94D4BA44419}" srcOrd="1" destOrd="0" presId="urn:microsoft.com/office/officeart/2008/layout/NameandTitleOrganizationalChart"/>
    <dgm:cxn modelId="{B833C522-1A5E-49C0-A6CC-201E9BA493D3}" type="presParOf" srcId="{E5521F75-7AEF-4C76-812D-D4A0AE73140D}" destId="{91FE19F2-8D3A-4B86-A5A2-79E8DCB92146}" srcOrd="2" destOrd="0" presId="urn:microsoft.com/office/officeart/2008/layout/NameandTitleOrganizationalChart"/>
    <dgm:cxn modelId="{04AF7C52-1395-4A5C-A4A0-7B9731D9589C}" type="presParOf" srcId="{91FE19F2-8D3A-4B86-A5A2-79E8DCB92146}" destId="{6559C369-C843-41F5-BDCA-F352AC52760B}" srcOrd="0" destOrd="0" presId="urn:microsoft.com/office/officeart/2008/layout/NameandTitleOrganizationalChart"/>
    <dgm:cxn modelId="{AB528B5F-C054-4AF8-B36C-280E190258F5}" type="presParOf" srcId="{91FE19F2-8D3A-4B86-A5A2-79E8DCB92146}" destId="{1FAB14F6-9D50-4B36-91EA-86ADA639C5C4}" srcOrd="1" destOrd="0" presId="urn:microsoft.com/office/officeart/2008/layout/NameandTitleOrganizationalChart"/>
    <dgm:cxn modelId="{8B897781-94FF-4125-B476-52BD5F4581E9}" type="presParOf" srcId="{1FAB14F6-9D50-4B36-91EA-86ADA639C5C4}" destId="{5F5D7EDC-3172-4F86-8D94-721DD64F4932}" srcOrd="0" destOrd="0" presId="urn:microsoft.com/office/officeart/2008/layout/NameandTitleOrganizationalChart"/>
    <dgm:cxn modelId="{68EE8AF6-E9B6-43AD-A663-B5F0E4928F46}" type="presParOf" srcId="{5F5D7EDC-3172-4F86-8D94-721DD64F4932}" destId="{C9AEDC0B-D86F-480E-AEE4-F6841922B623}" srcOrd="0" destOrd="0" presId="urn:microsoft.com/office/officeart/2008/layout/NameandTitleOrganizationalChart"/>
    <dgm:cxn modelId="{FCD56D9D-C295-4FDE-A030-8C3F31F4DE68}" type="presParOf" srcId="{5F5D7EDC-3172-4F86-8D94-721DD64F4932}" destId="{64315CC5-26D5-4730-94D4-475F2E9EAF01}" srcOrd="1" destOrd="0" presId="urn:microsoft.com/office/officeart/2008/layout/NameandTitleOrganizationalChart"/>
    <dgm:cxn modelId="{2F1D1E59-62FA-4047-B47E-12D89BD1706E}" type="presParOf" srcId="{5F5D7EDC-3172-4F86-8D94-721DD64F4932}" destId="{A4315C22-1C64-441D-8069-390206CB0D85}" srcOrd="2" destOrd="0" presId="urn:microsoft.com/office/officeart/2008/layout/NameandTitleOrganizationalChart"/>
    <dgm:cxn modelId="{1AE856D2-A9DB-4E66-9E8B-F3A4B4896432}" type="presParOf" srcId="{1FAB14F6-9D50-4B36-91EA-86ADA639C5C4}" destId="{6AAEA0A0-C925-4390-821C-191A1CEB15FF}" srcOrd="1" destOrd="0" presId="urn:microsoft.com/office/officeart/2008/layout/NameandTitleOrganizationalChart"/>
    <dgm:cxn modelId="{AE02526A-92DA-42BD-98B4-467BA61A5EAA}" type="presParOf" srcId="{1FAB14F6-9D50-4B36-91EA-86ADA639C5C4}" destId="{7D57F4DA-4535-420E-8CAA-BD0FA2414255}" srcOrd="2" destOrd="0" presId="urn:microsoft.com/office/officeart/2008/layout/NameandTitleOrganizationalChart"/>
    <dgm:cxn modelId="{0B02FA7F-0F96-4E21-8BC1-1353D6B81750}" type="presParOf" srcId="{7D57F4DA-4535-420E-8CAA-BD0FA2414255}" destId="{762D3285-A77A-491A-BA3C-67D17EF5A050}" srcOrd="0" destOrd="0" presId="urn:microsoft.com/office/officeart/2008/layout/NameandTitleOrganizationalChart"/>
    <dgm:cxn modelId="{B4248F0D-4FF4-40FD-83B3-7008857D6ADF}" type="presParOf" srcId="{7D57F4DA-4535-420E-8CAA-BD0FA2414255}" destId="{308DB4B6-5956-40CC-B2FE-156CF5A9852B}" srcOrd="1" destOrd="0" presId="urn:microsoft.com/office/officeart/2008/layout/NameandTitleOrganizationalChart"/>
    <dgm:cxn modelId="{DD789DD4-6669-4382-B87C-E3CDDE5B6664}" type="presParOf" srcId="{308DB4B6-5956-40CC-B2FE-156CF5A9852B}" destId="{3F8B1AA2-4ABA-43AB-9F1E-8A86FD2CB835}" srcOrd="0" destOrd="0" presId="urn:microsoft.com/office/officeart/2008/layout/NameandTitleOrganizationalChart"/>
    <dgm:cxn modelId="{71D9B958-17F3-40CF-A8DA-CFDEEBB4949E}" type="presParOf" srcId="{3F8B1AA2-4ABA-43AB-9F1E-8A86FD2CB835}" destId="{34BF3DC5-F39C-4C76-9878-D373CDA80085}" srcOrd="0" destOrd="0" presId="urn:microsoft.com/office/officeart/2008/layout/NameandTitleOrganizationalChart"/>
    <dgm:cxn modelId="{089A5F13-5129-4A3A-B3BE-E268968C4EAF}" type="presParOf" srcId="{3F8B1AA2-4ABA-43AB-9F1E-8A86FD2CB835}" destId="{CDC5DD12-A942-4119-A2F8-AF374AF9F35E}" srcOrd="1" destOrd="0" presId="urn:microsoft.com/office/officeart/2008/layout/NameandTitleOrganizationalChart"/>
    <dgm:cxn modelId="{D6CAD26A-1273-485F-A10E-F7A03E32C3B9}" type="presParOf" srcId="{3F8B1AA2-4ABA-43AB-9F1E-8A86FD2CB835}" destId="{DBD83A96-6C84-4F1D-A529-62D18326E44F}" srcOrd="2" destOrd="0" presId="urn:microsoft.com/office/officeart/2008/layout/NameandTitleOrganizationalChart"/>
    <dgm:cxn modelId="{6A878A68-2874-4365-8BBC-53AD496C4828}" type="presParOf" srcId="{308DB4B6-5956-40CC-B2FE-156CF5A9852B}" destId="{B1EDD558-BA73-40B3-9790-AAEE58E40967}" srcOrd="1" destOrd="0" presId="urn:microsoft.com/office/officeart/2008/layout/NameandTitleOrganizationalChart"/>
    <dgm:cxn modelId="{FFF8C428-5BC5-4112-90A2-BD7718E5DAC6}" type="presParOf" srcId="{308DB4B6-5956-40CC-B2FE-156CF5A9852B}" destId="{72BD9019-E7A3-4FFC-A868-92E9CE6045F5}" srcOrd="2" destOrd="0" presId="urn:microsoft.com/office/officeart/2008/layout/NameandTitleOrganizationalChart"/>
    <dgm:cxn modelId="{B144F8B3-1BCB-4D8D-830B-5A7C7B56E716}" type="presParOf" srcId="{72BD9019-E7A3-4FFC-A868-92E9CE6045F5}" destId="{BA0693CC-B6B1-494D-97E5-7E09366F77F3}" srcOrd="0" destOrd="0" presId="urn:microsoft.com/office/officeart/2008/layout/NameandTitleOrganizationalChart"/>
    <dgm:cxn modelId="{AAC848D7-788E-45B0-91E6-0D61BB8637A9}" type="presParOf" srcId="{72BD9019-E7A3-4FFC-A868-92E9CE6045F5}" destId="{D84E3881-8EA6-4F4E-B7F6-C21F70492BF0}" srcOrd="1" destOrd="0" presId="urn:microsoft.com/office/officeart/2008/layout/NameandTitleOrganizationalChart"/>
    <dgm:cxn modelId="{7E0160B6-38E0-4204-9FE6-0CB161B421EC}" type="presParOf" srcId="{D84E3881-8EA6-4F4E-B7F6-C21F70492BF0}" destId="{EE3BD73D-72F3-49ED-80D3-514264714DDA}" srcOrd="0" destOrd="0" presId="urn:microsoft.com/office/officeart/2008/layout/NameandTitleOrganizationalChart"/>
    <dgm:cxn modelId="{A1FDDCA1-A1CA-4570-92BF-B38E77B05BB3}" type="presParOf" srcId="{EE3BD73D-72F3-49ED-80D3-514264714DDA}" destId="{75114677-0A54-4E1D-908E-242BFDBBB184}" srcOrd="0" destOrd="0" presId="urn:microsoft.com/office/officeart/2008/layout/NameandTitleOrganizationalChart"/>
    <dgm:cxn modelId="{72EC3D19-C321-4078-B0FC-216FF58405B2}" type="presParOf" srcId="{EE3BD73D-72F3-49ED-80D3-514264714DDA}" destId="{04B8E301-26C4-47C0-8065-D5E5C31C10AB}" srcOrd="1" destOrd="0" presId="urn:microsoft.com/office/officeart/2008/layout/NameandTitleOrganizationalChart"/>
    <dgm:cxn modelId="{7916F5A0-FAB0-4345-8109-4357BAAA55FC}" type="presParOf" srcId="{EE3BD73D-72F3-49ED-80D3-514264714DDA}" destId="{152379FA-45E1-49FA-BCC3-AE2FCF1F167A}" srcOrd="2" destOrd="0" presId="urn:microsoft.com/office/officeart/2008/layout/NameandTitleOrganizationalChart"/>
    <dgm:cxn modelId="{374CF6D2-992B-4652-8097-C3504230A3DE}" type="presParOf" srcId="{D84E3881-8EA6-4F4E-B7F6-C21F70492BF0}" destId="{3F96F9F6-53F8-47EF-86C0-AC93C4E8AD97}" srcOrd="1" destOrd="0" presId="urn:microsoft.com/office/officeart/2008/layout/NameandTitleOrganizationalChart"/>
    <dgm:cxn modelId="{A1AD7F66-1EF4-4312-A81E-986BE63403CD}" type="presParOf" srcId="{D84E3881-8EA6-4F4E-B7F6-C21F70492BF0}" destId="{48C1CC0C-CD91-4FE3-9260-43D9AF470517}" srcOrd="2" destOrd="0" presId="urn:microsoft.com/office/officeart/2008/layout/NameandTitleOrganizationalChart"/>
    <dgm:cxn modelId="{F9B6B644-F434-4959-B33E-13A0ABF520E0}" type="presParOf" srcId="{72BD9019-E7A3-4FFC-A868-92E9CE6045F5}" destId="{DE7D095B-4421-4284-B93E-53A020CEFE93}" srcOrd="2" destOrd="0" presId="urn:microsoft.com/office/officeart/2008/layout/NameandTitleOrganizationalChart"/>
    <dgm:cxn modelId="{860733FD-EBC1-4C7D-8E0C-03FB2A83C0B7}" type="presParOf" srcId="{72BD9019-E7A3-4FFC-A868-92E9CE6045F5}" destId="{15F2EDE1-5704-4193-870A-BAB34D0945F8}" srcOrd="3" destOrd="0" presId="urn:microsoft.com/office/officeart/2008/layout/NameandTitleOrganizationalChart"/>
    <dgm:cxn modelId="{DC4FBB50-5031-48BF-90D1-9A5B49B9ED98}" type="presParOf" srcId="{15F2EDE1-5704-4193-870A-BAB34D0945F8}" destId="{F0EDA2C0-A1AA-4955-81F2-24DDBF59D21E}" srcOrd="0" destOrd="0" presId="urn:microsoft.com/office/officeart/2008/layout/NameandTitleOrganizationalChart"/>
    <dgm:cxn modelId="{FA01C820-ED68-4E52-A243-0E66333F8DE6}" type="presParOf" srcId="{F0EDA2C0-A1AA-4955-81F2-24DDBF59D21E}" destId="{E3F77A92-FF2F-4B68-B2D5-D21CD2789831}" srcOrd="0" destOrd="0" presId="urn:microsoft.com/office/officeart/2008/layout/NameandTitleOrganizationalChart"/>
    <dgm:cxn modelId="{BC3ECAA6-43CC-4DD8-8A92-FD6C542ED42F}" type="presParOf" srcId="{F0EDA2C0-A1AA-4955-81F2-24DDBF59D21E}" destId="{98A7548B-C9FE-4942-B0EC-7A37B670EF9A}" srcOrd="1" destOrd="0" presId="urn:microsoft.com/office/officeart/2008/layout/NameandTitleOrganizationalChart"/>
    <dgm:cxn modelId="{6997A56B-D873-4F06-AA2B-E3CC4DF22DAF}" type="presParOf" srcId="{F0EDA2C0-A1AA-4955-81F2-24DDBF59D21E}" destId="{F19B291B-CE3E-464F-BED5-B174089B2C4A}" srcOrd="2" destOrd="0" presId="urn:microsoft.com/office/officeart/2008/layout/NameandTitleOrganizationalChart"/>
    <dgm:cxn modelId="{EB4FA97E-DD68-42D3-A953-2D6640E3CA45}" type="presParOf" srcId="{15F2EDE1-5704-4193-870A-BAB34D0945F8}" destId="{B16C1845-0CF0-4C4C-A4D3-A1CCA36A25EA}" srcOrd="1" destOrd="0" presId="urn:microsoft.com/office/officeart/2008/layout/NameandTitleOrganizationalChart"/>
    <dgm:cxn modelId="{60F63EE3-67DD-4AB5-815A-EF08F7993CCD}" type="presParOf" srcId="{15F2EDE1-5704-4193-870A-BAB34D0945F8}" destId="{F9E0BBC4-07B1-4F98-94CF-BD8FC6831B8D}" srcOrd="2" destOrd="0" presId="urn:microsoft.com/office/officeart/2008/layout/NameandTitleOrganizationalChart"/>
    <dgm:cxn modelId="{F7A2AF19-327F-441E-A867-809383C8D701}" type="presParOf" srcId="{72BD9019-E7A3-4FFC-A868-92E9CE6045F5}" destId="{3601D6A5-F77F-4A79-A828-31B14096ABBA}" srcOrd="4" destOrd="0" presId="urn:microsoft.com/office/officeart/2008/layout/NameandTitleOrganizationalChart"/>
    <dgm:cxn modelId="{D54B50E1-000D-4ED2-8412-E294C6CBEB23}" type="presParOf" srcId="{72BD9019-E7A3-4FFC-A868-92E9CE6045F5}" destId="{4A44E5A6-E98C-48E9-8FEF-BEBF66653633}" srcOrd="5" destOrd="0" presId="urn:microsoft.com/office/officeart/2008/layout/NameandTitleOrganizationalChart"/>
    <dgm:cxn modelId="{37C73BF3-8D89-458F-9477-57FBD9C71F89}" type="presParOf" srcId="{4A44E5A6-E98C-48E9-8FEF-BEBF66653633}" destId="{58512672-236C-417C-B384-B8F682A012AE}" srcOrd="0" destOrd="0" presId="urn:microsoft.com/office/officeart/2008/layout/NameandTitleOrganizationalChart"/>
    <dgm:cxn modelId="{29ABE1B7-707B-40F1-B157-977E87AC31AE}" type="presParOf" srcId="{58512672-236C-417C-B384-B8F682A012AE}" destId="{F05BBB08-D0CF-46B6-96C4-1D585AF83F2F}" srcOrd="0" destOrd="0" presId="urn:microsoft.com/office/officeart/2008/layout/NameandTitleOrganizationalChart"/>
    <dgm:cxn modelId="{532B1231-3766-4E13-A9E7-500FBC09BEB3}" type="presParOf" srcId="{58512672-236C-417C-B384-B8F682A012AE}" destId="{5FB67E72-2593-4E05-98DF-38C3EF00ABD8}" srcOrd="1" destOrd="0" presId="urn:microsoft.com/office/officeart/2008/layout/NameandTitleOrganizationalChart"/>
    <dgm:cxn modelId="{0810AECB-29A3-46B7-A750-5671D9E12904}" type="presParOf" srcId="{58512672-236C-417C-B384-B8F682A012AE}" destId="{443B1FFB-BF04-4F44-BB23-088992219385}" srcOrd="2" destOrd="0" presId="urn:microsoft.com/office/officeart/2008/layout/NameandTitleOrganizationalChart"/>
    <dgm:cxn modelId="{17940859-4798-4378-93A8-6645A2496901}" type="presParOf" srcId="{4A44E5A6-E98C-48E9-8FEF-BEBF66653633}" destId="{7D5F7E77-1BE5-4770-A729-E1D5B01E9E64}" srcOrd="1" destOrd="0" presId="urn:microsoft.com/office/officeart/2008/layout/NameandTitleOrganizationalChart"/>
    <dgm:cxn modelId="{40363450-1B23-4460-8C88-6AA2F6720293}" type="presParOf" srcId="{4A44E5A6-E98C-48E9-8FEF-BEBF66653633}" destId="{1CE47931-E433-4142-8544-43CF2698BF51}" srcOrd="2" destOrd="0" presId="urn:microsoft.com/office/officeart/2008/layout/NameandTitleOrganizationalChart"/>
    <dgm:cxn modelId="{0D98004A-4F69-4000-85F5-B78EC16C5C16}" type="presParOf" srcId="{72BD9019-E7A3-4FFC-A868-92E9CE6045F5}" destId="{9061F039-FA37-4DCE-9D7C-22D946EDD31F}" srcOrd="6" destOrd="0" presId="urn:microsoft.com/office/officeart/2008/layout/NameandTitleOrganizationalChart"/>
    <dgm:cxn modelId="{FA77B048-165B-4C6D-B9D7-C0E04B815F3B}" type="presParOf" srcId="{72BD9019-E7A3-4FFC-A868-92E9CE6045F5}" destId="{B88F33F2-8AA8-46CC-B424-CA4445C8D507}" srcOrd="7" destOrd="0" presId="urn:microsoft.com/office/officeart/2008/layout/NameandTitleOrganizationalChart"/>
    <dgm:cxn modelId="{FBE738A9-5EC9-4192-8BF1-E0DBDD0B6ADE}" type="presParOf" srcId="{B88F33F2-8AA8-46CC-B424-CA4445C8D507}" destId="{60E46A1B-784B-4F78-9C1E-D044AC223C93}" srcOrd="0" destOrd="0" presId="urn:microsoft.com/office/officeart/2008/layout/NameandTitleOrganizationalChart"/>
    <dgm:cxn modelId="{44D3D6BD-48FE-4AFB-A4FD-BA5470104E16}" type="presParOf" srcId="{60E46A1B-784B-4F78-9C1E-D044AC223C93}" destId="{0C7815ED-59C6-4D0A-8918-6501915426AA}" srcOrd="0" destOrd="0" presId="urn:microsoft.com/office/officeart/2008/layout/NameandTitleOrganizationalChart"/>
    <dgm:cxn modelId="{B07D7ACA-2A87-4F0E-84F8-CF02C2810115}" type="presParOf" srcId="{60E46A1B-784B-4F78-9C1E-D044AC223C93}" destId="{FF962C8D-3930-4DEB-822E-A18D2A6A2E28}" srcOrd="1" destOrd="0" presId="urn:microsoft.com/office/officeart/2008/layout/NameandTitleOrganizationalChart"/>
    <dgm:cxn modelId="{3741DAFC-7689-4D8E-A646-025E1104AB12}" type="presParOf" srcId="{60E46A1B-784B-4F78-9C1E-D044AC223C93}" destId="{F232A33D-B0FB-4359-AB3D-40F129FEA2B5}" srcOrd="2" destOrd="0" presId="urn:microsoft.com/office/officeart/2008/layout/NameandTitleOrganizationalChart"/>
    <dgm:cxn modelId="{18F0F2E5-95EF-4AB6-92CC-DA5179969661}" type="presParOf" srcId="{B88F33F2-8AA8-46CC-B424-CA4445C8D507}" destId="{B819C6B7-E832-4843-A1D4-67210C8385DC}" srcOrd="1" destOrd="0" presId="urn:microsoft.com/office/officeart/2008/layout/NameandTitleOrganizationalChart"/>
    <dgm:cxn modelId="{18E07685-FB1F-45F2-8AA9-C61C17F32C75}" type="presParOf" srcId="{B88F33F2-8AA8-46CC-B424-CA4445C8D507}" destId="{7DA03DFC-B7DA-4DAD-ADAC-5D3267D2819D}" srcOrd="2" destOrd="0" presId="urn:microsoft.com/office/officeart/2008/layout/NameandTitleOrganizationalChart"/>
    <dgm:cxn modelId="{2CA79EC0-9EE3-4C99-BB32-2D6F395D9461}" type="presParOf" srcId="{72BD9019-E7A3-4FFC-A868-92E9CE6045F5}" destId="{E8D80C3D-0723-4547-97E7-F1F735C901EB}" srcOrd="8" destOrd="0" presId="urn:microsoft.com/office/officeart/2008/layout/NameandTitleOrganizationalChart"/>
    <dgm:cxn modelId="{ED297DE7-8B01-46FC-BFA2-8511054692F8}" type="presParOf" srcId="{72BD9019-E7A3-4FFC-A868-92E9CE6045F5}" destId="{BE43331A-8711-4A1F-B537-E920DCBD26F1}" srcOrd="9" destOrd="0" presId="urn:microsoft.com/office/officeart/2008/layout/NameandTitleOrganizationalChart"/>
    <dgm:cxn modelId="{9F1EF47F-4ACE-404B-A9EB-8AAA1ED42B16}" type="presParOf" srcId="{BE43331A-8711-4A1F-B537-E920DCBD26F1}" destId="{1841D5C9-3084-4B59-94EE-07DE1D1970A4}" srcOrd="0" destOrd="0" presId="urn:microsoft.com/office/officeart/2008/layout/NameandTitleOrganizationalChart"/>
    <dgm:cxn modelId="{38BF188B-99D2-4934-AB85-6B6CAEEFFC3B}" type="presParOf" srcId="{1841D5C9-3084-4B59-94EE-07DE1D1970A4}" destId="{BB89E44A-5E7A-410A-98BB-EEB07CC879E8}" srcOrd="0" destOrd="0" presId="urn:microsoft.com/office/officeart/2008/layout/NameandTitleOrganizationalChart"/>
    <dgm:cxn modelId="{6EFCA20B-A1BA-4041-B822-DDCB7524DA65}" type="presParOf" srcId="{1841D5C9-3084-4B59-94EE-07DE1D1970A4}" destId="{CDE8EB83-8E8F-4ACF-B249-A1652C64556A}" srcOrd="1" destOrd="0" presId="urn:microsoft.com/office/officeart/2008/layout/NameandTitleOrganizationalChart"/>
    <dgm:cxn modelId="{629B80F4-B76D-4CAB-B8EE-08DFC6F6F96F}" type="presParOf" srcId="{1841D5C9-3084-4B59-94EE-07DE1D1970A4}" destId="{CF33941D-7FDB-4372-B510-27E129C1804C}" srcOrd="2" destOrd="0" presId="urn:microsoft.com/office/officeart/2008/layout/NameandTitleOrganizationalChart"/>
    <dgm:cxn modelId="{3632BAD4-DFBA-4BCD-8C9D-B91ECC5E910B}" type="presParOf" srcId="{BE43331A-8711-4A1F-B537-E920DCBD26F1}" destId="{4BEBDC6E-9D1B-4DCE-8E21-953FB2403B51}" srcOrd="1" destOrd="0" presId="urn:microsoft.com/office/officeart/2008/layout/NameandTitleOrganizationalChart"/>
    <dgm:cxn modelId="{E9560075-6D7A-4B23-B921-B442784AFA22}" type="presParOf" srcId="{BE43331A-8711-4A1F-B537-E920DCBD26F1}" destId="{D44F8E40-6984-4097-A4F3-DC05E36C6273}" srcOrd="2" destOrd="0" presId="urn:microsoft.com/office/officeart/2008/layout/NameandTitleOrganizationalChart"/>
    <dgm:cxn modelId="{DDAA25CC-B295-4C60-BCE9-9A4342529EF3}" type="presParOf" srcId="{7D57F4DA-4535-420E-8CAA-BD0FA2414255}" destId="{B247B7EA-69FB-427B-A9B9-F9FE86035D8A}" srcOrd="2" destOrd="0" presId="urn:microsoft.com/office/officeart/2008/layout/NameandTitleOrganizationalChart"/>
    <dgm:cxn modelId="{742D6A40-4F80-4424-B12B-74B134F06B57}" type="presParOf" srcId="{7D57F4DA-4535-420E-8CAA-BD0FA2414255}" destId="{EA0869A7-6A5A-45D6-8E5D-1D8CDDFA728F}" srcOrd="3" destOrd="0" presId="urn:microsoft.com/office/officeart/2008/layout/NameandTitleOrganizationalChart"/>
    <dgm:cxn modelId="{4D5D3151-04E4-433C-B92E-9D0BFE8B24E1}" type="presParOf" srcId="{EA0869A7-6A5A-45D6-8E5D-1D8CDDFA728F}" destId="{813E8B04-9CE8-4D07-BB3D-88C97C4A8CA6}" srcOrd="0" destOrd="0" presId="urn:microsoft.com/office/officeart/2008/layout/NameandTitleOrganizationalChart"/>
    <dgm:cxn modelId="{8C8F28CE-6F49-426F-8B9F-DCEDE59FABF2}" type="presParOf" srcId="{813E8B04-9CE8-4D07-BB3D-88C97C4A8CA6}" destId="{ACB42DAA-651A-4DF0-95BC-FEDBFF08FACB}" srcOrd="0" destOrd="0" presId="urn:microsoft.com/office/officeart/2008/layout/NameandTitleOrganizationalChart"/>
    <dgm:cxn modelId="{4D8B7E61-D8A8-4C58-982F-AD88EC693761}" type="presParOf" srcId="{813E8B04-9CE8-4D07-BB3D-88C97C4A8CA6}" destId="{5FDC0651-61E8-4CE9-9393-3E645FB55167}" srcOrd="1" destOrd="0" presId="urn:microsoft.com/office/officeart/2008/layout/NameandTitleOrganizationalChart"/>
    <dgm:cxn modelId="{41810100-E361-4815-A90D-AE43C0904BAC}" type="presParOf" srcId="{813E8B04-9CE8-4D07-BB3D-88C97C4A8CA6}" destId="{9430CE4C-B225-47D0-BEFC-AE5FE3F11762}" srcOrd="2" destOrd="0" presId="urn:microsoft.com/office/officeart/2008/layout/NameandTitleOrganizationalChart"/>
    <dgm:cxn modelId="{0CE7BC02-9F6F-41AC-B493-880F5B89019A}" type="presParOf" srcId="{EA0869A7-6A5A-45D6-8E5D-1D8CDDFA728F}" destId="{9C0AC4C5-50A0-4866-84AA-BEE99FFBC21E}" srcOrd="1" destOrd="0" presId="urn:microsoft.com/office/officeart/2008/layout/NameandTitleOrganizationalChart"/>
    <dgm:cxn modelId="{7E4EDACB-3A22-41D3-B02E-4A9BBDE609C2}" type="presParOf" srcId="{EA0869A7-6A5A-45D6-8E5D-1D8CDDFA728F}" destId="{8E7496AF-5DD2-4949-9DFE-23776E46927B}" srcOrd="2" destOrd="0" presId="urn:microsoft.com/office/officeart/2008/layout/NameandTitleOrganizationalChart"/>
    <dgm:cxn modelId="{B28FDCBF-3495-4B3E-818B-85A8269E6AE0}" type="presParOf" srcId="{8E7496AF-5DD2-4949-9DFE-23776E46927B}" destId="{A904C0A7-4DC1-4CDF-B9AF-07B747EE23DC}" srcOrd="0" destOrd="0" presId="urn:microsoft.com/office/officeart/2008/layout/NameandTitleOrganizationalChart"/>
    <dgm:cxn modelId="{8AC090AE-6FE3-4338-81BB-89E010F605C9}" type="presParOf" srcId="{8E7496AF-5DD2-4949-9DFE-23776E46927B}" destId="{EEA82496-9EE4-46B0-8A68-CD7BF8FA5DC0}" srcOrd="1" destOrd="0" presId="urn:microsoft.com/office/officeart/2008/layout/NameandTitleOrganizationalChart"/>
    <dgm:cxn modelId="{6A51DAE6-6C3B-4F6E-921E-7FE94BA0DAF6}" type="presParOf" srcId="{EEA82496-9EE4-46B0-8A68-CD7BF8FA5DC0}" destId="{5647B88A-8034-4DE5-98CB-7D7E0C94EEDD}" srcOrd="0" destOrd="0" presId="urn:microsoft.com/office/officeart/2008/layout/NameandTitleOrganizationalChart"/>
    <dgm:cxn modelId="{08D72A02-C726-45C4-AFB5-4335D792970E}" type="presParOf" srcId="{5647B88A-8034-4DE5-98CB-7D7E0C94EEDD}" destId="{9766EB4D-1D54-443E-AEC2-93CDC1CC2616}" srcOrd="0" destOrd="0" presId="urn:microsoft.com/office/officeart/2008/layout/NameandTitleOrganizationalChart"/>
    <dgm:cxn modelId="{0B804D11-3795-4414-968D-8977EF36BCBE}" type="presParOf" srcId="{5647B88A-8034-4DE5-98CB-7D7E0C94EEDD}" destId="{78066FA1-AA32-404A-9607-217FBD712731}" srcOrd="1" destOrd="0" presId="urn:microsoft.com/office/officeart/2008/layout/NameandTitleOrganizationalChart"/>
    <dgm:cxn modelId="{68F02A63-8A9F-4FAF-862B-FD8157F6B9C0}" type="presParOf" srcId="{5647B88A-8034-4DE5-98CB-7D7E0C94EEDD}" destId="{EB33AF2F-A9A2-48D8-8AD5-A6ED9CDA9B48}" srcOrd="2" destOrd="0" presId="urn:microsoft.com/office/officeart/2008/layout/NameandTitleOrganizationalChart"/>
    <dgm:cxn modelId="{4931559B-F3F8-49BB-A04C-C63102356F64}" type="presParOf" srcId="{EEA82496-9EE4-46B0-8A68-CD7BF8FA5DC0}" destId="{6CDAA21F-4C08-4993-AE4B-4F0A79F6CAE0}" srcOrd="1" destOrd="0" presId="urn:microsoft.com/office/officeart/2008/layout/NameandTitleOrganizationalChart"/>
    <dgm:cxn modelId="{1D026294-C1EB-43F3-8F7F-1F8EFE94966C}" type="presParOf" srcId="{EEA82496-9EE4-46B0-8A68-CD7BF8FA5DC0}" destId="{0BC40BB2-CFC8-47EF-B0E7-FB49EFD9DA0D}" srcOrd="2" destOrd="0" presId="urn:microsoft.com/office/officeart/2008/layout/NameandTitleOrganizationalChart"/>
    <dgm:cxn modelId="{4050AECF-11D6-4A87-8CB9-9669D9688114}" type="presParOf" srcId="{8E7496AF-5DD2-4949-9DFE-23776E46927B}" destId="{F2F04DF3-190E-4242-84AE-DB83776323BD}" srcOrd="2" destOrd="0" presId="urn:microsoft.com/office/officeart/2008/layout/NameandTitleOrganizationalChart"/>
    <dgm:cxn modelId="{0DEAF8C6-D72C-42E0-8E02-A3E24B4B25B1}" type="presParOf" srcId="{8E7496AF-5DD2-4949-9DFE-23776E46927B}" destId="{4DB103CC-706A-40BA-8965-DD7D5AF683EC}" srcOrd="3" destOrd="0" presId="urn:microsoft.com/office/officeart/2008/layout/NameandTitleOrganizationalChart"/>
    <dgm:cxn modelId="{06171A86-128B-422C-B21A-738C789C233F}" type="presParOf" srcId="{4DB103CC-706A-40BA-8965-DD7D5AF683EC}" destId="{217569F4-7DE7-4A7C-88E7-369B954B2DD9}" srcOrd="0" destOrd="0" presId="urn:microsoft.com/office/officeart/2008/layout/NameandTitleOrganizationalChart"/>
    <dgm:cxn modelId="{724F3D76-5DE7-4959-9447-279C96473ABC}" type="presParOf" srcId="{217569F4-7DE7-4A7C-88E7-369B954B2DD9}" destId="{28BB25CA-B07E-49D7-A1E4-76BE4012DDD7}" srcOrd="0" destOrd="0" presId="urn:microsoft.com/office/officeart/2008/layout/NameandTitleOrganizationalChart"/>
    <dgm:cxn modelId="{F31909F0-5779-408F-8AE3-60352CB0B87A}" type="presParOf" srcId="{217569F4-7DE7-4A7C-88E7-369B954B2DD9}" destId="{FC688280-C42A-4E16-BF06-BEB3068E9D13}" srcOrd="1" destOrd="0" presId="urn:microsoft.com/office/officeart/2008/layout/NameandTitleOrganizationalChart"/>
    <dgm:cxn modelId="{A2DC3272-36EF-4F34-9DE9-1692F2DEAC77}" type="presParOf" srcId="{217569F4-7DE7-4A7C-88E7-369B954B2DD9}" destId="{C880F846-C3E8-4621-AB19-818942EA1854}" srcOrd="2" destOrd="0" presId="urn:microsoft.com/office/officeart/2008/layout/NameandTitleOrganizationalChart"/>
    <dgm:cxn modelId="{012B4BFA-E6C9-481D-BB9A-393FF86732F6}" type="presParOf" srcId="{4DB103CC-706A-40BA-8965-DD7D5AF683EC}" destId="{0E06BE57-6928-4E80-824C-1E6FB9EE6D99}" srcOrd="1" destOrd="0" presId="urn:microsoft.com/office/officeart/2008/layout/NameandTitleOrganizationalChart"/>
    <dgm:cxn modelId="{A5174647-1488-4E6C-9545-A5B4DE4007D7}" type="presParOf" srcId="{4DB103CC-706A-40BA-8965-DD7D5AF683EC}" destId="{3BF45152-DB5A-4770-89E2-D6B9AE48D693}" srcOrd="2" destOrd="0" presId="urn:microsoft.com/office/officeart/2008/layout/NameandTitleOrganizationalChart"/>
    <dgm:cxn modelId="{D0DD9AA2-9756-4FF5-A8AF-468CE99FDCAC}" type="presParOf" srcId="{8E7496AF-5DD2-4949-9DFE-23776E46927B}" destId="{CAB46B5E-D829-4CD2-AEF5-C985E449318D}" srcOrd="4" destOrd="0" presId="urn:microsoft.com/office/officeart/2008/layout/NameandTitleOrganizationalChart"/>
    <dgm:cxn modelId="{F9FF48FD-197A-44E3-87E3-D1EE0CC2BE16}" type="presParOf" srcId="{8E7496AF-5DD2-4949-9DFE-23776E46927B}" destId="{0934027C-403B-45DB-9213-82E42B7FFAF1}" srcOrd="5" destOrd="0" presId="urn:microsoft.com/office/officeart/2008/layout/NameandTitleOrganizationalChart"/>
    <dgm:cxn modelId="{18EFE6EB-7D58-44FD-A268-7DB2B07A490F}" type="presParOf" srcId="{0934027C-403B-45DB-9213-82E42B7FFAF1}" destId="{DA5C1B26-AF49-4175-B203-D03C889C41CC}" srcOrd="0" destOrd="0" presId="urn:microsoft.com/office/officeart/2008/layout/NameandTitleOrganizationalChart"/>
    <dgm:cxn modelId="{EFD2ED05-1730-4E0C-B5AA-0BE9076DFD45}" type="presParOf" srcId="{DA5C1B26-AF49-4175-B203-D03C889C41CC}" destId="{298E2312-7395-46D4-8FEA-B393E6F064CC}" srcOrd="0" destOrd="0" presId="urn:microsoft.com/office/officeart/2008/layout/NameandTitleOrganizationalChart"/>
    <dgm:cxn modelId="{BDD9A2A2-0EB0-4147-9171-C120730494BB}" type="presParOf" srcId="{DA5C1B26-AF49-4175-B203-D03C889C41CC}" destId="{30443904-1837-4862-A81C-692B61317605}" srcOrd="1" destOrd="0" presId="urn:microsoft.com/office/officeart/2008/layout/NameandTitleOrganizationalChart"/>
    <dgm:cxn modelId="{E07381CF-58B0-4A88-9C10-239C21152572}" type="presParOf" srcId="{DA5C1B26-AF49-4175-B203-D03C889C41CC}" destId="{F62721E6-F4DD-47DC-B772-E3FF4685CA86}" srcOrd="2" destOrd="0" presId="urn:microsoft.com/office/officeart/2008/layout/NameandTitleOrganizationalChart"/>
    <dgm:cxn modelId="{40F12CA9-EE50-4234-ABE7-E3622F1F5188}" type="presParOf" srcId="{0934027C-403B-45DB-9213-82E42B7FFAF1}" destId="{A13C1D36-6B11-46F1-A2AE-CABA9C938CBF}" srcOrd="1" destOrd="0" presId="urn:microsoft.com/office/officeart/2008/layout/NameandTitleOrganizationalChart"/>
    <dgm:cxn modelId="{26FC4112-31D0-407D-A9C7-FB0F9957ADED}" type="presParOf" srcId="{0934027C-403B-45DB-9213-82E42B7FFAF1}" destId="{042A2FC6-D67A-4DDD-B147-CAB1648C5533}" srcOrd="2" destOrd="0" presId="urn:microsoft.com/office/officeart/2008/layout/NameandTitleOrganizationalChart"/>
    <dgm:cxn modelId="{6AA903DA-CF5C-4FD1-9C20-61DB1A6D782D}" type="presParOf" srcId="{91FE19F2-8D3A-4B86-A5A2-79E8DCB92146}" destId="{A19F8A98-FE3F-4631-AC11-01020D0E5BBD}" srcOrd="2" destOrd="0" presId="urn:microsoft.com/office/officeart/2008/layout/NameandTitleOrganizationalChart"/>
    <dgm:cxn modelId="{9B82460D-4100-41DE-B054-77AD86991844}" type="presParOf" srcId="{91FE19F2-8D3A-4B86-A5A2-79E8DCB92146}" destId="{F42B9B90-ABA7-43FC-BBD1-3E12D2E2E882}" srcOrd="3" destOrd="0" presId="urn:microsoft.com/office/officeart/2008/layout/NameandTitleOrganizationalChart"/>
    <dgm:cxn modelId="{4043A5DC-7038-4F66-9E15-E67147196E24}" type="presParOf" srcId="{F42B9B90-ABA7-43FC-BBD1-3E12D2E2E882}" destId="{FAE23D19-3D48-4CF3-8E12-560DF3D13EF0}" srcOrd="0" destOrd="0" presId="urn:microsoft.com/office/officeart/2008/layout/NameandTitleOrganizationalChart"/>
    <dgm:cxn modelId="{A037E0AA-4B63-4EC1-8D9D-BA224F67C36F}" type="presParOf" srcId="{FAE23D19-3D48-4CF3-8E12-560DF3D13EF0}" destId="{839265E5-2D60-43EB-B78E-B14C0FEC006D}" srcOrd="0" destOrd="0" presId="urn:microsoft.com/office/officeart/2008/layout/NameandTitleOrganizationalChart"/>
    <dgm:cxn modelId="{DD1E1211-1ECB-48E3-9C5C-E126C3226743}" type="presParOf" srcId="{FAE23D19-3D48-4CF3-8E12-560DF3D13EF0}" destId="{C23DE463-E0C0-48FB-B8CD-69056B2D54FF}" srcOrd="1" destOrd="0" presId="urn:microsoft.com/office/officeart/2008/layout/NameandTitleOrganizationalChart"/>
    <dgm:cxn modelId="{F1BAA597-3D31-454D-940B-CDA48653A940}" type="presParOf" srcId="{FAE23D19-3D48-4CF3-8E12-560DF3D13EF0}" destId="{19EA9B9E-D8A6-4A8F-A885-3EDDE9D6FD1A}" srcOrd="2" destOrd="0" presId="urn:microsoft.com/office/officeart/2008/layout/NameandTitleOrganizationalChart"/>
    <dgm:cxn modelId="{552779AE-548E-40A1-AC2D-BB715DD37FD7}" type="presParOf" srcId="{F42B9B90-ABA7-43FC-BBD1-3E12D2E2E882}" destId="{7DF2C893-D1D6-47B8-8073-E097A088D9E0}" srcOrd="1" destOrd="0" presId="urn:microsoft.com/office/officeart/2008/layout/NameandTitleOrganizationalChart"/>
    <dgm:cxn modelId="{39AE1234-1F50-4000-84F9-2CB545798741}" type="presParOf" srcId="{F42B9B90-ABA7-43FC-BBD1-3E12D2E2E882}" destId="{49B6978C-BA75-442F-925B-EB59CD19E39C}" srcOrd="2" destOrd="0" presId="urn:microsoft.com/office/officeart/2008/layout/NameandTitleOrganizationalChart"/>
    <dgm:cxn modelId="{6180C4D0-2CE0-4E2C-BF58-8A18EEF3A1D5}" type="presParOf" srcId="{49B6978C-BA75-442F-925B-EB59CD19E39C}" destId="{D561AB2C-A1E0-443E-A9ED-42E49833D0E3}" srcOrd="0" destOrd="0" presId="urn:microsoft.com/office/officeart/2008/layout/NameandTitleOrganizationalChart"/>
    <dgm:cxn modelId="{AF965A24-7803-4027-AC36-C223594BBAE6}" type="presParOf" srcId="{49B6978C-BA75-442F-925B-EB59CD19E39C}" destId="{65AD72CD-306C-4C24-BF57-76F5695B3B2D}" srcOrd="1" destOrd="0" presId="urn:microsoft.com/office/officeart/2008/layout/NameandTitleOrganizationalChart"/>
    <dgm:cxn modelId="{50CA001E-D2F7-4667-95C0-1CC5B0477F29}" type="presParOf" srcId="{65AD72CD-306C-4C24-BF57-76F5695B3B2D}" destId="{0D223ED4-70FA-4410-AD88-2D2AD4E82215}" srcOrd="0" destOrd="0" presId="urn:microsoft.com/office/officeart/2008/layout/NameandTitleOrganizationalChart"/>
    <dgm:cxn modelId="{F0A0938C-F85B-4C82-B3CE-BB7C3B70F885}" type="presParOf" srcId="{0D223ED4-70FA-4410-AD88-2D2AD4E82215}" destId="{CA0A8FE2-029D-46EE-B43A-7DC71507219A}" srcOrd="0" destOrd="0" presId="urn:microsoft.com/office/officeart/2008/layout/NameandTitleOrganizationalChart"/>
    <dgm:cxn modelId="{8B0010BD-215E-4868-A9C4-1DBDEDBCB8F2}" type="presParOf" srcId="{0D223ED4-70FA-4410-AD88-2D2AD4E82215}" destId="{972379CC-6368-40CA-AFFD-15C08599D1BA}" srcOrd="1" destOrd="0" presId="urn:microsoft.com/office/officeart/2008/layout/NameandTitleOrganizationalChart"/>
    <dgm:cxn modelId="{DFB47127-79B3-4F1D-9D82-DC3009BCD8C5}" type="presParOf" srcId="{0D223ED4-70FA-4410-AD88-2D2AD4E82215}" destId="{0BCA6ADA-0D35-45B1-8D12-DF0FA274EDC0}" srcOrd="2" destOrd="0" presId="urn:microsoft.com/office/officeart/2008/layout/NameandTitleOrganizationalChart"/>
    <dgm:cxn modelId="{176950B0-C5E7-45B9-AEF2-97FA7D85806E}" type="presParOf" srcId="{65AD72CD-306C-4C24-BF57-76F5695B3B2D}" destId="{02713210-A82C-46BA-B2C7-4DAFB0547C25}" srcOrd="1" destOrd="0" presId="urn:microsoft.com/office/officeart/2008/layout/NameandTitleOrganizationalChart"/>
    <dgm:cxn modelId="{96053B84-BD53-4221-9C12-42A65681D2F2}" type="presParOf" srcId="{65AD72CD-306C-4C24-BF57-76F5695B3B2D}" destId="{A20B6B29-42CA-4598-B396-EB704D5A8745}" srcOrd="2" destOrd="0" presId="urn:microsoft.com/office/officeart/2008/layout/NameandTitleOrganizationalChart"/>
    <dgm:cxn modelId="{A29FDBE2-2A81-4F99-99F3-FA9847B5302E}" type="presParOf" srcId="{49B6978C-BA75-442F-925B-EB59CD19E39C}" destId="{FDC968CA-A882-42DB-A8D9-E31F6456412E}" srcOrd="2" destOrd="0" presId="urn:microsoft.com/office/officeart/2008/layout/NameandTitleOrganizationalChart"/>
    <dgm:cxn modelId="{C00F9142-7691-4E35-AB44-D1C57FF67F1C}" type="presParOf" srcId="{49B6978C-BA75-442F-925B-EB59CD19E39C}" destId="{C0F38EA4-D8C8-4C57-985F-21BC7D3D607C}" srcOrd="3" destOrd="0" presId="urn:microsoft.com/office/officeart/2008/layout/NameandTitleOrganizationalChart"/>
    <dgm:cxn modelId="{6E67D411-4813-40CE-99C6-58A2F2038A7E}" type="presParOf" srcId="{C0F38EA4-D8C8-4C57-985F-21BC7D3D607C}" destId="{5E23665F-A512-4CD0-A152-230959383B64}" srcOrd="0" destOrd="0" presId="urn:microsoft.com/office/officeart/2008/layout/NameandTitleOrganizationalChart"/>
    <dgm:cxn modelId="{A7D7D7FE-466D-4C88-B170-3AE6E5AD8202}" type="presParOf" srcId="{5E23665F-A512-4CD0-A152-230959383B64}" destId="{ED965B88-EF4F-4A46-96D9-6BB60F157873}" srcOrd="0" destOrd="0" presId="urn:microsoft.com/office/officeart/2008/layout/NameandTitleOrganizationalChart"/>
    <dgm:cxn modelId="{A287765C-46F4-4145-A9BC-AE39B9280600}" type="presParOf" srcId="{5E23665F-A512-4CD0-A152-230959383B64}" destId="{B9B26306-A202-458F-A6B8-2C27DA838E96}" srcOrd="1" destOrd="0" presId="urn:microsoft.com/office/officeart/2008/layout/NameandTitleOrganizationalChart"/>
    <dgm:cxn modelId="{96B179B1-0BC7-434C-AEE0-160834D18843}" type="presParOf" srcId="{5E23665F-A512-4CD0-A152-230959383B64}" destId="{0B6C9E53-04DC-4865-8D24-89579786D610}" srcOrd="2" destOrd="0" presId="urn:microsoft.com/office/officeart/2008/layout/NameandTitleOrganizationalChart"/>
    <dgm:cxn modelId="{7EAA0D69-9B2F-4059-AE75-0A3D84281F8A}" type="presParOf" srcId="{C0F38EA4-D8C8-4C57-985F-21BC7D3D607C}" destId="{0AD6E5EE-35C2-48CC-85BF-5D67BA1F21FD}" srcOrd="1" destOrd="0" presId="urn:microsoft.com/office/officeart/2008/layout/NameandTitleOrganizationalChart"/>
    <dgm:cxn modelId="{E1CEE424-AD01-4079-8AD9-F4FD99FC9705}" type="presParOf" srcId="{C0F38EA4-D8C8-4C57-985F-21BC7D3D607C}" destId="{422D4659-B42C-4F09-A931-CD5831F13743}" srcOrd="2" destOrd="0" presId="urn:microsoft.com/office/officeart/2008/layout/NameandTitleOrganizationalChart"/>
    <dgm:cxn modelId="{40748485-62AF-4739-8815-97AEF9070C42}" type="presParOf" srcId="{49B6978C-BA75-442F-925B-EB59CD19E39C}" destId="{3EEB9921-5A58-42F5-9495-DAF0519B3728}" srcOrd="4" destOrd="0" presId="urn:microsoft.com/office/officeart/2008/layout/NameandTitleOrganizationalChart"/>
    <dgm:cxn modelId="{1FFCA299-6390-4C54-ABF9-6E860E866980}" type="presParOf" srcId="{49B6978C-BA75-442F-925B-EB59CD19E39C}" destId="{C8843DCC-119B-4978-8DCF-ABEBF169605D}" srcOrd="5" destOrd="0" presId="urn:microsoft.com/office/officeart/2008/layout/NameandTitleOrganizationalChart"/>
    <dgm:cxn modelId="{FCA69689-6DF6-46C0-8D71-57B2AD76177A}" type="presParOf" srcId="{C8843DCC-119B-4978-8DCF-ABEBF169605D}" destId="{8AC26613-6E2D-4186-9919-2A52F954DFD6}" srcOrd="0" destOrd="0" presId="urn:microsoft.com/office/officeart/2008/layout/NameandTitleOrganizationalChart"/>
    <dgm:cxn modelId="{CA362D8E-8D39-42C8-87CE-F5016BEDF716}" type="presParOf" srcId="{8AC26613-6E2D-4186-9919-2A52F954DFD6}" destId="{79CE4841-9333-4ED1-AF7E-55A71738F335}" srcOrd="0" destOrd="0" presId="urn:microsoft.com/office/officeart/2008/layout/NameandTitleOrganizationalChart"/>
    <dgm:cxn modelId="{F16903EA-EDAF-4353-A5DD-B93232678EBC}" type="presParOf" srcId="{8AC26613-6E2D-4186-9919-2A52F954DFD6}" destId="{DDBE5485-C948-41F5-BED2-9E958C8FEE69}" srcOrd="1" destOrd="0" presId="urn:microsoft.com/office/officeart/2008/layout/NameandTitleOrganizationalChart"/>
    <dgm:cxn modelId="{7D16D555-1E63-46E0-8848-39DAA56308D1}" type="presParOf" srcId="{8AC26613-6E2D-4186-9919-2A52F954DFD6}" destId="{61FDB0FF-1B9F-400A-B2EB-3922DF305A36}" srcOrd="2" destOrd="0" presId="urn:microsoft.com/office/officeart/2008/layout/NameandTitleOrganizationalChart"/>
    <dgm:cxn modelId="{CECB50C3-CF5C-4829-882E-C973D6BB2841}" type="presParOf" srcId="{C8843DCC-119B-4978-8DCF-ABEBF169605D}" destId="{B16C689F-CB30-4A03-A901-CCCC36F9CDAB}" srcOrd="1" destOrd="0" presId="urn:microsoft.com/office/officeart/2008/layout/NameandTitleOrganizationalChart"/>
    <dgm:cxn modelId="{9AEBCE94-E318-4CE3-AA56-40415F22098B}" type="presParOf" srcId="{C8843DCC-119B-4978-8DCF-ABEBF169605D}" destId="{EC598D94-35A5-4086-BB19-9C1777D70C0C}"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41DFF0A-A1B6-4DB0-87DB-07DBA81D764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701D201-F624-4A4D-8C01-0F969B7D70DF}">
      <dgm:prSet phldrT="[Text]"/>
      <dgm:spPr>
        <a:solidFill>
          <a:srgbClr val="FF6600"/>
        </a:solidFill>
      </dgm:spPr>
      <dgm:t>
        <a:bodyPr/>
        <a:lstStyle/>
        <a:p>
          <a:pPr algn="ctr"/>
          <a:r>
            <a:rPr lang="en-US" dirty="0"/>
            <a:t>TRY Block</a:t>
          </a:r>
        </a:p>
      </dgm:t>
    </dgm:pt>
    <dgm:pt modelId="{30550CB8-AFDE-42CF-A743-077E8A18C259}" type="parTrans" cxnId="{9603FC6E-7951-4C60-890E-C4B9DE9FA010}">
      <dgm:prSet/>
      <dgm:spPr/>
      <dgm:t>
        <a:bodyPr/>
        <a:lstStyle/>
        <a:p>
          <a:pPr algn="ctr"/>
          <a:endParaRPr lang="en-US"/>
        </a:p>
      </dgm:t>
    </dgm:pt>
    <dgm:pt modelId="{E849BAA3-F521-48AA-A68B-839E4F30AE03}" type="sibTrans" cxnId="{9603FC6E-7951-4C60-890E-C4B9DE9FA010}">
      <dgm:prSet/>
      <dgm:spPr/>
      <dgm:t>
        <a:bodyPr/>
        <a:lstStyle/>
        <a:p>
          <a:pPr algn="ctr"/>
          <a:endParaRPr lang="en-US"/>
        </a:p>
      </dgm:t>
    </dgm:pt>
    <dgm:pt modelId="{B2C090E7-761B-4867-969E-F67D78B528D8}">
      <dgm:prSet phldrT="[Text]"/>
      <dgm:spPr>
        <a:solidFill>
          <a:schemeClr val="bg1">
            <a:lumMod val="85000"/>
          </a:schemeClr>
        </a:solidFill>
      </dgm:spPr>
      <dgm:t>
        <a:bodyPr/>
        <a:lstStyle/>
        <a:p>
          <a:pPr algn="ctr"/>
          <a:r>
            <a:rPr lang="en-US" dirty="0"/>
            <a:t>CATCH</a:t>
          </a:r>
        </a:p>
      </dgm:t>
    </dgm:pt>
    <dgm:pt modelId="{B6C8D55B-F179-445D-A1D7-9F685D502689}" type="parTrans" cxnId="{559AC26C-2A53-4F20-B5AC-E93E3EBCE647}">
      <dgm:prSet/>
      <dgm:spPr/>
      <dgm:t>
        <a:bodyPr/>
        <a:lstStyle/>
        <a:p>
          <a:pPr algn="ctr"/>
          <a:endParaRPr lang="en-US"/>
        </a:p>
      </dgm:t>
    </dgm:pt>
    <dgm:pt modelId="{52428B96-D275-4319-9B08-483E22F87BA0}" type="sibTrans" cxnId="{559AC26C-2A53-4F20-B5AC-E93E3EBCE647}">
      <dgm:prSet/>
      <dgm:spPr/>
      <dgm:t>
        <a:bodyPr/>
        <a:lstStyle/>
        <a:p>
          <a:pPr algn="ctr"/>
          <a:endParaRPr lang="en-US"/>
        </a:p>
      </dgm:t>
    </dgm:pt>
    <dgm:pt modelId="{7F9EE171-1B86-48A5-9D35-DE9BC20B14A7}">
      <dgm:prSet phldrT="[Text]"/>
      <dgm:spPr>
        <a:solidFill>
          <a:schemeClr val="bg1">
            <a:lumMod val="85000"/>
          </a:schemeClr>
        </a:solidFill>
      </dgm:spPr>
      <dgm:t>
        <a:bodyPr/>
        <a:lstStyle/>
        <a:p>
          <a:pPr algn="ctr"/>
          <a:r>
            <a:rPr lang="en-US" dirty="0"/>
            <a:t>FINALLY</a:t>
          </a:r>
        </a:p>
      </dgm:t>
    </dgm:pt>
    <dgm:pt modelId="{AA31A49B-90A4-4EDB-902D-B318792CC7B5}" type="parTrans" cxnId="{E63D83D7-977E-4A79-8821-859676F3C676}">
      <dgm:prSet/>
      <dgm:spPr/>
      <dgm:t>
        <a:bodyPr/>
        <a:lstStyle/>
        <a:p>
          <a:pPr algn="ctr"/>
          <a:endParaRPr lang="en-US"/>
        </a:p>
      </dgm:t>
    </dgm:pt>
    <dgm:pt modelId="{1371042C-B2DD-42C2-B08F-6B40239983F5}" type="sibTrans" cxnId="{E63D83D7-977E-4A79-8821-859676F3C676}">
      <dgm:prSet/>
      <dgm:spPr/>
      <dgm:t>
        <a:bodyPr/>
        <a:lstStyle/>
        <a:p>
          <a:pPr algn="ctr"/>
          <a:endParaRPr lang="en-US"/>
        </a:p>
      </dgm:t>
    </dgm:pt>
    <dgm:pt modelId="{EAA18072-2821-4266-9314-0A2C8E60B2EB}">
      <dgm:prSet phldrT="[Text]"/>
      <dgm:spPr>
        <a:solidFill>
          <a:schemeClr val="bg1">
            <a:lumMod val="85000"/>
          </a:schemeClr>
        </a:solidFill>
      </dgm:spPr>
      <dgm:t>
        <a:bodyPr/>
        <a:lstStyle/>
        <a:p>
          <a:pPr algn="ctr"/>
          <a:r>
            <a:rPr lang="en-US" dirty="0"/>
            <a:t>THROW</a:t>
          </a:r>
        </a:p>
      </dgm:t>
    </dgm:pt>
    <dgm:pt modelId="{5E722F57-586E-4ADD-B6E4-BEEC474A2E94}" type="parTrans" cxnId="{8AF1D8C1-6ED2-4E90-902E-3AAEC3C8F8FD}">
      <dgm:prSet/>
      <dgm:spPr/>
      <dgm:t>
        <a:bodyPr/>
        <a:lstStyle/>
        <a:p>
          <a:pPr algn="ctr"/>
          <a:endParaRPr lang="en-US"/>
        </a:p>
      </dgm:t>
    </dgm:pt>
    <dgm:pt modelId="{55A2A334-EBDA-4EE1-B7A2-657638364B55}" type="sibTrans" cxnId="{8AF1D8C1-6ED2-4E90-902E-3AAEC3C8F8FD}">
      <dgm:prSet/>
      <dgm:spPr/>
      <dgm:t>
        <a:bodyPr/>
        <a:lstStyle/>
        <a:p>
          <a:pPr algn="ctr"/>
          <a:endParaRPr lang="en-US"/>
        </a:p>
      </dgm:t>
    </dgm:pt>
    <dgm:pt modelId="{C10E108C-DC0B-4912-AAE3-5577C8D1126C}">
      <dgm:prSet phldrT="[Text]"/>
      <dgm:spPr>
        <a:solidFill>
          <a:schemeClr val="bg1">
            <a:lumMod val="85000"/>
          </a:schemeClr>
        </a:solidFill>
      </dgm:spPr>
      <dgm:t>
        <a:bodyPr/>
        <a:lstStyle/>
        <a:p>
          <a:pPr algn="ctr"/>
          <a:r>
            <a:rPr lang="en-US" dirty="0"/>
            <a:t>THROWS</a:t>
          </a:r>
        </a:p>
      </dgm:t>
    </dgm:pt>
    <dgm:pt modelId="{EBC1855A-7D5A-44C0-B3FD-E61F5DF61454}" type="parTrans" cxnId="{8A4707BD-13B1-4509-994B-7039A7673A32}">
      <dgm:prSet/>
      <dgm:spPr/>
      <dgm:t>
        <a:bodyPr/>
        <a:lstStyle/>
        <a:p>
          <a:pPr algn="ctr"/>
          <a:endParaRPr lang="en-US"/>
        </a:p>
      </dgm:t>
    </dgm:pt>
    <dgm:pt modelId="{51DB3739-8285-4ECC-945F-7777BF62A79B}" type="sibTrans" cxnId="{8A4707BD-13B1-4509-994B-7039A7673A32}">
      <dgm:prSet/>
      <dgm:spPr/>
      <dgm:t>
        <a:bodyPr/>
        <a:lstStyle/>
        <a:p>
          <a:pPr algn="ctr"/>
          <a:endParaRPr lang="en-US"/>
        </a:p>
      </dgm:t>
    </dgm:pt>
    <dgm:pt modelId="{9167FCD5-E378-47C4-9B20-578CB6489EF0}" type="pres">
      <dgm:prSet presAssocID="{D41DFF0A-A1B6-4DB0-87DB-07DBA81D764C}" presName="Name0" presStyleCnt="0">
        <dgm:presLayoutVars>
          <dgm:dir/>
          <dgm:animLvl val="lvl"/>
          <dgm:resizeHandles val="exact"/>
        </dgm:presLayoutVars>
      </dgm:prSet>
      <dgm:spPr/>
    </dgm:pt>
    <dgm:pt modelId="{25F36EE8-850A-486A-A02C-D8C8F6E1554A}" type="pres">
      <dgm:prSet presAssocID="{E701D201-F624-4A4D-8C01-0F969B7D70DF}" presName="linNode" presStyleCnt="0"/>
      <dgm:spPr/>
    </dgm:pt>
    <dgm:pt modelId="{55C3BEAD-55EE-4F27-92DF-4E5ADB07F3C5}" type="pres">
      <dgm:prSet presAssocID="{E701D201-F624-4A4D-8C01-0F969B7D70DF}" presName="parentText" presStyleLbl="node1" presStyleIdx="0" presStyleCnt="5">
        <dgm:presLayoutVars>
          <dgm:chMax val="1"/>
          <dgm:bulletEnabled val="1"/>
        </dgm:presLayoutVars>
      </dgm:prSet>
      <dgm:spPr/>
    </dgm:pt>
    <dgm:pt modelId="{629FA935-3A0B-4E1D-A115-D86193B2F69C}" type="pres">
      <dgm:prSet presAssocID="{E849BAA3-F521-48AA-A68B-839E4F30AE03}" presName="sp" presStyleCnt="0"/>
      <dgm:spPr/>
    </dgm:pt>
    <dgm:pt modelId="{2C208A80-2133-4298-8DD6-3E2F8487FC30}" type="pres">
      <dgm:prSet presAssocID="{B2C090E7-761B-4867-969E-F67D78B528D8}" presName="linNode" presStyleCnt="0"/>
      <dgm:spPr/>
    </dgm:pt>
    <dgm:pt modelId="{5FE43056-4A97-49C9-A99B-96135B86D651}" type="pres">
      <dgm:prSet presAssocID="{B2C090E7-761B-4867-969E-F67D78B528D8}" presName="parentText" presStyleLbl="node1" presStyleIdx="1" presStyleCnt="5" custLinFactNeighborX="-262" custLinFactNeighborY="-1">
        <dgm:presLayoutVars>
          <dgm:chMax val="1"/>
          <dgm:bulletEnabled val="1"/>
        </dgm:presLayoutVars>
      </dgm:prSet>
      <dgm:spPr/>
    </dgm:pt>
    <dgm:pt modelId="{A08DB3F3-26AE-401A-AF46-F1DD6B5491DB}" type="pres">
      <dgm:prSet presAssocID="{52428B96-D275-4319-9B08-483E22F87BA0}" presName="sp" presStyleCnt="0"/>
      <dgm:spPr/>
    </dgm:pt>
    <dgm:pt modelId="{7E131ACA-377F-4BA4-A918-3BBA428EA0B0}" type="pres">
      <dgm:prSet presAssocID="{7F9EE171-1B86-48A5-9D35-DE9BC20B14A7}" presName="linNode" presStyleCnt="0"/>
      <dgm:spPr/>
    </dgm:pt>
    <dgm:pt modelId="{E466D435-B5AD-4882-8BFE-1C0CD32F9BF6}" type="pres">
      <dgm:prSet presAssocID="{7F9EE171-1B86-48A5-9D35-DE9BC20B14A7}" presName="parentText" presStyleLbl="node1" presStyleIdx="2" presStyleCnt="5">
        <dgm:presLayoutVars>
          <dgm:chMax val="1"/>
          <dgm:bulletEnabled val="1"/>
        </dgm:presLayoutVars>
      </dgm:prSet>
      <dgm:spPr/>
    </dgm:pt>
    <dgm:pt modelId="{E3E98BFD-8676-4F67-B6D7-912DAFB8B451}" type="pres">
      <dgm:prSet presAssocID="{1371042C-B2DD-42C2-B08F-6B40239983F5}" presName="sp" presStyleCnt="0"/>
      <dgm:spPr/>
    </dgm:pt>
    <dgm:pt modelId="{E6BAB16B-6CC9-4587-B150-3CAD6A38B6D7}" type="pres">
      <dgm:prSet presAssocID="{EAA18072-2821-4266-9314-0A2C8E60B2EB}" presName="linNode" presStyleCnt="0"/>
      <dgm:spPr/>
    </dgm:pt>
    <dgm:pt modelId="{B47436A8-FA9E-480B-B568-DD4E907BDE83}" type="pres">
      <dgm:prSet presAssocID="{EAA18072-2821-4266-9314-0A2C8E60B2EB}" presName="parentText" presStyleLbl="node1" presStyleIdx="3" presStyleCnt="5">
        <dgm:presLayoutVars>
          <dgm:chMax val="1"/>
          <dgm:bulletEnabled val="1"/>
        </dgm:presLayoutVars>
      </dgm:prSet>
      <dgm:spPr/>
    </dgm:pt>
    <dgm:pt modelId="{2576A968-AAD6-41F8-B4F7-ABA2C2C6006E}" type="pres">
      <dgm:prSet presAssocID="{55A2A334-EBDA-4EE1-B7A2-657638364B55}" presName="sp" presStyleCnt="0"/>
      <dgm:spPr/>
    </dgm:pt>
    <dgm:pt modelId="{B22D546C-9AA5-4269-8A0E-1254B862D782}" type="pres">
      <dgm:prSet presAssocID="{C10E108C-DC0B-4912-AAE3-5577C8D1126C}" presName="linNode" presStyleCnt="0"/>
      <dgm:spPr/>
    </dgm:pt>
    <dgm:pt modelId="{487A8C95-6020-4B37-99FC-8AB3F5100FA5}" type="pres">
      <dgm:prSet presAssocID="{C10E108C-DC0B-4912-AAE3-5577C8D1126C}" presName="parentText" presStyleLbl="node1" presStyleIdx="4" presStyleCnt="5">
        <dgm:presLayoutVars>
          <dgm:chMax val="1"/>
          <dgm:bulletEnabled val="1"/>
        </dgm:presLayoutVars>
      </dgm:prSet>
      <dgm:spPr/>
    </dgm:pt>
  </dgm:ptLst>
  <dgm:cxnLst>
    <dgm:cxn modelId="{64C24F24-BF8C-4559-983C-19099B5A6189}" type="presOf" srcId="{D41DFF0A-A1B6-4DB0-87DB-07DBA81D764C}" destId="{9167FCD5-E378-47C4-9B20-578CB6489EF0}" srcOrd="0" destOrd="0" presId="urn:microsoft.com/office/officeart/2005/8/layout/vList5"/>
    <dgm:cxn modelId="{30EE7631-AECC-49E0-8D3F-482609412781}" type="presOf" srcId="{E701D201-F624-4A4D-8C01-0F969B7D70DF}" destId="{55C3BEAD-55EE-4F27-92DF-4E5ADB07F3C5}" srcOrd="0" destOrd="0" presId="urn:microsoft.com/office/officeart/2005/8/layout/vList5"/>
    <dgm:cxn modelId="{559AC26C-2A53-4F20-B5AC-E93E3EBCE647}" srcId="{D41DFF0A-A1B6-4DB0-87DB-07DBA81D764C}" destId="{B2C090E7-761B-4867-969E-F67D78B528D8}" srcOrd="1" destOrd="0" parTransId="{B6C8D55B-F179-445D-A1D7-9F685D502689}" sibTransId="{52428B96-D275-4319-9B08-483E22F87BA0}"/>
    <dgm:cxn modelId="{9603FC6E-7951-4C60-890E-C4B9DE9FA010}" srcId="{D41DFF0A-A1B6-4DB0-87DB-07DBA81D764C}" destId="{E701D201-F624-4A4D-8C01-0F969B7D70DF}" srcOrd="0" destOrd="0" parTransId="{30550CB8-AFDE-42CF-A743-077E8A18C259}" sibTransId="{E849BAA3-F521-48AA-A68B-839E4F30AE03}"/>
    <dgm:cxn modelId="{B81A7184-5D50-49A5-8702-CAC225165274}" type="presOf" srcId="{EAA18072-2821-4266-9314-0A2C8E60B2EB}" destId="{B47436A8-FA9E-480B-B568-DD4E907BDE83}" srcOrd="0" destOrd="0" presId="urn:microsoft.com/office/officeart/2005/8/layout/vList5"/>
    <dgm:cxn modelId="{BCD5A99C-3A2C-4AF8-93DD-866F81C5D4CE}" type="presOf" srcId="{C10E108C-DC0B-4912-AAE3-5577C8D1126C}" destId="{487A8C95-6020-4B37-99FC-8AB3F5100FA5}" srcOrd="0" destOrd="0" presId="urn:microsoft.com/office/officeart/2005/8/layout/vList5"/>
    <dgm:cxn modelId="{77DBF6A5-ECF2-4B24-9408-9F512AC07094}" type="presOf" srcId="{7F9EE171-1B86-48A5-9D35-DE9BC20B14A7}" destId="{E466D435-B5AD-4882-8BFE-1C0CD32F9BF6}" srcOrd="0" destOrd="0" presId="urn:microsoft.com/office/officeart/2005/8/layout/vList5"/>
    <dgm:cxn modelId="{8A4707BD-13B1-4509-994B-7039A7673A32}" srcId="{D41DFF0A-A1B6-4DB0-87DB-07DBA81D764C}" destId="{C10E108C-DC0B-4912-AAE3-5577C8D1126C}" srcOrd="4" destOrd="0" parTransId="{EBC1855A-7D5A-44C0-B3FD-E61F5DF61454}" sibTransId="{51DB3739-8285-4ECC-945F-7777BF62A79B}"/>
    <dgm:cxn modelId="{8AF1D8C1-6ED2-4E90-902E-3AAEC3C8F8FD}" srcId="{D41DFF0A-A1B6-4DB0-87DB-07DBA81D764C}" destId="{EAA18072-2821-4266-9314-0A2C8E60B2EB}" srcOrd="3" destOrd="0" parTransId="{5E722F57-586E-4ADD-B6E4-BEEC474A2E94}" sibTransId="{55A2A334-EBDA-4EE1-B7A2-657638364B55}"/>
    <dgm:cxn modelId="{747184CB-0C48-4B69-A4DC-AC955D8D866C}" type="presOf" srcId="{B2C090E7-761B-4867-969E-F67D78B528D8}" destId="{5FE43056-4A97-49C9-A99B-96135B86D651}" srcOrd="0" destOrd="0" presId="urn:microsoft.com/office/officeart/2005/8/layout/vList5"/>
    <dgm:cxn modelId="{E63D83D7-977E-4A79-8821-859676F3C676}" srcId="{D41DFF0A-A1B6-4DB0-87DB-07DBA81D764C}" destId="{7F9EE171-1B86-48A5-9D35-DE9BC20B14A7}" srcOrd="2" destOrd="0" parTransId="{AA31A49B-90A4-4EDB-902D-B318792CC7B5}" sibTransId="{1371042C-B2DD-42C2-B08F-6B40239983F5}"/>
    <dgm:cxn modelId="{3873E7B7-D869-4EFD-8CB4-7CC4E26F515C}" type="presParOf" srcId="{9167FCD5-E378-47C4-9B20-578CB6489EF0}" destId="{25F36EE8-850A-486A-A02C-D8C8F6E1554A}" srcOrd="0" destOrd="0" presId="urn:microsoft.com/office/officeart/2005/8/layout/vList5"/>
    <dgm:cxn modelId="{C4749312-54F3-4882-8726-27D1454E34F7}" type="presParOf" srcId="{25F36EE8-850A-486A-A02C-D8C8F6E1554A}" destId="{55C3BEAD-55EE-4F27-92DF-4E5ADB07F3C5}" srcOrd="0" destOrd="0" presId="urn:microsoft.com/office/officeart/2005/8/layout/vList5"/>
    <dgm:cxn modelId="{1683EF6D-6636-4040-9F3C-8A062711662C}" type="presParOf" srcId="{9167FCD5-E378-47C4-9B20-578CB6489EF0}" destId="{629FA935-3A0B-4E1D-A115-D86193B2F69C}" srcOrd="1" destOrd="0" presId="urn:microsoft.com/office/officeart/2005/8/layout/vList5"/>
    <dgm:cxn modelId="{2F127765-040B-428D-8960-17287CD3E558}" type="presParOf" srcId="{9167FCD5-E378-47C4-9B20-578CB6489EF0}" destId="{2C208A80-2133-4298-8DD6-3E2F8487FC30}" srcOrd="2" destOrd="0" presId="urn:microsoft.com/office/officeart/2005/8/layout/vList5"/>
    <dgm:cxn modelId="{117B9817-5C3A-4BFE-8ACD-20658ACF88F6}" type="presParOf" srcId="{2C208A80-2133-4298-8DD6-3E2F8487FC30}" destId="{5FE43056-4A97-49C9-A99B-96135B86D651}" srcOrd="0" destOrd="0" presId="urn:microsoft.com/office/officeart/2005/8/layout/vList5"/>
    <dgm:cxn modelId="{FD03942A-D9C3-44F1-828E-2128842F83D8}" type="presParOf" srcId="{9167FCD5-E378-47C4-9B20-578CB6489EF0}" destId="{A08DB3F3-26AE-401A-AF46-F1DD6B5491DB}" srcOrd="3" destOrd="0" presId="urn:microsoft.com/office/officeart/2005/8/layout/vList5"/>
    <dgm:cxn modelId="{9DF751FD-D8CC-4203-B095-E7CB56AD1BFC}" type="presParOf" srcId="{9167FCD5-E378-47C4-9B20-578CB6489EF0}" destId="{7E131ACA-377F-4BA4-A918-3BBA428EA0B0}" srcOrd="4" destOrd="0" presId="urn:microsoft.com/office/officeart/2005/8/layout/vList5"/>
    <dgm:cxn modelId="{E64D8950-94BF-4AEB-BA7D-A3B71B3D108C}" type="presParOf" srcId="{7E131ACA-377F-4BA4-A918-3BBA428EA0B0}" destId="{E466D435-B5AD-4882-8BFE-1C0CD32F9BF6}" srcOrd="0" destOrd="0" presId="urn:microsoft.com/office/officeart/2005/8/layout/vList5"/>
    <dgm:cxn modelId="{B500F660-5E8E-46DA-8657-50256AAEB1C4}" type="presParOf" srcId="{9167FCD5-E378-47C4-9B20-578CB6489EF0}" destId="{E3E98BFD-8676-4F67-B6D7-912DAFB8B451}" srcOrd="5" destOrd="0" presId="urn:microsoft.com/office/officeart/2005/8/layout/vList5"/>
    <dgm:cxn modelId="{5FF9E609-B4D1-4B86-B8DF-4361A027BF78}" type="presParOf" srcId="{9167FCD5-E378-47C4-9B20-578CB6489EF0}" destId="{E6BAB16B-6CC9-4587-B150-3CAD6A38B6D7}" srcOrd="6" destOrd="0" presId="urn:microsoft.com/office/officeart/2005/8/layout/vList5"/>
    <dgm:cxn modelId="{0BCA7A71-A126-4FF0-B1C1-761D821C3AB1}" type="presParOf" srcId="{E6BAB16B-6CC9-4587-B150-3CAD6A38B6D7}" destId="{B47436A8-FA9E-480B-B568-DD4E907BDE83}" srcOrd="0" destOrd="0" presId="urn:microsoft.com/office/officeart/2005/8/layout/vList5"/>
    <dgm:cxn modelId="{011F2A21-A71A-405C-BCC3-24F087BE05E3}" type="presParOf" srcId="{9167FCD5-E378-47C4-9B20-578CB6489EF0}" destId="{2576A968-AAD6-41F8-B4F7-ABA2C2C6006E}" srcOrd="7" destOrd="0" presId="urn:microsoft.com/office/officeart/2005/8/layout/vList5"/>
    <dgm:cxn modelId="{586497BC-994E-4E96-AD8B-3393C2CC6D8D}" type="presParOf" srcId="{9167FCD5-E378-47C4-9B20-578CB6489EF0}" destId="{B22D546C-9AA5-4269-8A0E-1254B862D782}" srcOrd="8" destOrd="0" presId="urn:microsoft.com/office/officeart/2005/8/layout/vList5"/>
    <dgm:cxn modelId="{70EF3AC3-2469-402B-B71A-3D7CF38F2751}" type="presParOf" srcId="{B22D546C-9AA5-4269-8A0E-1254B862D782}" destId="{487A8C95-6020-4B37-99FC-8AB3F5100FA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41DFF0A-A1B6-4DB0-87DB-07DBA81D764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701D201-F624-4A4D-8C01-0F969B7D70DF}">
      <dgm:prSet phldrT="[Text]"/>
      <dgm:spPr>
        <a:solidFill>
          <a:schemeClr val="bg1">
            <a:lumMod val="85000"/>
          </a:schemeClr>
        </a:solidFill>
      </dgm:spPr>
      <dgm:t>
        <a:bodyPr/>
        <a:lstStyle/>
        <a:p>
          <a:pPr algn="ctr"/>
          <a:r>
            <a:rPr lang="en-US" dirty="0"/>
            <a:t>TRY Block</a:t>
          </a:r>
        </a:p>
      </dgm:t>
    </dgm:pt>
    <dgm:pt modelId="{30550CB8-AFDE-42CF-A743-077E8A18C259}" type="parTrans" cxnId="{9603FC6E-7951-4C60-890E-C4B9DE9FA010}">
      <dgm:prSet/>
      <dgm:spPr/>
      <dgm:t>
        <a:bodyPr/>
        <a:lstStyle/>
        <a:p>
          <a:pPr algn="ctr"/>
          <a:endParaRPr lang="en-US"/>
        </a:p>
      </dgm:t>
    </dgm:pt>
    <dgm:pt modelId="{E849BAA3-F521-48AA-A68B-839E4F30AE03}" type="sibTrans" cxnId="{9603FC6E-7951-4C60-890E-C4B9DE9FA010}">
      <dgm:prSet/>
      <dgm:spPr/>
      <dgm:t>
        <a:bodyPr/>
        <a:lstStyle/>
        <a:p>
          <a:pPr algn="ctr"/>
          <a:endParaRPr lang="en-US"/>
        </a:p>
      </dgm:t>
    </dgm:pt>
    <dgm:pt modelId="{B2C090E7-761B-4867-969E-F67D78B528D8}">
      <dgm:prSet phldrT="[Text]"/>
      <dgm:spPr>
        <a:solidFill>
          <a:srgbClr val="FF6600"/>
        </a:solidFill>
      </dgm:spPr>
      <dgm:t>
        <a:bodyPr/>
        <a:lstStyle/>
        <a:p>
          <a:pPr algn="ctr"/>
          <a:r>
            <a:rPr lang="en-US" dirty="0"/>
            <a:t>CATCH</a:t>
          </a:r>
        </a:p>
      </dgm:t>
    </dgm:pt>
    <dgm:pt modelId="{B6C8D55B-F179-445D-A1D7-9F685D502689}" type="parTrans" cxnId="{559AC26C-2A53-4F20-B5AC-E93E3EBCE647}">
      <dgm:prSet/>
      <dgm:spPr/>
      <dgm:t>
        <a:bodyPr/>
        <a:lstStyle/>
        <a:p>
          <a:pPr algn="ctr"/>
          <a:endParaRPr lang="en-US"/>
        </a:p>
      </dgm:t>
    </dgm:pt>
    <dgm:pt modelId="{52428B96-D275-4319-9B08-483E22F87BA0}" type="sibTrans" cxnId="{559AC26C-2A53-4F20-B5AC-E93E3EBCE647}">
      <dgm:prSet/>
      <dgm:spPr/>
      <dgm:t>
        <a:bodyPr/>
        <a:lstStyle/>
        <a:p>
          <a:pPr algn="ctr"/>
          <a:endParaRPr lang="en-US"/>
        </a:p>
      </dgm:t>
    </dgm:pt>
    <dgm:pt modelId="{7F9EE171-1B86-48A5-9D35-DE9BC20B14A7}">
      <dgm:prSet phldrT="[Text]"/>
      <dgm:spPr>
        <a:solidFill>
          <a:schemeClr val="bg1">
            <a:lumMod val="85000"/>
          </a:schemeClr>
        </a:solidFill>
      </dgm:spPr>
      <dgm:t>
        <a:bodyPr/>
        <a:lstStyle/>
        <a:p>
          <a:pPr algn="ctr"/>
          <a:r>
            <a:rPr lang="en-US" dirty="0"/>
            <a:t>FINALLY</a:t>
          </a:r>
        </a:p>
      </dgm:t>
    </dgm:pt>
    <dgm:pt modelId="{AA31A49B-90A4-4EDB-902D-B318792CC7B5}" type="parTrans" cxnId="{E63D83D7-977E-4A79-8821-859676F3C676}">
      <dgm:prSet/>
      <dgm:spPr/>
      <dgm:t>
        <a:bodyPr/>
        <a:lstStyle/>
        <a:p>
          <a:pPr algn="ctr"/>
          <a:endParaRPr lang="en-US"/>
        </a:p>
      </dgm:t>
    </dgm:pt>
    <dgm:pt modelId="{1371042C-B2DD-42C2-B08F-6B40239983F5}" type="sibTrans" cxnId="{E63D83D7-977E-4A79-8821-859676F3C676}">
      <dgm:prSet/>
      <dgm:spPr/>
      <dgm:t>
        <a:bodyPr/>
        <a:lstStyle/>
        <a:p>
          <a:pPr algn="ctr"/>
          <a:endParaRPr lang="en-US"/>
        </a:p>
      </dgm:t>
    </dgm:pt>
    <dgm:pt modelId="{EAA18072-2821-4266-9314-0A2C8E60B2EB}">
      <dgm:prSet phldrT="[Text]"/>
      <dgm:spPr>
        <a:solidFill>
          <a:schemeClr val="bg1">
            <a:lumMod val="85000"/>
          </a:schemeClr>
        </a:solidFill>
      </dgm:spPr>
      <dgm:t>
        <a:bodyPr/>
        <a:lstStyle/>
        <a:p>
          <a:pPr algn="ctr"/>
          <a:r>
            <a:rPr lang="en-US" dirty="0"/>
            <a:t>THROW</a:t>
          </a:r>
        </a:p>
      </dgm:t>
    </dgm:pt>
    <dgm:pt modelId="{5E722F57-586E-4ADD-B6E4-BEEC474A2E94}" type="parTrans" cxnId="{8AF1D8C1-6ED2-4E90-902E-3AAEC3C8F8FD}">
      <dgm:prSet/>
      <dgm:spPr/>
      <dgm:t>
        <a:bodyPr/>
        <a:lstStyle/>
        <a:p>
          <a:pPr algn="ctr"/>
          <a:endParaRPr lang="en-US"/>
        </a:p>
      </dgm:t>
    </dgm:pt>
    <dgm:pt modelId="{55A2A334-EBDA-4EE1-B7A2-657638364B55}" type="sibTrans" cxnId="{8AF1D8C1-6ED2-4E90-902E-3AAEC3C8F8FD}">
      <dgm:prSet/>
      <dgm:spPr/>
      <dgm:t>
        <a:bodyPr/>
        <a:lstStyle/>
        <a:p>
          <a:pPr algn="ctr"/>
          <a:endParaRPr lang="en-US"/>
        </a:p>
      </dgm:t>
    </dgm:pt>
    <dgm:pt modelId="{C10E108C-DC0B-4912-AAE3-5577C8D1126C}">
      <dgm:prSet phldrT="[Text]"/>
      <dgm:spPr>
        <a:solidFill>
          <a:schemeClr val="bg1">
            <a:lumMod val="85000"/>
          </a:schemeClr>
        </a:solidFill>
      </dgm:spPr>
      <dgm:t>
        <a:bodyPr/>
        <a:lstStyle/>
        <a:p>
          <a:pPr algn="ctr"/>
          <a:r>
            <a:rPr lang="en-US" dirty="0"/>
            <a:t>THROWS</a:t>
          </a:r>
        </a:p>
      </dgm:t>
    </dgm:pt>
    <dgm:pt modelId="{EBC1855A-7D5A-44C0-B3FD-E61F5DF61454}" type="parTrans" cxnId="{8A4707BD-13B1-4509-994B-7039A7673A32}">
      <dgm:prSet/>
      <dgm:spPr/>
      <dgm:t>
        <a:bodyPr/>
        <a:lstStyle/>
        <a:p>
          <a:pPr algn="ctr"/>
          <a:endParaRPr lang="en-US"/>
        </a:p>
      </dgm:t>
    </dgm:pt>
    <dgm:pt modelId="{51DB3739-8285-4ECC-945F-7777BF62A79B}" type="sibTrans" cxnId="{8A4707BD-13B1-4509-994B-7039A7673A32}">
      <dgm:prSet/>
      <dgm:spPr/>
      <dgm:t>
        <a:bodyPr/>
        <a:lstStyle/>
        <a:p>
          <a:pPr algn="ctr"/>
          <a:endParaRPr lang="en-US"/>
        </a:p>
      </dgm:t>
    </dgm:pt>
    <dgm:pt modelId="{9167FCD5-E378-47C4-9B20-578CB6489EF0}" type="pres">
      <dgm:prSet presAssocID="{D41DFF0A-A1B6-4DB0-87DB-07DBA81D764C}" presName="Name0" presStyleCnt="0">
        <dgm:presLayoutVars>
          <dgm:dir/>
          <dgm:animLvl val="lvl"/>
          <dgm:resizeHandles val="exact"/>
        </dgm:presLayoutVars>
      </dgm:prSet>
      <dgm:spPr/>
    </dgm:pt>
    <dgm:pt modelId="{25F36EE8-850A-486A-A02C-D8C8F6E1554A}" type="pres">
      <dgm:prSet presAssocID="{E701D201-F624-4A4D-8C01-0F969B7D70DF}" presName="linNode" presStyleCnt="0"/>
      <dgm:spPr/>
    </dgm:pt>
    <dgm:pt modelId="{55C3BEAD-55EE-4F27-92DF-4E5ADB07F3C5}" type="pres">
      <dgm:prSet presAssocID="{E701D201-F624-4A4D-8C01-0F969B7D70DF}" presName="parentText" presStyleLbl="node1" presStyleIdx="0" presStyleCnt="5">
        <dgm:presLayoutVars>
          <dgm:chMax val="1"/>
          <dgm:bulletEnabled val="1"/>
        </dgm:presLayoutVars>
      </dgm:prSet>
      <dgm:spPr/>
    </dgm:pt>
    <dgm:pt modelId="{629FA935-3A0B-4E1D-A115-D86193B2F69C}" type="pres">
      <dgm:prSet presAssocID="{E849BAA3-F521-48AA-A68B-839E4F30AE03}" presName="sp" presStyleCnt="0"/>
      <dgm:spPr/>
    </dgm:pt>
    <dgm:pt modelId="{2C208A80-2133-4298-8DD6-3E2F8487FC30}" type="pres">
      <dgm:prSet presAssocID="{B2C090E7-761B-4867-969E-F67D78B528D8}" presName="linNode" presStyleCnt="0"/>
      <dgm:spPr/>
    </dgm:pt>
    <dgm:pt modelId="{5FE43056-4A97-49C9-A99B-96135B86D651}" type="pres">
      <dgm:prSet presAssocID="{B2C090E7-761B-4867-969E-F67D78B528D8}" presName="parentText" presStyleLbl="node1" presStyleIdx="1" presStyleCnt="5" custLinFactNeighborX="-262" custLinFactNeighborY="-1">
        <dgm:presLayoutVars>
          <dgm:chMax val="1"/>
          <dgm:bulletEnabled val="1"/>
        </dgm:presLayoutVars>
      </dgm:prSet>
      <dgm:spPr/>
    </dgm:pt>
    <dgm:pt modelId="{A08DB3F3-26AE-401A-AF46-F1DD6B5491DB}" type="pres">
      <dgm:prSet presAssocID="{52428B96-D275-4319-9B08-483E22F87BA0}" presName="sp" presStyleCnt="0"/>
      <dgm:spPr/>
    </dgm:pt>
    <dgm:pt modelId="{7E131ACA-377F-4BA4-A918-3BBA428EA0B0}" type="pres">
      <dgm:prSet presAssocID="{7F9EE171-1B86-48A5-9D35-DE9BC20B14A7}" presName="linNode" presStyleCnt="0"/>
      <dgm:spPr/>
    </dgm:pt>
    <dgm:pt modelId="{E466D435-B5AD-4882-8BFE-1C0CD32F9BF6}" type="pres">
      <dgm:prSet presAssocID="{7F9EE171-1B86-48A5-9D35-DE9BC20B14A7}" presName="parentText" presStyleLbl="node1" presStyleIdx="2" presStyleCnt="5">
        <dgm:presLayoutVars>
          <dgm:chMax val="1"/>
          <dgm:bulletEnabled val="1"/>
        </dgm:presLayoutVars>
      </dgm:prSet>
      <dgm:spPr/>
    </dgm:pt>
    <dgm:pt modelId="{E3E98BFD-8676-4F67-B6D7-912DAFB8B451}" type="pres">
      <dgm:prSet presAssocID="{1371042C-B2DD-42C2-B08F-6B40239983F5}" presName="sp" presStyleCnt="0"/>
      <dgm:spPr/>
    </dgm:pt>
    <dgm:pt modelId="{E6BAB16B-6CC9-4587-B150-3CAD6A38B6D7}" type="pres">
      <dgm:prSet presAssocID="{EAA18072-2821-4266-9314-0A2C8E60B2EB}" presName="linNode" presStyleCnt="0"/>
      <dgm:spPr/>
    </dgm:pt>
    <dgm:pt modelId="{B47436A8-FA9E-480B-B568-DD4E907BDE83}" type="pres">
      <dgm:prSet presAssocID="{EAA18072-2821-4266-9314-0A2C8E60B2EB}" presName="parentText" presStyleLbl="node1" presStyleIdx="3" presStyleCnt="5">
        <dgm:presLayoutVars>
          <dgm:chMax val="1"/>
          <dgm:bulletEnabled val="1"/>
        </dgm:presLayoutVars>
      </dgm:prSet>
      <dgm:spPr/>
    </dgm:pt>
    <dgm:pt modelId="{2576A968-AAD6-41F8-B4F7-ABA2C2C6006E}" type="pres">
      <dgm:prSet presAssocID="{55A2A334-EBDA-4EE1-B7A2-657638364B55}" presName="sp" presStyleCnt="0"/>
      <dgm:spPr/>
    </dgm:pt>
    <dgm:pt modelId="{B22D546C-9AA5-4269-8A0E-1254B862D782}" type="pres">
      <dgm:prSet presAssocID="{C10E108C-DC0B-4912-AAE3-5577C8D1126C}" presName="linNode" presStyleCnt="0"/>
      <dgm:spPr/>
    </dgm:pt>
    <dgm:pt modelId="{487A8C95-6020-4B37-99FC-8AB3F5100FA5}" type="pres">
      <dgm:prSet presAssocID="{C10E108C-DC0B-4912-AAE3-5577C8D1126C}" presName="parentText" presStyleLbl="node1" presStyleIdx="4" presStyleCnt="5">
        <dgm:presLayoutVars>
          <dgm:chMax val="1"/>
          <dgm:bulletEnabled val="1"/>
        </dgm:presLayoutVars>
      </dgm:prSet>
      <dgm:spPr/>
    </dgm:pt>
  </dgm:ptLst>
  <dgm:cxnLst>
    <dgm:cxn modelId="{64C24F24-BF8C-4559-983C-19099B5A6189}" type="presOf" srcId="{D41DFF0A-A1B6-4DB0-87DB-07DBA81D764C}" destId="{9167FCD5-E378-47C4-9B20-578CB6489EF0}" srcOrd="0" destOrd="0" presId="urn:microsoft.com/office/officeart/2005/8/layout/vList5"/>
    <dgm:cxn modelId="{30EE7631-AECC-49E0-8D3F-482609412781}" type="presOf" srcId="{E701D201-F624-4A4D-8C01-0F969B7D70DF}" destId="{55C3BEAD-55EE-4F27-92DF-4E5ADB07F3C5}" srcOrd="0" destOrd="0" presId="urn:microsoft.com/office/officeart/2005/8/layout/vList5"/>
    <dgm:cxn modelId="{559AC26C-2A53-4F20-B5AC-E93E3EBCE647}" srcId="{D41DFF0A-A1B6-4DB0-87DB-07DBA81D764C}" destId="{B2C090E7-761B-4867-969E-F67D78B528D8}" srcOrd="1" destOrd="0" parTransId="{B6C8D55B-F179-445D-A1D7-9F685D502689}" sibTransId="{52428B96-D275-4319-9B08-483E22F87BA0}"/>
    <dgm:cxn modelId="{9603FC6E-7951-4C60-890E-C4B9DE9FA010}" srcId="{D41DFF0A-A1B6-4DB0-87DB-07DBA81D764C}" destId="{E701D201-F624-4A4D-8C01-0F969B7D70DF}" srcOrd="0" destOrd="0" parTransId="{30550CB8-AFDE-42CF-A743-077E8A18C259}" sibTransId="{E849BAA3-F521-48AA-A68B-839E4F30AE03}"/>
    <dgm:cxn modelId="{B81A7184-5D50-49A5-8702-CAC225165274}" type="presOf" srcId="{EAA18072-2821-4266-9314-0A2C8E60B2EB}" destId="{B47436A8-FA9E-480B-B568-DD4E907BDE83}" srcOrd="0" destOrd="0" presId="urn:microsoft.com/office/officeart/2005/8/layout/vList5"/>
    <dgm:cxn modelId="{BCD5A99C-3A2C-4AF8-93DD-866F81C5D4CE}" type="presOf" srcId="{C10E108C-DC0B-4912-AAE3-5577C8D1126C}" destId="{487A8C95-6020-4B37-99FC-8AB3F5100FA5}" srcOrd="0" destOrd="0" presId="urn:microsoft.com/office/officeart/2005/8/layout/vList5"/>
    <dgm:cxn modelId="{77DBF6A5-ECF2-4B24-9408-9F512AC07094}" type="presOf" srcId="{7F9EE171-1B86-48A5-9D35-DE9BC20B14A7}" destId="{E466D435-B5AD-4882-8BFE-1C0CD32F9BF6}" srcOrd="0" destOrd="0" presId="urn:microsoft.com/office/officeart/2005/8/layout/vList5"/>
    <dgm:cxn modelId="{8A4707BD-13B1-4509-994B-7039A7673A32}" srcId="{D41DFF0A-A1B6-4DB0-87DB-07DBA81D764C}" destId="{C10E108C-DC0B-4912-AAE3-5577C8D1126C}" srcOrd="4" destOrd="0" parTransId="{EBC1855A-7D5A-44C0-B3FD-E61F5DF61454}" sibTransId="{51DB3739-8285-4ECC-945F-7777BF62A79B}"/>
    <dgm:cxn modelId="{8AF1D8C1-6ED2-4E90-902E-3AAEC3C8F8FD}" srcId="{D41DFF0A-A1B6-4DB0-87DB-07DBA81D764C}" destId="{EAA18072-2821-4266-9314-0A2C8E60B2EB}" srcOrd="3" destOrd="0" parTransId="{5E722F57-586E-4ADD-B6E4-BEEC474A2E94}" sibTransId="{55A2A334-EBDA-4EE1-B7A2-657638364B55}"/>
    <dgm:cxn modelId="{747184CB-0C48-4B69-A4DC-AC955D8D866C}" type="presOf" srcId="{B2C090E7-761B-4867-969E-F67D78B528D8}" destId="{5FE43056-4A97-49C9-A99B-96135B86D651}" srcOrd="0" destOrd="0" presId="urn:microsoft.com/office/officeart/2005/8/layout/vList5"/>
    <dgm:cxn modelId="{E63D83D7-977E-4A79-8821-859676F3C676}" srcId="{D41DFF0A-A1B6-4DB0-87DB-07DBA81D764C}" destId="{7F9EE171-1B86-48A5-9D35-DE9BC20B14A7}" srcOrd="2" destOrd="0" parTransId="{AA31A49B-90A4-4EDB-902D-B318792CC7B5}" sibTransId="{1371042C-B2DD-42C2-B08F-6B40239983F5}"/>
    <dgm:cxn modelId="{3873E7B7-D869-4EFD-8CB4-7CC4E26F515C}" type="presParOf" srcId="{9167FCD5-E378-47C4-9B20-578CB6489EF0}" destId="{25F36EE8-850A-486A-A02C-D8C8F6E1554A}" srcOrd="0" destOrd="0" presId="urn:microsoft.com/office/officeart/2005/8/layout/vList5"/>
    <dgm:cxn modelId="{C4749312-54F3-4882-8726-27D1454E34F7}" type="presParOf" srcId="{25F36EE8-850A-486A-A02C-D8C8F6E1554A}" destId="{55C3BEAD-55EE-4F27-92DF-4E5ADB07F3C5}" srcOrd="0" destOrd="0" presId="urn:microsoft.com/office/officeart/2005/8/layout/vList5"/>
    <dgm:cxn modelId="{1683EF6D-6636-4040-9F3C-8A062711662C}" type="presParOf" srcId="{9167FCD5-E378-47C4-9B20-578CB6489EF0}" destId="{629FA935-3A0B-4E1D-A115-D86193B2F69C}" srcOrd="1" destOrd="0" presId="urn:microsoft.com/office/officeart/2005/8/layout/vList5"/>
    <dgm:cxn modelId="{2F127765-040B-428D-8960-17287CD3E558}" type="presParOf" srcId="{9167FCD5-E378-47C4-9B20-578CB6489EF0}" destId="{2C208A80-2133-4298-8DD6-3E2F8487FC30}" srcOrd="2" destOrd="0" presId="urn:microsoft.com/office/officeart/2005/8/layout/vList5"/>
    <dgm:cxn modelId="{117B9817-5C3A-4BFE-8ACD-20658ACF88F6}" type="presParOf" srcId="{2C208A80-2133-4298-8DD6-3E2F8487FC30}" destId="{5FE43056-4A97-49C9-A99B-96135B86D651}" srcOrd="0" destOrd="0" presId="urn:microsoft.com/office/officeart/2005/8/layout/vList5"/>
    <dgm:cxn modelId="{FD03942A-D9C3-44F1-828E-2128842F83D8}" type="presParOf" srcId="{9167FCD5-E378-47C4-9B20-578CB6489EF0}" destId="{A08DB3F3-26AE-401A-AF46-F1DD6B5491DB}" srcOrd="3" destOrd="0" presId="urn:microsoft.com/office/officeart/2005/8/layout/vList5"/>
    <dgm:cxn modelId="{9DF751FD-D8CC-4203-B095-E7CB56AD1BFC}" type="presParOf" srcId="{9167FCD5-E378-47C4-9B20-578CB6489EF0}" destId="{7E131ACA-377F-4BA4-A918-3BBA428EA0B0}" srcOrd="4" destOrd="0" presId="urn:microsoft.com/office/officeart/2005/8/layout/vList5"/>
    <dgm:cxn modelId="{E64D8950-94BF-4AEB-BA7D-A3B71B3D108C}" type="presParOf" srcId="{7E131ACA-377F-4BA4-A918-3BBA428EA0B0}" destId="{E466D435-B5AD-4882-8BFE-1C0CD32F9BF6}" srcOrd="0" destOrd="0" presId="urn:microsoft.com/office/officeart/2005/8/layout/vList5"/>
    <dgm:cxn modelId="{B500F660-5E8E-46DA-8657-50256AAEB1C4}" type="presParOf" srcId="{9167FCD5-E378-47C4-9B20-578CB6489EF0}" destId="{E3E98BFD-8676-4F67-B6D7-912DAFB8B451}" srcOrd="5" destOrd="0" presId="urn:microsoft.com/office/officeart/2005/8/layout/vList5"/>
    <dgm:cxn modelId="{5FF9E609-B4D1-4B86-B8DF-4361A027BF78}" type="presParOf" srcId="{9167FCD5-E378-47C4-9B20-578CB6489EF0}" destId="{E6BAB16B-6CC9-4587-B150-3CAD6A38B6D7}" srcOrd="6" destOrd="0" presId="urn:microsoft.com/office/officeart/2005/8/layout/vList5"/>
    <dgm:cxn modelId="{0BCA7A71-A126-4FF0-B1C1-761D821C3AB1}" type="presParOf" srcId="{E6BAB16B-6CC9-4587-B150-3CAD6A38B6D7}" destId="{B47436A8-FA9E-480B-B568-DD4E907BDE83}" srcOrd="0" destOrd="0" presId="urn:microsoft.com/office/officeart/2005/8/layout/vList5"/>
    <dgm:cxn modelId="{011F2A21-A71A-405C-BCC3-24F087BE05E3}" type="presParOf" srcId="{9167FCD5-E378-47C4-9B20-578CB6489EF0}" destId="{2576A968-AAD6-41F8-B4F7-ABA2C2C6006E}" srcOrd="7" destOrd="0" presId="urn:microsoft.com/office/officeart/2005/8/layout/vList5"/>
    <dgm:cxn modelId="{586497BC-994E-4E96-AD8B-3393C2CC6D8D}" type="presParOf" srcId="{9167FCD5-E378-47C4-9B20-578CB6489EF0}" destId="{B22D546C-9AA5-4269-8A0E-1254B862D782}" srcOrd="8" destOrd="0" presId="urn:microsoft.com/office/officeart/2005/8/layout/vList5"/>
    <dgm:cxn modelId="{70EF3AC3-2469-402B-B71A-3D7CF38F2751}" type="presParOf" srcId="{B22D546C-9AA5-4269-8A0E-1254B862D782}" destId="{487A8C95-6020-4B37-99FC-8AB3F5100FA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41DFF0A-A1B6-4DB0-87DB-07DBA81D764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701D201-F624-4A4D-8C01-0F969B7D70DF}">
      <dgm:prSet phldrT="[Text]"/>
      <dgm:spPr>
        <a:solidFill>
          <a:schemeClr val="bg1">
            <a:lumMod val="85000"/>
          </a:schemeClr>
        </a:solidFill>
      </dgm:spPr>
      <dgm:t>
        <a:bodyPr/>
        <a:lstStyle/>
        <a:p>
          <a:pPr algn="ctr"/>
          <a:r>
            <a:rPr lang="en-US" dirty="0"/>
            <a:t>TRY Block</a:t>
          </a:r>
        </a:p>
      </dgm:t>
    </dgm:pt>
    <dgm:pt modelId="{30550CB8-AFDE-42CF-A743-077E8A18C259}" type="parTrans" cxnId="{9603FC6E-7951-4C60-890E-C4B9DE9FA010}">
      <dgm:prSet/>
      <dgm:spPr/>
      <dgm:t>
        <a:bodyPr/>
        <a:lstStyle/>
        <a:p>
          <a:pPr algn="ctr"/>
          <a:endParaRPr lang="en-US"/>
        </a:p>
      </dgm:t>
    </dgm:pt>
    <dgm:pt modelId="{E849BAA3-F521-48AA-A68B-839E4F30AE03}" type="sibTrans" cxnId="{9603FC6E-7951-4C60-890E-C4B9DE9FA010}">
      <dgm:prSet/>
      <dgm:spPr/>
      <dgm:t>
        <a:bodyPr/>
        <a:lstStyle/>
        <a:p>
          <a:pPr algn="ctr"/>
          <a:endParaRPr lang="en-US"/>
        </a:p>
      </dgm:t>
    </dgm:pt>
    <dgm:pt modelId="{B2C090E7-761B-4867-969E-F67D78B528D8}">
      <dgm:prSet phldrT="[Text]"/>
      <dgm:spPr>
        <a:solidFill>
          <a:schemeClr val="bg1">
            <a:lumMod val="85000"/>
          </a:schemeClr>
        </a:solidFill>
      </dgm:spPr>
      <dgm:t>
        <a:bodyPr/>
        <a:lstStyle/>
        <a:p>
          <a:pPr algn="ctr"/>
          <a:r>
            <a:rPr lang="en-US" dirty="0"/>
            <a:t>CATCH</a:t>
          </a:r>
        </a:p>
      </dgm:t>
    </dgm:pt>
    <dgm:pt modelId="{B6C8D55B-F179-445D-A1D7-9F685D502689}" type="parTrans" cxnId="{559AC26C-2A53-4F20-B5AC-E93E3EBCE647}">
      <dgm:prSet/>
      <dgm:spPr/>
      <dgm:t>
        <a:bodyPr/>
        <a:lstStyle/>
        <a:p>
          <a:pPr algn="ctr"/>
          <a:endParaRPr lang="en-US"/>
        </a:p>
      </dgm:t>
    </dgm:pt>
    <dgm:pt modelId="{52428B96-D275-4319-9B08-483E22F87BA0}" type="sibTrans" cxnId="{559AC26C-2A53-4F20-B5AC-E93E3EBCE647}">
      <dgm:prSet/>
      <dgm:spPr/>
      <dgm:t>
        <a:bodyPr/>
        <a:lstStyle/>
        <a:p>
          <a:pPr algn="ctr"/>
          <a:endParaRPr lang="en-US"/>
        </a:p>
      </dgm:t>
    </dgm:pt>
    <dgm:pt modelId="{7F9EE171-1B86-48A5-9D35-DE9BC20B14A7}">
      <dgm:prSet phldrT="[Text]"/>
      <dgm:spPr>
        <a:solidFill>
          <a:srgbClr val="FF6600"/>
        </a:solidFill>
      </dgm:spPr>
      <dgm:t>
        <a:bodyPr/>
        <a:lstStyle/>
        <a:p>
          <a:pPr algn="ctr"/>
          <a:r>
            <a:rPr lang="en-US" dirty="0"/>
            <a:t>FINALLY</a:t>
          </a:r>
        </a:p>
      </dgm:t>
    </dgm:pt>
    <dgm:pt modelId="{AA31A49B-90A4-4EDB-902D-B318792CC7B5}" type="parTrans" cxnId="{E63D83D7-977E-4A79-8821-859676F3C676}">
      <dgm:prSet/>
      <dgm:spPr/>
      <dgm:t>
        <a:bodyPr/>
        <a:lstStyle/>
        <a:p>
          <a:pPr algn="ctr"/>
          <a:endParaRPr lang="en-US"/>
        </a:p>
      </dgm:t>
    </dgm:pt>
    <dgm:pt modelId="{1371042C-B2DD-42C2-B08F-6B40239983F5}" type="sibTrans" cxnId="{E63D83D7-977E-4A79-8821-859676F3C676}">
      <dgm:prSet/>
      <dgm:spPr/>
      <dgm:t>
        <a:bodyPr/>
        <a:lstStyle/>
        <a:p>
          <a:pPr algn="ctr"/>
          <a:endParaRPr lang="en-US"/>
        </a:p>
      </dgm:t>
    </dgm:pt>
    <dgm:pt modelId="{EAA18072-2821-4266-9314-0A2C8E60B2EB}">
      <dgm:prSet phldrT="[Text]"/>
      <dgm:spPr>
        <a:solidFill>
          <a:schemeClr val="bg1">
            <a:lumMod val="85000"/>
          </a:schemeClr>
        </a:solidFill>
      </dgm:spPr>
      <dgm:t>
        <a:bodyPr/>
        <a:lstStyle/>
        <a:p>
          <a:pPr algn="ctr"/>
          <a:r>
            <a:rPr lang="en-US" dirty="0"/>
            <a:t>THROW</a:t>
          </a:r>
        </a:p>
      </dgm:t>
    </dgm:pt>
    <dgm:pt modelId="{5E722F57-586E-4ADD-B6E4-BEEC474A2E94}" type="parTrans" cxnId="{8AF1D8C1-6ED2-4E90-902E-3AAEC3C8F8FD}">
      <dgm:prSet/>
      <dgm:spPr/>
      <dgm:t>
        <a:bodyPr/>
        <a:lstStyle/>
        <a:p>
          <a:pPr algn="ctr"/>
          <a:endParaRPr lang="en-US"/>
        </a:p>
      </dgm:t>
    </dgm:pt>
    <dgm:pt modelId="{55A2A334-EBDA-4EE1-B7A2-657638364B55}" type="sibTrans" cxnId="{8AF1D8C1-6ED2-4E90-902E-3AAEC3C8F8FD}">
      <dgm:prSet/>
      <dgm:spPr/>
      <dgm:t>
        <a:bodyPr/>
        <a:lstStyle/>
        <a:p>
          <a:pPr algn="ctr"/>
          <a:endParaRPr lang="en-US"/>
        </a:p>
      </dgm:t>
    </dgm:pt>
    <dgm:pt modelId="{C10E108C-DC0B-4912-AAE3-5577C8D1126C}">
      <dgm:prSet phldrT="[Text]"/>
      <dgm:spPr>
        <a:solidFill>
          <a:schemeClr val="bg1">
            <a:lumMod val="85000"/>
          </a:schemeClr>
        </a:solidFill>
      </dgm:spPr>
      <dgm:t>
        <a:bodyPr/>
        <a:lstStyle/>
        <a:p>
          <a:pPr algn="ctr"/>
          <a:r>
            <a:rPr lang="en-US" dirty="0"/>
            <a:t>THROWS</a:t>
          </a:r>
        </a:p>
      </dgm:t>
    </dgm:pt>
    <dgm:pt modelId="{EBC1855A-7D5A-44C0-B3FD-E61F5DF61454}" type="parTrans" cxnId="{8A4707BD-13B1-4509-994B-7039A7673A32}">
      <dgm:prSet/>
      <dgm:spPr/>
      <dgm:t>
        <a:bodyPr/>
        <a:lstStyle/>
        <a:p>
          <a:pPr algn="ctr"/>
          <a:endParaRPr lang="en-US"/>
        </a:p>
      </dgm:t>
    </dgm:pt>
    <dgm:pt modelId="{51DB3739-8285-4ECC-945F-7777BF62A79B}" type="sibTrans" cxnId="{8A4707BD-13B1-4509-994B-7039A7673A32}">
      <dgm:prSet/>
      <dgm:spPr/>
      <dgm:t>
        <a:bodyPr/>
        <a:lstStyle/>
        <a:p>
          <a:pPr algn="ctr"/>
          <a:endParaRPr lang="en-US"/>
        </a:p>
      </dgm:t>
    </dgm:pt>
    <dgm:pt modelId="{9167FCD5-E378-47C4-9B20-578CB6489EF0}" type="pres">
      <dgm:prSet presAssocID="{D41DFF0A-A1B6-4DB0-87DB-07DBA81D764C}" presName="Name0" presStyleCnt="0">
        <dgm:presLayoutVars>
          <dgm:dir/>
          <dgm:animLvl val="lvl"/>
          <dgm:resizeHandles val="exact"/>
        </dgm:presLayoutVars>
      </dgm:prSet>
      <dgm:spPr/>
    </dgm:pt>
    <dgm:pt modelId="{25F36EE8-850A-486A-A02C-D8C8F6E1554A}" type="pres">
      <dgm:prSet presAssocID="{E701D201-F624-4A4D-8C01-0F969B7D70DF}" presName="linNode" presStyleCnt="0"/>
      <dgm:spPr/>
    </dgm:pt>
    <dgm:pt modelId="{55C3BEAD-55EE-4F27-92DF-4E5ADB07F3C5}" type="pres">
      <dgm:prSet presAssocID="{E701D201-F624-4A4D-8C01-0F969B7D70DF}" presName="parentText" presStyleLbl="node1" presStyleIdx="0" presStyleCnt="5">
        <dgm:presLayoutVars>
          <dgm:chMax val="1"/>
          <dgm:bulletEnabled val="1"/>
        </dgm:presLayoutVars>
      </dgm:prSet>
      <dgm:spPr/>
    </dgm:pt>
    <dgm:pt modelId="{629FA935-3A0B-4E1D-A115-D86193B2F69C}" type="pres">
      <dgm:prSet presAssocID="{E849BAA3-F521-48AA-A68B-839E4F30AE03}" presName="sp" presStyleCnt="0"/>
      <dgm:spPr/>
    </dgm:pt>
    <dgm:pt modelId="{2C208A80-2133-4298-8DD6-3E2F8487FC30}" type="pres">
      <dgm:prSet presAssocID="{B2C090E7-761B-4867-969E-F67D78B528D8}" presName="linNode" presStyleCnt="0"/>
      <dgm:spPr/>
    </dgm:pt>
    <dgm:pt modelId="{5FE43056-4A97-49C9-A99B-96135B86D651}" type="pres">
      <dgm:prSet presAssocID="{B2C090E7-761B-4867-969E-F67D78B528D8}" presName="parentText" presStyleLbl="node1" presStyleIdx="1" presStyleCnt="5" custLinFactNeighborX="-262" custLinFactNeighborY="-1">
        <dgm:presLayoutVars>
          <dgm:chMax val="1"/>
          <dgm:bulletEnabled val="1"/>
        </dgm:presLayoutVars>
      </dgm:prSet>
      <dgm:spPr/>
    </dgm:pt>
    <dgm:pt modelId="{A08DB3F3-26AE-401A-AF46-F1DD6B5491DB}" type="pres">
      <dgm:prSet presAssocID="{52428B96-D275-4319-9B08-483E22F87BA0}" presName="sp" presStyleCnt="0"/>
      <dgm:spPr/>
    </dgm:pt>
    <dgm:pt modelId="{7E131ACA-377F-4BA4-A918-3BBA428EA0B0}" type="pres">
      <dgm:prSet presAssocID="{7F9EE171-1B86-48A5-9D35-DE9BC20B14A7}" presName="linNode" presStyleCnt="0"/>
      <dgm:spPr/>
    </dgm:pt>
    <dgm:pt modelId="{E466D435-B5AD-4882-8BFE-1C0CD32F9BF6}" type="pres">
      <dgm:prSet presAssocID="{7F9EE171-1B86-48A5-9D35-DE9BC20B14A7}" presName="parentText" presStyleLbl="node1" presStyleIdx="2" presStyleCnt="5" custLinFactNeighborX="-2018" custLinFactNeighborY="1493">
        <dgm:presLayoutVars>
          <dgm:chMax val="1"/>
          <dgm:bulletEnabled val="1"/>
        </dgm:presLayoutVars>
      </dgm:prSet>
      <dgm:spPr/>
    </dgm:pt>
    <dgm:pt modelId="{E3E98BFD-8676-4F67-B6D7-912DAFB8B451}" type="pres">
      <dgm:prSet presAssocID="{1371042C-B2DD-42C2-B08F-6B40239983F5}" presName="sp" presStyleCnt="0"/>
      <dgm:spPr/>
    </dgm:pt>
    <dgm:pt modelId="{E6BAB16B-6CC9-4587-B150-3CAD6A38B6D7}" type="pres">
      <dgm:prSet presAssocID="{EAA18072-2821-4266-9314-0A2C8E60B2EB}" presName="linNode" presStyleCnt="0"/>
      <dgm:spPr/>
    </dgm:pt>
    <dgm:pt modelId="{B47436A8-FA9E-480B-B568-DD4E907BDE83}" type="pres">
      <dgm:prSet presAssocID="{EAA18072-2821-4266-9314-0A2C8E60B2EB}" presName="parentText" presStyleLbl="node1" presStyleIdx="3" presStyleCnt="5">
        <dgm:presLayoutVars>
          <dgm:chMax val="1"/>
          <dgm:bulletEnabled val="1"/>
        </dgm:presLayoutVars>
      </dgm:prSet>
      <dgm:spPr/>
    </dgm:pt>
    <dgm:pt modelId="{2576A968-AAD6-41F8-B4F7-ABA2C2C6006E}" type="pres">
      <dgm:prSet presAssocID="{55A2A334-EBDA-4EE1-B7A2-657638364B55}" presName="sp" presStyleCnt="0"/>
      <dgm:spPr/>
    </dgm:pt>
    <dgm:pt modelId="{B22D546C-9AA5-4269-8A0E-1254B862D782}" type="pres">
      <dgm:prSet presAssocID="{C10E108C-DC0B-4912-AAE3-5577C8D1126C}" presName="linNode" presStyleCnt="0"/>
      <dgm:spPr/>
    </dgm:pt>
    <dgm:pt modelId="{487A8C95-6020-4B37-99FC-8AB3F5100FA5}" type="pres">
      <dgm:prSet presAssocID="{C10E108C-DC0B-4912-AAE3-5577C8D1126C}" presName="parentText" presStyleLbl="node1" presStyleIdx="4" presStyleCnt="5">
        <dgm:presLayoutVars>
          <dgm:chMax val="1"/>
          <dgm:bulletEnabled val="1"/>
        </dgm:presLayoutVars>
      </dgm:prSet>
      <dgm:spPr/>
    </dgm:pt>
  </dgm:ptLst>
  <dgm:cxnLst>
    <dgm:cxn modelId="{64C24F24-BF8C-4559-983C-19099B5A6189}" type="presOf" srcId="{D41DFF0A-A1B6-4DB0-87DB-07DBA81D764C}" destId="{9167FCD5-E378-47C4-9B20-578CB6489EF0}" srcOrd="0" destOrd="0" presId="urn:microsoft.com/office/officeart/2005/8/layout/vList5"/>
    <dgm:cxn modelId="{30EE7631-AECC-49E0-8D3F-482609412781}" type="presOf" srcId="{E701D201-F624-4A4D-8C01-0F969B7D70DF}" destId="{55C3BEAD-55EE-4F27-92DF-4E5ADB07F3C5}" srcOrd="0" destOrd="0" presId="urn:microsoft.com/office/officeart/2005/8/layout/vList5"/>
    <dgm:cxn modelId="{559AC26C-2A53-4F20-B5AC-E93E3EBCE647}" srcId="{D41DFF0A-A1B6-4DB0-87DB-07DBA81D764C}" destId="{B2C090E7-761B-4867-969E-F67D78B528D8}" srcOrd="1" destOrd="0" parTransId="{B6C8D55B-F179-445D-A1D7-9F685D502689}" sibTransId="{52428B96-D275-4319-9B08-483E22F87BA0}"/>
    <dgm:cxn modelId="{9603FC6E-7951-4C60-890E-C4B9DE9FA010}" srcId="{D41DFF0A-A1B6-4DB0-87DB-07DBA81D764C}" destId="{E701D201-F624-4A4D-8C01-0F969B7D70DF}" srcOrd="0" destOrd="0" parTransId="{30550CB8-AFDE-42CF-A743-077E8A18C259}" sibTransId="{E849BAA3-F521-48AA-A68B-839E4F30AE03}"/>
    <dgm:cxn modelId="{B81A7184-5D50-49A5-8702-CAC225165274}" type="presOf" srcId="{EAA18072-2821-4266-9314-0A2C8E60B2EB}" destId="{B47436A8-FA9E-480B-B568-DD4E907BDE83}" srcOrd="0" destOrd="0" presId="urn:microsoft.com/office/officeart/2005/8/layout/vList5"/>
    <dgm:cxn modelId="{BCD5A99C-3A2C-4AF8-93DD-866F81C5D4CE}" type="presOf" srcId="{C10E108C-DC0B-4912-AAE3-5577C8D1126C}" destId="{487A8C95-6020-4B37-99FC-8AB3F5100FA5}" srcOrd="0" destOrd="0" presId="urn:microsoft.com/office/officeart/2005/8/layout/vList5"/>
    <dgm:cxn modelId="{77DBF6A5-ECF2-4B24-9408-9F512AC07094}" type="presOf" srcId="{7F9EE171-1B86-48A5-9D35-DE9BC20B14A7}" destId="{E466D435-B5AD-4882-8BFE-1C0CD32F9BF6}" srcOrd="0" destOrd="0" presId="urn:microsoft.com/office/officeart/2005/8/layout/vList5"/>
    <dgm:cxn modelId="{8A4707BD-13B1-4509-994B-7039A7673A32}" srcId="{D41DFF0A-A1B6-4DB0-87DB-07DBA81D764C}" destId="{C10E108C-DC0B-4912-AAE3-5577C8D1126C}" srcOrd="4" destOrd="0" parTransId="{EBC1855A-7D5A-44C0-B3FD-E61F5DF61454}" sibTransId="{51DB3739-8285-4ECC-945F-7777BF62A79B}"/>
    <dgm:cxn modelId="{8AF1D8C1-6ED2-4E90-902E-3AAEC3C8F8FD}" srcId="{D41DFF0A-A1B6-4DB0-87DB-07DBA81D764C}" destId="{EAA18072-2821-4266-9314-0A2C8E60B2EB}" srcOrd="3" destOrd="0" parTransId="{5E722F57-586E-4ADD-B6E4-BEEC474A2E94}" sibTransId="{55A2A334-EBDA-4EE1-B7A2-657638364B55}"/>
    <dgm:cxn modelId="{747184CB-0C48-4B69-A4DC-AC955D8D866C}" type="presOf" srcId="{B2C090E7-761B-4867-969E-F67D78B528D8}" destId="{5FE43056-4A97-49C9-A99B-96135B86D651}" srcOrd="0" destOrd="0" presId="urn:microsoft.com/office/officeart/2005/8/layout/vList5"/>
    <dgm:cxn modelId="{E63D83D7-977E-4A79-8821-859676F3C676}" srcId="{D41DFF0A-A1B6-4DB0-87DB-07DBA81D764C}" destId="{7F9EE171-1B86-48A5-9D35-DE9BC20B14A7}" srcOrd="2" destOrd="0" parTransId="{AA31A49B-90A4-4EDB-902D-B318792CC7B5}" sibTransId="{1371042C-B2DD-42C2-B08F-6B40239983F5}"/>
    <dgm:cxn modelId="{3873E7B7-D869-4EFD-8CB4-7CC4E26F515C}" type="presParOf" srcId="{9167FCD5-E378-47C4-9B20-578CB6489EF0}" destId="{25F36EE8-850A-486A-A02C-D8C8F6E1554A}" srcOrd="0" destOrd="0" presId="urn:microsoft.com/office/officeart/2005/8/layout/vList5"/>
    <dgm:cxn modelId="{C4749312-54F3-4882-8726-27D1454E34F7}" type="presParOf" srcId="{25F36EE8-850A-486A-A02C-D8C8F6E1554A}" destId="{55C3BEAD-55EE-4F27-92DF-4E5ADB07F3C5}" srcOrd="0" destOrd="0" presId="urn:microsoft.com/office/officeart/2005/8/layout/vList5"/>
    <dgm:cxn modelId="{1683EF6D-6636-4040-9F3C-8A062711662C}" type="presParOf" srcId="{9167FCD5-E378-47C4-9B20-578CB6489EF0}" destId="{629FA935-3A0B-4E1D-A115-D86193B2F69C}" srcOrd="1" destOrd="0" presId="urn:microsoft.com/office/officeart/2005/8/layout/vList5"/>
    <dgm:cxn modelId="{2F127765-040B-428D-8960-17287CD3E558}" type="presParOf" srcId="{9167FCD5-E378-47C4-9B20-578CB6489EF0}" destId="{2C208A80-2133-4298-8DD6-3E2F8487FC30}" srcOrd="2" destOrd="0" presId="urn:microsoft.com/office/officeart/2005/8/layout/vList5"/>
    <dgm:cxn modelId="{117B9817-5C3A-4BFE-8ACD-20658ACF88F6}" type="presParOf" srcId="{2C208A80-2133-4298-8DD6-3E2F8487FC30}" destId="{5FE43056-4A97-49C9-A99B-96135B86D651}" srcOrd="0" destOrd="0" presId="urn:microsoft.com/office/officeart/2005/8/layout/vList5"/>
    <dgm:cxn modelId="{FD03942A-D9C3-44F1-828E-2128842F83D8}" type="presParOf" srcId="{9167FCD5-E378-47C4-9B20-578CB6489EF0}" destId="{A08DB3F3-26AE-401A-AF46-F1DD6B5491DB}" srcOrd="3" destOrd="0" presId="urn:microsoft.com/office/officeart/2005/8/layout/vList5"/>
    <dgm:cxn modelId="{9DF751FD-D8CC-4203-B095-E7CB56AD1BFC}" type="presParOf" srcId="{9167FCD5-E378-47C4-9B20-578CB6489EF0}" destId="{7E131ACA-377F-4BA4-A918-3BBA428EA0B0}" srcOrd="4" destOrd="0" presId="urn:microsoft.com/office/officeart/2005/8/layout/vList5"/>
    <dgm:cxn modelId="{E64D8950-94BF-4AEB-BA7D-A3B71B3D108C}" type="presParOf" srcId="{7E131ACA-377F-4BA4-A918-3BBA428EA0B0}" destId="{E466D435-B5AD-4882-8BFE-1C0CD32F9BF6}" srcOrd="0" destOrd="0" presId="urn:microsoft.com/office/officeart/2005/8/layout/vList5"/>
    <dgm:cxn modelId="{B500F660-5E8E-46DA-8657-50256AAEB1C4}" type="presParOf" srcId="{9167FCD5-E378-47C4-9B20-578CB6489EF0}" destId="{E3E98BFD-8676-4F67-B6D7-912DAFB8B451}" srcOrd="5" destOrd="0" presId="urn:microsoft.com/office/officeart/2005/8/layout/vList5"/>
    <dgm:cxn modelId="{5FF9E609-B4D1-4B86-B8DF-4361A027BF78}" type="presParOf" srcId="{9167FCD5-E378-47C4-9B20-578CB6489EF0}" destId="{E6BAB16B-6CC9-4587-B150-3CAD6A38B6D7}" srcOrd="6" destOrd="0" presId="urn:microsoft.com/office/officeart/2005/8/layout/vList5"/>
    <dgm:cxn modelId="{0BCA7A71-A126-4FF0-B1C1-761D821C3AB1}" type="presParOf" srcId="{E6BAB16B-6CC9-4587-B150-3CAD6A38B6D7}" destId="{B47436A8-FA9E-480B-B568-DD4E907BDE83}" srcOrd="0" destOrd="0" presId="urn:microsoft.com/office/officeart/2005/8/layout/vList5"/>
    <dgm:cxn modelId="{011F2A21-A71A-405C-BCC3-24F087BE05E3}" type="presParOf" srcId="{9167FCD5-E378-47C4-9B20-578CB6489EF0}" destId="{2576A968-AAD6-41F8-B4F7-ABA2C2C6006E}" srcOrd="7" destOrd="0" presId="urn:microsoft.com/office/officeart/2005/8/layout/vList5"/>
    <dgm:cxn modelId="{586497BC-994E-4E96-AD8B-3393C2CC6D8D}" type="presParOf" srcId="{9167FCD5-E378-47C4-9B20-578CB6489EF0}" destId="{B22D546C-9AA5-4269-8A0E-1254B862D782}" srcOrd="8" destOrd="0" presId="urn:microsoft.com/office/officeart/2005/8/layout/vList5"/>
    <dgm:cxn modelId="{70EF3AC3-2469-402B-B71A-3D7CF38F2751}" type="presParOf" srcId="{B22D546C-9AA5-4269-8A0E-1254B862D782}" destId="{487A8C95-6020-4B37-99FC-8AB3F5100FA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41DFF0A-A1B6-4DB0-87DB-07DBA81D764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701D201-F624-4A4D-8C01-0F969B7D70DF}">
      <dgm:prSet phldrT="[Text]"/>
      <dgm:spPr>
        <a:solidFill>
          <a:schemeClr val="bg1">
            <a:lumMod val="85000"/>
          </a:schemeClr>
        </a:solidFill>
      </dgm:spPr>
      <dgm:t>
        <a:bodyPr/>
        <a:lstStyle/>
        <a:p>
          <a:pPr algn="ctr"/>
          <a:r>
            <a:rPr lang="en-US" dirty="0"/>
            <a:t>TRY Block</a:t>
          </a:r>
        </a:p>
      </dgm:t>
    </dgm:pt>
    <dgm:pt modelId="{30550CB8-AFDE-42CF-A743-077E8A18C259}" type="parTrans" cxnId="{9603FC6E-7951-4C60-890E-C4B9DE9FA010}">
      <dgm:prSet/>
      <dgm:spPr/>
      <dgm:t>
        <a:bodyPr/>
        <a:lstStyle/>
        <a:p>
          <a:pPr algn="ctr"/>
          <a:endParaRPr lang="en-US"/>
        </a:p>
      </dgm:t>
    </dgm:pt>
    <dgm:pt modelId="{E849BAA3-F521-48AA-A68B-839E4F30AE03}" type="sibTrans" cxnId="{9603FC6E-7951-4C60-890E-C4B9DE9FA010}">
      <dgm:prSet/>
      <dgm:spPr/>
      <dgm:t>
        <a:bodyPr/>
        <a:lstStyle/>
        <a:p>
          <a:pPr algn="ctr"/>
          <a:endParaRPr lang="en-US"/>
        </a:p>
      </dgm:t>
    </dgm:pt>
    <dgm:pt modelId="{B2C090E7-761B-4867-969E-F67D78B528D8}">
      <dgm:prSet phldrT="[Text]"/>
      <dgm:spPr>
        <a:solidFill>
          <a:schemeClr val="bg1">
            <a:lumMod val="85000"/>
          </a:schemeClr>
        </a:solidFill>
      </dgm:spPr>
      <dgm:t>
        <a:bodyPr/>
        <a:lstStyle/>
        <a:p>
          <a:pPr algn="ctr"/>
          <a:r>
            <a:rPr lang="en-US" dirty="0"/>
            <a:t>CATCH</a:t>
          </a:r>
        </a:p>
      </dgm:t>
    </dgm:pt>
    <dgm:pt modelId="{B6C8D55B-F179-445D-A1D7-9F685D502689}" type="parTrans" cxnId="{559AC26C-2A53-4F20-B5AC-E93E3EBCE647}">
      <dgm:prSet/>
      <dgm:spPr/>
      <dgm:t>
        <a:bodyPr/>
        <a:lstStyle/>
        <a:p>
          <a:pPr algn="ctr"/>
          <a:endParaRPr lang="en-US"/>
        </a:p>
      </dgm:t>
    </dgm:pt>
    <dgm:pt modelId="{52428B96-D275-4319-9B08-483E22F87BA0}" type="sibTrans" cxnId="{559AC26C-2A53-4F20-B5AC-E93E3EBCE647}">
      <dgm:prSet/>
      <dgm:spPr/>
      <dgm:t>
        <a:bodyPr/>
        <a:lstStyle/>
        <a:p>
          <a:pPr algn="ctr"/>
          <a:endParaRPr lang="en-US"/>
        </a:p>
      </dgm:t>
    </dgm:pt>
    <dgm:pt modelId="{7F9EE171-1B86-48A5-9D35-DE9BC20B14A7}">
      <dgm:prSet phldrT="[Text]"/>
      <dgm:spPr>
        <a:solidFill>
          <a:schemeClr val="bg1">
            <a:lumMod val="85000"/>
          </a:schemeClr>
        </a:solidFill>
      </dgm:spPr>
      <dgm:t>
        <a:bodyPr/>
        <a:lstStyle/>
        <a:p>
          <a:pPr algn="ctr"/>
          <a:r>
            <a:rPr lang="en-US" dirty="0"/>
            <a:t>FINALLY</a:t>
          </a:r>
        </a:p>
      </dgm:t>
    </dgm:pt>
    <dgm:pt modelId="{AA31A49B-90A4-4EDB-902D-B318792CC7B5}" type="parTrans" cxnId="{E63D83D7-977E-4A79-8821-859676F3C676}">
      <dgm:prSet/>
      <dgm:spPr/>
      <dgm:t>
        <a:bodyPr/>
        <a:lstStyle/>
        <a:p>
          <a:pPr algn="ctr"/>
          <a:endParaRPr lang="en-US"/>
        </a:p>
      </dgm:t>
    </dgm:pt>
    <dgm:pt modelId="{1371042C-B2DD-42C2-B08F-6B40239983F5}" type="sibTrans" cxnId="{E63D83D7-977E-4A79-8821-859676F3C676}">
      <dgm:prSet/>
      <dgm:spPr/>
      <dgm:t>
        <a:bodyPr/>
        <a:lstStyle/>
        <a:p>
          <a:pPr algn="ctr"/>
          <a:endParaRPr lang="en-US"/>
        </a:p>
      </dgm:t>
    </dgm:pt>
    <dgm:pt modelId="{EAA18072-2821-4266-9314-0A2C8E60B2EB}">
      <dgm:prSet phldrT="[Text]"/>
      <dgm:spPr>
        <a:solidFill>
          <a:srgbClr val="FF6600"/>
        </a:solidFill>
      </dgm:spPr>
      <dgm:t>
        <a:bodyPr/>
        <a:lstStyle/>
        <a:p>
          <a:pPr algn="ctr"/>
          <a:r>
            <a:rPr lang="en-US" dirty="0"/>
            <a:t>THROW</a:t>
          </a:r>
        </a:p>
      </dgm:t>
    </dgm:pt>
    <dgm:pt modelId="{5E722F57-586E-4ADD-B6E4-BEEC474A2E94}" type="parTrans" cxnId="{8AF1D8C1-6ED2-4E90-902E-3AAEC3C8F8FD}">
      <dgm:prSet/>
      <dgm:spPr/>
      <dgm:t>
        <a:bodyPr/>
        <a:lstStyle/>
        <a:p>
          <a:pPr algn="ctr"/>
          <a:endParaRPr lang="en-US"/>
        </a:p>
      </dgm:t>
    </dgm:pt>
    <dgm:pt modelId="{55A2A334-EBDA-4EE1-B7A2-657638364B55}" type="sibTrans" cxnId="{8AF1D8C1-6ED2-4E90-902E-3AAEC3C8F8FD}">
      <dgm:prSet/>
      <dgm:spPr/>
      <dgm:t>
        <a:bodyPr/>
        <a:lstStyle/>
        <a:p>
          <a:pPr algn="ctr"/>
          <a:endParaRPr lang="en-US"/>
        </a:p>
      </dgm:t>
    </dgm:pt>
    <dgm:pt modelId="{C10E108C-DC0B-4912-AAE3-5577C8D1126C}">
      <dgm:prSet phldrT="[Text]"/>
      <dgm:spPr>
        <a:solidFill>
          <a:schemeClr val="bg1">
            <a:lumMod val="85000"/>
          </a:schemeClr>
        </a:solidFill>
      </dgm:spPr>
      <dgm:t>
        <a:bodyPr/>
        <a:lstStyle/>
        <a:p>
          <a:pPr algn="ctr"/>
          <a:r>
            <a:rPr lang="en-US" dirty="0"/>
            <a:t>THROWS</a:t>
          </a:r>
        </a:p>
      </dgm:t>
    </dgm:pt>
    <dgm:pt modelId="{EBC1855A-7D5A-44C0-B3FD-E61F5DF61454}" type="parTrans" cxnId="{8A4707BD-13B1-4509-994B-7039A7673A32}">
      <dgm:prSet/>
      <dgm:spPr/>
      <dgm:t>
        <a:bodyPr/>
        <a:lstStyle/>
        <a:p>
          <a:pPr algn="ctr"/>
          <a:endParaRPr lang="en-US"/>
        </a:p>
      </dgm:t>
    </dgm:pt>
    <dgm:pt modelId="{51DB3739-8285-4ECC-945F-7777BF62A79B}" type="sibTrans" cxnId="{8A4707BD-13B1-4509-994B-7039A7673A32}">
      <dgm:prSet/>
      <dgm:spPr/>
      <dgm:t>
        <a:bodyPr/>
        <a:lstStyle/>
        <a:p>
          <a:pPr algn="ctr"/>
          <a:endParaRPr lang="en-US"/>
        </a:p>
      </dgm:t>
    </dgm:pt>
    <dgm:pt modelId="{9167FCD5-E378-47C4-9B20-578CB6489EF0}" type="pres">
      <dgm:prSet presAssocID="{D41DFF0A-A1B6-4DB0-87DB-07DBA81D764C}" presName="Name0" presStyleCnt="0">
        <dgm:presLayoutVars>
          <dgm:dir/>
          <dgm:animLvl val="lvl"/>
          <dgm:resizeHandles val="exact"/>
        </dgm:presLayoutVars>
      </dgm:prSet>
      <dgm:spPr/>
    </dgm:pt>
    <dgm:pt modelId="{25F36EE8-850A-486A-A02C-D8C8F6E1554A}" type="pres">
      <dgm:prSet presAssocID="{E701D201-F624-4A4D-8C01-0F969B7D70DF}" presName="linNode" presStyleCnt="0"/>
      <dgm:spPr/>
    </dgm:pt>
    <dgm:pt modelId="{55C3BEAD-55EE-4F27-92DF-4E5ADB07F3C5}" type="pres">
      <dgm:prSet presAssocID="{E701D201-F624-4A4D-8C01-0F969B7D70DF}" presName="parentText" presStyleLbl="node1" presStyleIdx="0" presStyleCnt="5">
        <dgm:presLayoutVars>
          <dgm:chMax val="1"/>
          <dgm:bulletEnabled val="1"/>
        </dgm:presLayoutVars>
      </dgm:prSet>
      <dgm:spPr/>
    </dgm:pt>
    <dgm:pt modelId="{629FA935-3A0B-4E1D-A115-D86193B2F69C}" type="pres">
      <dgm:prSet presAssocID="{E849BAA3-F521-48AA-A68B-839E4F30AE03}" presName="sp" presStyleCnt="0"/>
      <dgm:spPr/>
    </dgm:pt>
    <dgm:pt modelId="{2C208A80-2133-4298-8DD6-3E2F8487FC30}" type="pres">
      <dgm:prSet presAssocID="{B2C090E7-761B-4867-969E-F67D78B528D8}" presName="linNode" presStyleCnt="0"/>
      <dgm:spPr/>
    </dgm:pt>
    <dgm:pt modelId="{5FE43056-4A97-49C9-A99B-96135B86D651}" type="pres">
      <dgm:prSet presAssocID="{B2C090E7-761B-4867-969E-F67D78B528D8}" presName="parentText" presStyleLbl="node1" presStyleIdx="1" presStyleCnt="5" custLinFactNeighborX="-262" custLinFactNeighborY="-1">
        <dgm:presLayoutVars>
          <dgm:chMax val="1"/>
          <dgm:bulletEnabled val="1"/>
        </dgm:presLayoutVars>
      </dgm:prSet>
      <dgm:spPr/>
    </dgm:pt>
    <dgm:pt modelId="{A08DB3F3-26AE-401A-AF46-F1DD6B5491DB}" type="pres">
      <dgm:prSet presAssocID="{52428B96-D275-4319-9B08-483E22F87BA0}" presName="sp" presStyleCnt="0"/>
      <dgm:spPr/>
    </dgm:pt>
    <dgm:pt modelId="{7E131ACA-377F-4BA4-A918-3BBA428EA0B0}" type="pres">
      <dgm:prSet presAssocID="{7F9EE171-1B86-48A5-9D35-DE9BC20B14A7}" presName="linNode" presStyleCnt="0"/>
      <dgm:spPr/>
    </dgm:pt>
    <dgm:pt modelId="{E466D435-B5AD-4882-8BFE-1C0CD32F9BF6}" type="pres">
      <dgm:prSet presAssocID="{7F9EE171-1B86-48A5-9D35-DE9BC20B14A7}" presName="parentText" presStyleLbl="node1" presStyleIdx="2" presStyleCnt="5" custLinFactNeighborX="-2018" custLinFactNeighborY="1493">
        <dgm:presLayoutVars>
          <dgm:chMax val="1"/>
          <dgm:bulletEnabled val="1"/>
        </dgm:presLayoutVars>
      </dgm:prSet>
      <dgm:spPr/>
    </dgm:pt>
    <dgm:pt modelId="{E3E98BFD-8676-4F67-B6D7-912DAFB8B451}" type="pres">
      <dgm:prSet presAssocID="{1371042C-B2DD-42C2-B08F-6B40239983F5}" presName="sp" presStyleCnt="0"/>
      <dgm:spPr/>
    </dgm:pt>
    <dgm:pt modelId="{E6BAB16B-6CC9-4587-B150-3CAD6A38B6D7}" type="pres">
      <dgm:prSet presAssocID="{EAA18072-2821-4266-9314-0A2C8E60B2EB}" presName="linNode" presStyleCnt="0"/>
      <dgm:spPr/>
    </dgm:pt>
    <dgm:pt modelId="{B47436A8-FA9E-480B-B568-DD4E907BDE83}" type="pres">
      <dgm:prSet presAssocID="{EAA18072-2821-4266-9314-0A2C8E60B2EB}" presName="parentText" presStyleLbl="node1" presStyleIdx="3" presStyleCnt="5">
        <dgm:presLayoutVars>
          <dgm:chMax val="1"/>
          <dgm:bulletEnabled val="1"/>
        </dgm:presLayoutVars>
      </dgm:prSet>
      <dgm:spPr/>
    </dgm:pt>
    <dgm:pt modelId="{2576A968-AAD6-41F8-B4F7-ABA2C2C6006E}" type="pres">
      <dgm:prSet presAssocID="{55A2A334-EBDA-4EE1-B7A2-657638364B55}" presName="sp" presStyleCnt="0"/>
      <dgm:spPr/>
    </dgm:pt>
    <dgm:pt modelId="{B22D546C-9AA5-4269-8A0E-1254B862D782}" type="pres">
      <dgm:prSet presAssocID="{C10E108C-DC0B-4912-AAE3-5577C8D1126C}" presName="linNode" presStyleCnt="0"/>
      <dgm:spPr/>
    </dgm:pt>
    <dgm:pt modelId="{487A8C95-6020-4B37-99FC-8AB3F5100FA5}" type="pres">
      <dgm:prSet presAssocID="{C10E108C-DC0B-4912-AAE3-5577C8D1126C}" presName="parentText" presStyleLbl="node1" presStyleIdx="4" presStyleCnt="5">
        <dgm:presLayoutVars>
          <dgm:chMax val="1"/>
          <dgm:bulletEnabled val="1"/>
        </dgm:presLayoutVars>
      </dgm:prSet>
      <dgm:spPr/>
    </dgm:pt>
  </dgm:ptLst>
  <dgm:cxnLst>
    <dgm:cxn modelId="{64C24F24-BF8C-4559-983C-19099B5A6189}" type="presOf" srcId="{D41DFF0A-A1B6-4DB0-87DB-07DBA81D764C}" destId="{9167FCD5-E378-47C4-9B20-578CB6489EF0}" srcOrd="0" destOrd="0" presId="urn:microsoft.com/office/officeart/2005/8/layout/vList5"/>
    <dgm:cxn modelId="{30EE7631-AECC-49E0-8D3F-482609412781}" type="presOf" srcId="{E701D201-F624-4A4D-8C01-0F969B7D70DF}" destId="{55C3BEAD-55EE-4F27-92DF-4E5ADB07F3C5}" srcOrd="0" destOrd="0" presId="urn:microsoft.com/office/officeart/2005/8/layout/vList5"/>
    <dgm:cxn modelId="{559AC26C-2A53-4F20-B5AC-E93E3EBCE647}" srcId="{D41DFF0A-A1B6-4DB0-87DB-07DBA81D764C}" destId="{B2C090E7-761B-4867-969E-F67D78B528D8}" srcOrd="1" destOrd="0" parTransId="{B6C8D55B-F179-445D-A1D7-9F685D502689}" sibTransId="{52428B96-D275-4319-9B08-483E22F87BA0}"/>
    <dgm:cxn modelId="{9603FC6E-7951-4C60-890E-C4B9DE9FA010}" srcId="{D41DFF0A-A1B6-4DB0-87DB-07DBA81D764C}" destId="{E701D201-F624-4A4D-8C01-0F969B7D70DF}" srcOrd="0" destOrd="0" parTransId="{30550CB8-AFDE-42CF-A743-077E8A18C259}" sibTransId="{E849BAA3-F521-48AA-A68B-839E4F30AE03}"/>
    <dgm:cxn modelId="{B81A7184-5D50-49A5-8702-CAC225165274}" type="presOf" srcId="{EAA18072-2821-4266-9314-0A2C8E60B2EB}" destId="{B47436A8-FA9E-480B-B568-DD4E907BDE83}" srcOrd="0" destOrd="0" presId="urn:microsoft.com/office/officeart/2005/8/layout/vList5"/>
    <dgm:cxn modelId="{BCD5A99C-3A2C-4AF8-93DD-866F81C5D4CE}" type="presOf" srcId="{C10E108C-DC0B-4912-AAE3-5577C8D1126C}" destId="{487A8C95-6020-4B37-99FC-8AB3F5100FA5}" srcOrd="0" destOrd="0" presId="urn:microsoft.com/office/officeart/2005/8/layout/vList5"/>
    <dgm:cxn modelId="{77DBF6A5-ECF2-4B24-9408-9F512AC07094}" type="presOf" srcId="{7F9EE171-1B86-48A5-9D35-DE9BC20B14A7}" destId="{E466D435-B5AD-4882-8BFE-1C0CD32F9BF6}" srcOrd="0" destOrd="0" presId="urn:microsoft.com/office/officeart/2005/8/layout/vList5"/>
    <dgm:cxn modelId="{8A4707BD-13B1-4509-994B-7039A7673A32}" srcId="{D41DFF0A-A1B6-4DB0-87DB-07DBA81D764C}" destId="{C10E108C-DC0B-4912-AAE3-5577C8D1126C}" srcOrd="4" destOrd="0" parTransId="{EBC1855A-7D5A-44C0-B3FD-E61F5DF61454}" sibTransId="{51DB3739-8285-4ECC-945F-7777BF62A79B}"/>
    <dgm:cxn modelId="{8AF1D8C1-6ED2-4E90-902E-3AAEC3C8F8FD}" srcId="{D41DFF0A-A1B6-4DB0-87DB-07DBA81D764C}" destId="{EAA18072-2821-4266-9314-0A2C8E60B2EB}" srcOrd="3" destOrd="0" parTransId="{5E722F57-586E-4ADD-B6E4-BEEC474A2E94}" sibTransId="{55A2A334-EBDA-4EE1-B7A2-657638364B55}"/>
    <dgm:cxn modelId="{747184CB-0C48-4B69-A4DC-AC955D8D866C}" type="presOf" srcId="{B2C090E7-761B-4867-969E-F67D78B528D8}" destId="{5FE43056-4A97-49C9-A99B-96135B86D651}" srcOrd="0" destOrd="0" presId="urn:microsoft.com/office/officeart/2005/8/layout/vList5"/>
    <dgm:cxn modelId="{E63D83D7-977E-4A79-8821-859676F3C676}" srcId="{D41DFF0A-A1B6-4DB0-87DB-07DBA81D764C}" destId="{7F9EE171-1B86-48A5-9D35-DE9BC20B14A7}" srcOrd="2" destOrd="0" parTransId="{AA31A49B-90A4-4EDB-902D-B318792CC7B5}" sibTransId="{1371042C-B2DD-42C2-B08F-6B40239983F5}"/>
    <dgm:cxn modelId="{3873E7B7-D869-4EFD-8CB4-7CC4E26F515C}" type="presParOf" srcId="{9167FCD5-E378-47C4-9B20-578CB6489EF0}" destId="{25F36EE8-850A-486A-A02C-D8C8F6E1554A}" srcOrd="0" destOrd="0" presId="urn:microsoft.com/office/officeart/2005/8/layout/vList5"/>
    <dgm:cxn modelId="{C4749312-54F3-4882-8726-27D1454E34F7}" type="presParOf" srcId="{25F36EE8-850A-486A-A02C-D8C8F6E1554A}" destId="{55C3BEAD-55EE-4F27-92DF-4E5ADB07F3C5}" srcOrd="0" destOrd="0" presId="urn:microsoft.com/office/officeart/2005/8/layout/vList5"/>
    <dgm:cxn modelId="{1683EF6D-6636-4040-9F3C-8A062711662C}" type="presParOf" srcId="{9167FCD5-E378-47C4-9B20-578CB6489EF0}" destId="{629FA935-3A0B-4E1D-A115-D86193B2F69C}" srcOrd="1" destOrd="0" presId="urn:microsoft.com/office/officeart/2005/8/layout/vList5"/>
    <dgm:cxn modelId="{2F127765-040B-428D-8960-17287CD3E558}" type="presParOf" srcId="{9167FCD5-E378-47C4-9B20-578CB6489EF0}" destId="{2C208A80-2133-4298-8DD6-3E2F8487FC30}" srcOrd="2" destOrd="0" presId="urn:microsoft.com/office/officeart/2005/8/layout/vList5"/>
    <dgm:cxn modelId="{117B9817-5C3A-4BFE-8ACD-20658ACF88F6}" type="presParOf" srcId="{2C208A80-2133-4298-8DD6-3E2F8487FC30}" destId="{5FE43056-4A97-49C9-A99B-96135B86D651}" srcOrd="0" destOrd="0" presId="urn:microsoft.com/office/officeart/2005/8/layout/vList5"/>
    <dgm:cxn modelId="{FD03942A-D9C3-44F1-828E-2128842F83D8}" type="presParOf" srcId="{9167FCD5-E378-47C4-9B20-578CB6489EF0}" destId="{A08DB3F3-26AE-401A-AF46-F1DD6B5491DB}" srcOrd="3" destOrd="0" presId="urn:microsoft.com/office/officeart/2005/8/layout/vList5"/>
    <dgm:cxn modelId="{9DF751FD-D8CC-4203-B095-E7CB56AD1BFC}" type="presParOf" srcId="{9167FCD5-E378-47C4-9B20-578CB6489EF0}" destId="{7E131ACA-377F-4BA4-A918-3BBA428EA0B0}" srcOrd="4" destOrd="0" presId="urn:microsoft.com/office/officeart/2005/8/layout/vList5"/>
    <dgm:cxn modelId="{E64D8950-94BF-4AEB-BA7D-A3B71B3D108C}" type="presParOf" srcId="{7E131ACA-377F-4BA4-A918-3BBA428EA0B0}" destId="{E466D435-B5AD-4882-8BFE-1C0CD32F9BF6}" srcOrd="0" destOrd="0" presId="urn:microsoft.com/office/officeart/2005/8/layout/vList5"/>
    <dgm:cxn modelId="{B500F660-5E8E-46DA-8657-50256AAEB1C4}" type="presParOf" srcId="{9167FCD5-E378-47C4-9B20-578CB6489EF0}" destId="{E3E98BFD-8676-4F67-B6D7-912DAFB8B451}" srcOrd="5" destOrd="0" presId="urn:microsoft.com/office/officeart/2005/8/layout/vList5"/>
    <dgm:cxn modelId="{5FF9E609-B4D1-4B86-B8DF-4361A027BF78}" type="presParOf" srcId="{9167FCD5-E378-47C4-9B20-578CB6489EF0}" destId="{E6BAB16B-6CC9-4587-B150-3CAD6A38B6D7}" srcOrd="6" destOrd="0" presId="urn:microsoft.com/office/officeart/2005/8/layout/vList5"/>
    <dgm:cxn modelId="{0BCA7A71-A126-4FF0-B1C1-761D821C3AB1}" type="presParOf" srcId="{E6BAB16B-6CC9-4587-B150-3CAD6A38B6D7}" destId="{B47436A8-FA9E-480B-B568-DD4E907BDE83}" srcOrd="0" destOrd="0" presId="urn:microsoft.com/office/officeart/2005/8/layout/vList5"/>
    <dgm:cxn modelId="{011F2A21-A71A-405C-BCC3-24F087BE05E3}" type="presParOf" srcId="{9167FCD5-E378-47C4-9B20-578CB6489EF0}" destId="{2576A968-AAD6-41F8-B4F7-ABA2C2C6006E}" srcOrd="7" destOrd="0" presId="urn:microsoft.com/office/officeart/2005/8/layout/vList5"/>
    <dgm:cxn modelId="{586497BC-994E-4E96-AD8B-3393C2CC6D8D}" type="presParOf" srcId="{9167FCD5-E378-47C4-9B20-578CB6489EF0}" destId="{B22D546C-9AA5-4269-8A0E-1254B862D782}" srcOrd="8" destOrd="0" presId="urn:microsoft.com/office/officeart/2005/8/layout/vList5"/>
    <dgm:cxn modelId="{70EF3AC3-2469-402B-B71A-3D7CF38F2751}" type="presParOf" srcId="{B22D546C-9AA5-4269-8A0E-1254B862D782}" destId="{487A8C95-6020-4B37-99FC-8AB3F5100FA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F183A3-AF59-40F8-B640-0378D42FD5A7}" type="doc">
      <dgm:prSet loTypeId="urn:microsoft.com/office/officeart/2005/8/layout/lProcess2" loCatId="list" qsTypeId="urn:microsoft.com/office/officeart/2005/8/quickstyle/simple5" qsCatId="simple" csTypeId="urn:microsoft.com/office/officeart/2005/8/colors/accent1_2" csCatId="accent1" phldr="1"/>
      <dgm:spPr/>
      <dgm:t>
        <a:bodyPr/>
        <a:lstStyle/>
        <a:p>
          <a:endParaRPr lang="en-US"/>
        </a:p>
      </dgm:t>
    </dgm:pt>
    <dgm:pt modelId="{E4A87D2A-D9E0-4459-B593-48C4817A26ED}">
      <dgm:prSet phldrT="[Text]" custT="1"/>
      <dgm:spPr>
        <a:solidFill>
          <a:srgbClr val="FF0066"/>
        </a:solidFill>
      </dgm:spPr>
      <dgm:t>
        <a:bodyPr/>
        <a:lstStyle/>
        <a:p>
          <a:pPr>
            <a:lnSpc>
              <a:spcPct val="100000"/>
            </a:lnSpc>
          </a:pPr>
          <a:r>
            <a:rPr lang="en-US" sz="3200" dirty="0">
              <a:solidFill>
                <a:schemeClr val="bg1"/>
              </a:solidFill>
            </a:rPr>
            <a:t>OS is runtime environment</a:t>
          </a:r>
        </a:p>
      </dgm:t>
    </dgm:pt>
    <dgm:pt modelId="{E3FBA66F-49B6-485A-9FF9-1800405B2B15}" type="parTrans" cxnId="{EC6E8913-7007-4847-B492-36771ED7A93D}">
      <dgm:prSet/>
      <dgm:spPr/>
      <dgm:t>
        <a:bodyPr/>
        <a:lstStyle/>
        <a:p>
          <a:endParaRPr lang="en-US"/>
        </a:p>
      </dgm:t>
    </dgm:pt>
    <dgm:pt modelId="{39840B61-5C8D-4187-BD9B-49E74E09B74C}" type="sibTrans" cxnId="{EC6E8913-7007-4847-B492-36771ED7A93D}">
      <dgm:prSet/>
      <dgm:spPr/>
      <dgm:t>
        <a:bodyPr/>
        <a:lstStyle/>
        <a:p>
          <a:endParaRPr lang="en-US"/>
        </a:p>
      </dgm:t>
    </dgm:pt>
    <dgm:pt modelId="{91BD7138-C292-4108-8C55-C3316120F293}">
      <dgm:prSet phldrT="[Text]"/>
      <dgm:spPr>
        <a:solidFill>
          <a:schemeClr val="bg1"/>
        </a:solidFill>
        <a:ln>
          <a:solidFill>
            <a:srgbClr val="FF0066"/>
          </a:solidFill>
        </a:ln>
      </dgm:spPr>
      <dgm:t>
        <a:bodyPr/>
        <a:lstStyle/>
        <a:p>
          <a:r>
            <a:rPr lang="en-US" b="0" cap="none" spc="0" dirty="0">
              <a:ln w="0"/>
              <a:solidFill>
                <a:srgbClr val="FF0000"/>
              </a:solidFill>
              <a:effectLst>
                <a:outerShdw blurRad="38100" dist="25400" dir="5400000" algn="ctr" rotWithShape="0">
                  <a:srgbClr val="6E747A">
                    <a:alpha val="43000"/>
                  </a:srgbClr>
                </a:outerShdw>
              </a:effectLst>
            </a:rPr>
            <a:t>C/C++ Apps</a:t>
          </a:r>
        </a:p>
      </dgm:t>
    </dgm:pt>
    <dgm:pt modelId="{78AFF3EF-4EF0-4F30-9937-BA010E381176}" type="parTrans" cxnId="{0FE85921-FCD0-4CA2-AD44-E83759FFB836}">
      <dgm:prSet/>
      <dgm:spPr/>
      <dgm:t>
        <a:bodyPr/>
        <a:lstStyle/>
        <a:p>
          <a:endParaRPr lang="en-US"/>
        </a:p>
      </dgm:t>
    </dgm:pt>
    <dgm:pt modelId="{7D4F6B5D-5ECB-4FB3-B11D-4E04FCCF3BE9}" type="sibTrans" cxnId="{0FE85921-FCD0-4CA2-AD44-E83759FFB836}">
      <dgm:prSet/>
      <dgm:spPr/>
      <dgm:t>
        <a:bodyPr/>
        <a:lstStyle/>
        <a:p>
          <a:endParaRPr lang="en-US"/>
        </a:p>
      </dgm:t>
    </dgm:pt>
    <dgm:pt modelId="{A1E35D8C-94B0-4BD4-ABBA-D64725F00571}">
      <dgm:prSet phldrT="[Text]"/>
      <dgm:spPr>
        <a:solidFill>
          <a:srgbClr val="0070C0"/>
        </a:solidFill>
      </dgm:spPr>
      <dgm:t>
        <a:bodyPr/>
        <a:lstStyle/>
        <a:p>
          <a:r>
            <a:rPr lang="en-US" dirty="0">
              <a:solidFill>
                <a:schemeClr val="bg1"/>
              </a:solidFill>
            </a:rPr>
            <a:t>OS</a:t>
          </a:r>
        </a:p>
      </dgm:t>
    </dgm:pt>
    <dgm:pt modelId="{18B9BD80-61C0-4F3B-96EE-7EC240A13067}" type="parTrans" cxnId="{FDFFEB5C-35EB-44C7-A46D-769A11D64B56}">
      <dgm:prSet/>
      <dgm:spPr/>
      <dgm:t>
        <a:bodyPr/>
        <a:lstStyle/>
        <a:p>
          <a:endParaRPr lang="en-US"/>
        </a:p>
      </dgm:t>
    </dgm:pt>
    <dgm:pt modelId="{E7B67BA2-C815-4EA8-9AAF-C32A219AC086}" type="sibTrans" cxnId="{FDFFEB5C-35EB-44C7-A46D-769A11D64B56}">
      <dgm:prSet/>
      <dgm:spPr/>
      <dgm:t>
        <a:bodyPr/>
        <a:lstStyle/>
        <a:p>
          <a:endParaRPr lang="en-US"/>
        </a:p>
      </dgm:t>
    </dgm:pt>
    <dgm:pt modelId="{78D2A5FF-795F-450A-8EF0-D825C7AE991D}">
      <dgm:prSet phldrT="[Text]" custT="1"/>
      <dgm:spPr>
        <a:solidFill>
          <a:schemeClr val="bg1"/>
        </a:solidFill>
        <a:ln>
          <a:solidFill>
            <a:schemeClr val="bg1"/>
          </a:solidFill>
        </a:ln>
      </dgm:spPr>
      <dgm:t>
        <a:bodyPr/>
        <a:lstStyle/>
        <a:p>
          <a:pPr>
            <a:lnSpc>
              <a:spcPct val="100000"/>
            </a:lnSpc>
          </a:pPr>
          <a:r>
            <a:rPr lang="en-US" sz="2800" b="0" cap="none" spc="0" dirty="0">
              <a:ln w="0"/>
              <a:solidFill>
                <a:srgbClr val="0070C0"/>
              </a:solidFill>
              <a:effectLst>
                <a:outerShdw blurRad="38100" dist="25400" dir="5400000" algn="ctr" rotWithShape="0">
                  <a:srgbClr val="6E747A">
                    <a:alpha val="43000"/>
                  </a:srgbClr>
                </a:outerShdw>
              </a:effectLst>
            </a:rPr>
            <a:t>JRE JVM are runtime environment</a:t>
          </a:r>
        </a:p>
      </dgm:t>
    </dgm:pt>
    <dgm:pt modelId="{D4A7B802-1AD2-4F91-B04F-9F9FA254912C}" type="parTrans" cxnId="{7EDA4A19-9142-42D5-93B6-FFFB92E2C082}">
      <dgm:prSet/>
      <dgm:spPr/>
      <dgm:t>
        <a:bodyPr/>
        <a:lstStyle/>
        <a:p>
          <a:endParaRPr lang="en-US"/>
        </a:p>
      </dgm:t>
    </dgm:pt>
    <dgm:pt modelId="{EC5C8BAC-3F30-4A41-B6F4-A948341EDE54}" type="sibTrans" cxnId="{7EDA4A19-9142-42D5-93B6-FFFB92E2C082}">
      <dgm:prSet/>
      <dgm:spPr/>
      <dgm:t>
        <a:bodyPr/>
        <a:lstStyle/>
        <a:p>
          <a:endParaRPr lang="en-US"/>
        </a:p>
      </dgm:t>
    </dgm:pt>
    <dgm:pt modelId="{456FD152-B0F2-4698-A146-7E5C3B215C6B}">
      <dgm:prSet phldrT="[Text]"/>
      <dgm:spPr>
        <a:solidFill>
          <a:schemeClr val="bg1"/>
        </a:solidFill>
        <a:ln>
          <a:solidFill>
            <a:schemeClr val="bg1"/>
          </a:solidFill>
        </a:ln>
      </dgm:spPr>
      <dgm:t>
        <a:bodyPr/>
        <a:lstStyle/>
        <a:p>
          <a:pPr>
            <a:lnSpc>
              <a:spcPct val="90000"/>
            </a:lnSpc>
          </a:pPr>
          <a:endParaRPr lang="en-US" sz="2800" b="0" cap="none" spc="0" dirty="0">
            <a:ln w="0"/>
            <a:solidFill>
              <a:srgbClr val="0070C0"/>
            </a:solidFill>
            <a:effectLst>
              <a:outerShdw blurRad="38100" dist="25400" dir="5400000" algn="ctr" rotWithShape="0">
                <a:srgbClr val="6E747A">
                  <a:alpha val="43000"/>
                </a:srgbClr>
              </a:outerShdw>
            </a:effectLst>
          </a:endParaRPr>
        </a:p>
      </dgm:t>
    </dgm:pt>
    <dgm:pt modelId="{F78878A0-B14A-4865-82F8-E551C69FE145}" type="sibTrans" cxnId="{5F75EE6F-15CD-41B7-9AD2-E874524B4A09}">
      <dgm:prSet/>
      <dgm:spPr/>
      <dgm:t>
        <a:bodyPr/>
        <a:lstStyle/>
        <a:p>
          <a:endParaRPr lang="en-US"/>
        </a:p>
      </dgm:t>
    </dgm:pt>
    <dgm:pt modelId="{9C30AAC1-8779-4D14-BDAA-884F5C76E537}" type="parTrans" cxnId="{5F75EE6F-15CD-41B7-9AD2-E874524B4A09}">
      <dgm:prSet/>
      <dgm:spPr/>
      <dgm:t>
        <a:bodyPr/>
        <a:lstStyle/>
        <a:p>
          <a:endParaRPr lang="en-US"/>
        </a:p>
      </dgm:t>
    </dgm:pt>
    <dgm:pt modelId="{567A2616-9A6D-406A-822B-00FE5C69C4D8}" type="pres">
      <dgm:prSet presAssocID="{20F183A3-AF59-40F8-B640-0378D42FD5A7}" presName="theList" presStyleCnt="0">
        <dgm:presLayoutVars>
          <dgm:dir/>
          <dgm:animLvl val="lvl"/>
          <dgm:resizeHandles val="exact"/>
        </dgm:presLayoutVars>
      </dgm:prSet>
      <dgm:spPr/>
    </dgm:pt>
    <dgm:pt modelId="{01F604B4-2C29-4FDA-B7A1-33EDA73AF0C2}" type="pres">
      <dgm:prSet presAssocID="{E4A87D2A-D9E0-4459-B593-48C4817A26ED}" presName="compNode" presStyleCnt="0"/>
      <dgm:spPr/>
    </dgm:pt>
    <dgm:pt modelId="{D65FC5ED-2DF5-48FD-A7B2-CAE325B21A73}" type="pres">
      <dgm:prSet presAssocID="{E4A87D2A-D9E0-4459-B593-48C4817A26ED}" presName="aNode" presStyleLbl="bgShp" presStyleIdx="0" presStyleCnt="2"/>
      <dgm:spPr/>
    </dgm:pt>
    <dgm:pt modelId="{6F9A9B91-12C6-42C1-A010-E2AC666E7E00}" type="pres">
      <dgm:prSet presAssocID="{E4A87D2A-D9E0-4459-B593-48C4817A26ED}" presName="textNode" presStyleLbl="bgShp" presStyleIdx="0" presStyleCnt="2"/>
      <dgm:spPr/>
    </dgm:pt>
    <dgm:pt modelId="{1DA32050-2038-41D2-B3C1-E2076FBB2AC7}" type="pres">
      <dgm:prSet presAssocID="{E4A87D2A-D9E0-4459-B593-48C4817A26ED}" presName="compChildNode" presStyleCnt="0"/>
      <dgm:spPr/>
    </dgm:pt>
    <dgm:pt modelId="{623BC0AE-BF2A-4242-A1FF-DA003B68E27C}" type="pres">
      <dgm:prSet presAssocID="{E4A87D2A-D9E0-4459-B593-48C4817A26ED}" presName="theInnerList" presStyleCnt="0"/>
      <dgm:spPr/>
    </dgm:pt>
    <dgm:pt modelId="{19E3E246-79C2-42EE-94FE-86684B03F3E1}" type="pres">
      <dgm:prSet presAssocID="{91BD7138-C292-4108-8C55-C3316120F293}" presName="childNode" presStyleLbl="node1" presStyleIdx="0" presStyleCnt="2">
        <dgm:presLayoutVars>
          <dgm:bulletEnabled val="1"/>
        </dgm:presLayoutVars>
      </dgm:prSet>
      <dgm:spPr/>
    </dgm:pt>
    <dgm:pt modelId="{06DAEDD2-32F6-42DB-BB24-FF33DA8F0F10}" type="pres">
      <dgm:prSet presAssocID="{E4A87D2A-D9E0-4459-B593-48C4817A26ED}" presName="aSpace" presStyleCnt="0"/>
      <dgm:spPr/>
    </dgm:pt>
    <dgm:pt modelId="{07E9CE4B-CD18-40A1-85CA-3E3F199F4824}" type="pres">
      <dgm:prSet presAssocID="{A1E35D8C-94B0-4BD4-ABBA-D64725F00571}" presName="compNode" presStyleCnt="0"/>
      <dgm:spPr/>
    </dgm:pt>
    <dgm:pt modelId="{11A9C8B1-46B2-42D5-9F83-67B4729C71C9}" type="pres">
      <dgm:prSet presAssocID="{A1E35D8C-94B0-4BD4-ABBA-D64725F00571}" presName="aNode" presStyleLbl="bgShp" presStyleIdx="1" presStyleCnt="2" custLinFactNeighborY="374"/>
      <dgm:spPr/>
    </dgm:pt>
    <dgm:pt modelId="{AA0FED54-8BD5-4C99-8CEE-90B60FF547E0}" type="pres">
      <dgm:prSet presAssocID="{A1E35D8C-94B0-4BD4-ABBA-D64725F00571}" presName="textNode" presStyleLbl="bgShp" presStyleIdx="1" presStyleCnt="2"/>
      <dgm:spPr/>
    </dgm:pt>
    <dgm:pt modelId="{6E7DBF72-21CC-4FC8-B40C-89B1FAF64216}" type="pres">
      <dgm:prSet presAssocID="{A1E35D8C-94B0-4BD4-ABBA-D64725F00571}" presName="compChildNode" presStyleCnt="0"/>
      <dgm:spPr/>
    </dgm:pt>
    <dgm:pt modelId="{2886707C-F73E-486B-AD25-A5DC61CB6D65}" type="pres">
      <dgm:prSet presAssocID="{A1E35D8C-94B0-4BD4-ABBA-D64725F00571}" presName="theInnerList" presStyleCnt="0"/>
      <dgm:spPr/>
    </dgm:pt>
    <dgm:pt modelId="{90AABF07-C58A-40D8-AFC4-B152A2308046}" type="pres">
      <dgm:prSet presAssocID="{78D2A5FF-795F-450A-8EF0-D825C7AE991D}" presName="childNode" presStyleLbl="node1" presStyleIdx="1" presStyleCnt="2">
        <dgm:presLayoutVars>
          <dgm:bulletEnabled val="1"/>
        </dgm:presLayoutVars>
      </dgm:prSet>
      <dgm:spPr/>
    </dgm:pt>
  </dgm:ptLst>
  <dgm:cxnLst>
    <dgm:cxn modelId="{6A2CD80F-1620-4E75-9733-7D58B4C34288}" type="presOf" srcId="{A1E35D8C-94B0-4BD4-ABBA-D64725F00571}" destId="{11A9C8B1-46B2-42D5-9F83-67B4729C71C9}" srcOrd="0" destOrd="0" presId="urn:microsoft.com/office/officeart/2005/8/layout/lProcess2"/>
    <dgm:cxn modelId="{EC6E8913-7007-4847-B492-36771ED7A93D}" srcId="{20F183A3-AF59-40F8-B640-0378D42FD5A7}" destId="{E4A87D2A-D9E0-4459-B593-48C4817A26ED}" srcOrd="0" destOrd="0" parTransId="{E3FBA66F-49B6-485A-9FF9-1800405B2B15}" sibTransId="{39840B61-5C8D-4187-BD9B-49E74E09B74C}"/>
    <dgm:cxn modelId="{7EDA4A19-9142-42D5-93B6-FFFB92E2C082}" srcId="{A1E35D8C-94B0-4BD4-ABBA-D64725F00571}" destId="{78D2A5FF-795F-450A-8EF0-D825C7AE991D}" srcOrd="0" destOrd="0" parTransId="{D4A7B802-1AD2-4F91-B04F-9F9FA254912C}" sibTransId="{EC5C8BAC-3F30-4A41-B6F4-A948341EDE54}"/>
    <dgm:cxn modelId="{FF3EF11F-32F1-4F6D-AFAC-25D257A36108}" type="presOf" srcId="{E4A87D2A-D9E0-4459-B593-48C4817A26ED}" destId="{D65FC5ED-2DF5-48FD-A7B2-CAE325B21A73}" srcOrd="0" destOrd="0" presId="urn:microsoft.com/office/officeart/2005/8/layout/lProcess2"/>
    <dgm:cxn modelId="{0FE85921-FCD0-4CA2-AD44-E83759FFB836}" srcId="{E4A87D2A-D9E0-4459-B593-48C4817A26ED}" destId="{91BD7138-C292-4108-8C55-C3316120F293}" srcOrd="0" destOrd="0" parTransId="{78AFF3EF-4EF0-4F30-9937-BA010E381176}" sibTransId="{7D4F6B5D-5ECB-4FB3-B11D-4E04FCCF3BE9}"/>
    <dgm:cxn modelId="{FDFFEB5C-35EB-44C7-A46D-769A11D64B56}" srcId="{20F183A3-AF59-40F8-B640-0378D42FD5A7}" destId="{A1E35D8C-94B0-4BD4-ABBA-D64725F00571}" srcOrd="1" destOrd="0" parTransId="{18B9BD80-61C0-4F3B-96EE-7EC240A13067}" sibTransId="{E7B67BA2-C815-4EA8-9AAF-C32A219AC086}"/>
    <dgm:cxn modelId="{5F75EE6F-15CD-41B7-9AD2-E874524B4A09}" srcId="{78D2A5FF-795F-450A-8EF0-D825C7AE991D}" destId="{456FD152-B0F2-4698-A146-7E5C3B215C6B}" srcOrd="0" destOrd="0" parTransId="{9C30AAC1-8779-4D14-BDAA-884F5C76E537}" sibTransId="{F78878A0-B14A-4865-82F8-E551C69FE145}"/>
    <dgm:cxn modelId="{F913259B-8813-4B24-8925-93B267BD2897}" type="presOf" srcId="{20F183A3-AF59-40F8-B640-0378D42FD5A7}" destId="{567A2616-9A6D-406A-822B-00FE5C69C4D8}" srcOrd="0" destOrd="0" presId="urn:microsoft.com/office/officeart/2005/8/layout/lProcess2"/>
    <dgm:cxn modelId="{988AF3B7-2699-43BA-A633-D1F3663D1073}" type="presOf" srcId="{78D2A5FF-795F-450A-8EF0-D825C7AE991D}" destId="{90AABF07-C58A-40D8-AFC4-B152A2308046}" srcOrd="0" destOrd="0" presId="urn:microsoft.com/office/officeart/2005/8/layout/lProcess2"/>
    <dgm:cxn modelId="{4E004DD9-A3D3-416A-BE51-E478E5B36FD3}" type="presOf" srcId="{E4A87D2A-D9E0-4459-B593-48C4817A26ED}" destId="{6F9A9B91-12C6-42C1-A010-E2AC666E7E00}" srcOrd="1" destOrd="0" presId="urn:microsoft.com/office/officeart/2005/8/layout/lProcess2"/>
    <dgm:cxn modelId="{9A1B9AE4-50C9-4352-B8DD-BCB3E2BCCAF3}" type="presOf" srcId="{A1E35D8C-94B0-4BD4-ABBA-D64725F00571}" destId="{AA0FED54-8BD5-4C99-8CEE-90B60FF547E0}" srcOrd="1" destOrd="0" presId="urn:microsoft.com/office/officeart/2005/8/layout/lProcess2"/>
    <dgm:cxn modelId="{91CAF2EF-2EFE-4FA5-8993-85D7539D8F74}" type="presOf" srcId="{456FD152-B0F2-4698-A146-7E5C3B215C6B}" destId="{90AABF07-C58A-40D8-AFC4-B152A2308046}" srcOrd="0" destOrd="1" presId="urn:microsoft.com/office/officeart/2005/8/layout/lProcess2"/>
    <dgm:cxn modelId="{F0636DF7-064E-4110-9585-16793FE782C1}" type="presOf" srcId="{91BD7138-C292-4108-8C55-C3316120F293}" destId="{19E3E246-79C2-42EE-94FE-86684B03F3E1}" srcOrd="0" destOrd="0" presId="urn:microsoft.com/office/officeart/2005/8/layout/lProcess2"/>
    <dgm:cxn modelId="{10B44C50-0BC0-4ADC-B8D5-BEF2AA4DF13F}" type="presParOf" srcId="{567A2616-9A6D-406A-822B-00FE5C69C4D8}" destId="{01F604B4-2C29-4FDA-B7A1-33EDA73AF0C2}" srcOrd="0" destOrd="0" presId="urn:microsoft.com/office/officeart/2005/8/layout/lProcess2"/>
    <dgm:cxn modelId="{9A974ABA-B696-4704-9153-C5697F3D3C8E}" type="presParOf" srcId="{01F604B4-2C29-4FDA-B7A1-33EDA73AF0C2}" destId="{D65FC5ED-2DF5-48FD-A7B2-CAE325B21A73}" srcOrd="0" destOrd="0" presId="urn:microsoft.com/office/officeart/2005/8/layout/lProcess2"/>
    <dgm:cxn modelId="{5498FDF2-6D66-45AA-9AE8-A187AAF9A5E7}" type="presParOf" srcId="{01F604B4-2C29-4FDA-B7A1-33EDA73AF0C2}" destId="{6F9A9B91-12C6-42C1-A010-E2AC666E7E00}" srcOrd="1" destOrd="0" presId="urn:microsoft.com/office/officeart/2005/8/layout/lProcess2"/>
    <dgm:cxn modelId="{7B034DA8-FE14-410C-B893-81DC67FE7994}" type="presParOf" srcId="{01F604B4-2C29-4FDA-B7A1-33EDA73AF0C2}" destId="{1DA32050-2038-41D2-B3C1-E2076FBB2AC7}" srcOrd="2" destOrd="0" presId="urn:microsoft.com/office/officeart/2005/8/layout/lProcess2"/>
    <dgm:cxn modelId="{2046DBD3-B7BE-42F6-A0FD-0BA86DA4B735}" type="presParOf" srcId="{1DA32050-2038-41D2-B3C1-E2076FBB2AC7}" destId="{623BC0AE-BF2A-4242-A1FF-DA003B68E27C}" srcOrd="0" destOrd="0" presId="urn:microsoft.com/office/officeart/2005/8/layout/lProcess2"/>
    <dgm:cxn modelId="{09972C70-C542-4C9C-8FF1-D593A3A5262A}" type="presParOf" srcId="{623BC0AE-BF2A-4242-A1FF-DA003B68E27C}" destId="{19E3E246-79C2-42EE-94FE-86684B03F3E1}" srcOrd="0" destOrd="0" presId="urn:microsoft.com/office/officeart/2005/8/layout/lProcess2"/>
    <dgm:cxn modelId="{95EFF3D2-B088-4E11-AB9E-2102B8353C39}" type="presParOf" srcId="{567A2616-9A6D-406A-822B-00FE5C69C4D8}" destId="{06DAEDD2-32F6-42DB-BB24-FF33DA8F0F10}" srcOrd="1" destOrd="0" presId="urn:microsoft.com/office/officeart/2005/8/layout/lProcess2"/>
    <dgm:cxn modelId="{07ED456F-E62A-483C-A038-E9569478E1D3}" type="presParOf" srcId="{567A2616-9A6D-406A-822B-00FE5C69C4D8}" destId="{07E9CE4B-CD18-40A1-85CA-3E3F199F4824}" srcOrd="2" destOrd="0" presId="urn:microsoft.com/office/officeart/2005/8/layout/lProcess2"/>
    <dgm:cxn modelId="{9E0A25D0-B745-47B4-846F-DE13AA866486}" type="presParOf" srcId="{07E9CE4B-CD18-40A1-85CA-3E3F199F4824}" destId="{11A9C8B1-46B2-42D5-9F83-67B4729C71C9}" srcOrd="0" destOrd="0" presId="urn:microsoft.com/office/officeart/2005/8/layout/lProcess2"/>
    <dgm:cxn modelId="{35BE35AF-C8D5-4A8A-AEE7-810A1C15C692}" type="presParOf" srcId="{07E9CE4B-CD18-40A1-85CA-3E3F199F4824}" destId="{AA0FED54-8BD5-4C99-8CEE-90B60FF547E0}" srcOrd="1" destOrd="0" presId="urn:microsoft.com/office/officeart/2005/8/layout/lProcess2"/>
    <dgm:cxn modelId="{34621F81-8AA9-46C0-9DB5-17F6EE8AFE20}" type="presParOf" srcId="{07E9CE4B-CD18-40A1-85CA-3E3F199F4824}" destId="{6E7DBF72-21CC-4FC8-B40C-89B1FAF64216}" srcOrd="2" destOrd="0" presId="urn:microsoft.com/office/officeart/2005/8/layout/lProcess2"/>
    <dgm:cxn modelId="{167DFC4A-E11C-4A6B-857C-B0C1FC98E564}" type="presParOf" srcId="{6E7DBF72-21CC-4FC8-B40C-89B1FAF64216}" destId="{2886707C-F73E-486B-AD25-A5DC61CB6D65}" srcOrd="0" destOrd="0" presId="urn:microsoft.com/office/officeart/2005/8/layout/lProcess2"/>
    <dgm:cxn modelId="{F0EEBB6B-2B60-4F2A-A15A-3FB57D192ABD}" type="presParOf" srcId="{2886707C-F73E-486B-AD25-A5DC61CB6D65}" destId="{90AABF07-C58A-40D8-AFC4-B152A2308046}"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41DFF0A-A1B6-4DB0-87DB-07DBA81D764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701D201-F624-4A4D-8C01-0F969B7D70DF}">
      <dgm:prSet phldrT="[Text]"/>
      <dgm:spPr>
        <a:solidFill>
          <a:schemeClr val="bg1">
            <a:lumMod val="85000"/>
          </a:schemeClr>
        </a:solidFill>
      </dgm:spPr>
      <dgm:t>
        <a:bodyPr/>
        <a:lstStyle/>
        <a:p>
          <a:pPr algn="ctr"/>
          <a:r>
            <a:rPr lang="en-US" dirty="0"/>
            <a:t>TRY Block</a:t>
          </a:r>
        </a:p>
      </dgm:t>
    </dgm:pt>
    <dgm:pt modelId="{30550CB8-AFDE-42CF-A743-077E8A18C259}" type="parTrans" cxnId="{9603FC6E-7951-4C60-890E-C4B9DE9FA010}">
      <dgm:prSet/>
      <dgm:spPr/>
      <dgm:t>
        <a:bodyPr/>
        <a:lstStyle/>
        <a:p>
          <a:pPr algn="ctr"/>
          <a:endParaRPr lang="en-US"/>
        </a:p>
      </dgm:t>
    </dgm:pt>
    <dgm:pt modelId="{E849BAA3-F521-48AA-A68B-839E4F30AE03}" type="sibTrans" cxnId="{9603FC6E-7951-4C60-890E-C4B9DE9FA010}">
      <dgm:prSet/>
      <dgm:spPr/>
      <dgm:t>
        <a:bodyPr/>
        <a:lstStyle/>
        <a:p>
          <a:pPr algn="ctr"/>
          <a:endParaRPr lang="en-US"/>
        </a:p>
      </dgm:t>
    </dgm:pt>
    <dgm:pt modelId="{B2C090E7-761B-4867-969E-F67D78B528D8}">
      <dgm:prSet phldrT="[Text]"/>
      <dgm:spPr>
        <a:solidFill>
          <a:schemeClr val="bg1">
            <a:lumMod val="85000"/>
          </a:schemeClr>
        </a:solidFill>
      </dgm:spPr>
      <dgm:t>
        <a:bodyPr/>
        <a:lstStyle/>
        <a:p>
          <a:pPr algn="ctr"/>
          <a:r>
            <a:rPr lang="en-US" dirty="0"/>
            <a:t>CATCH</a:t>
          </a:r>
        </a:p>
      </dgm:t>
    </dgm:pt>
    <dgm:pt modelId="{B6C8D55B-F179-445D-A1D7-9F685D502689}" type="parTrans" cxnId="{559AC26C-2A53-4F20-B5AC-E93E3EBCE647}">
      <dgm:prSet/>
      <dgm:spPr/>
      <dgm:t>
        <a:bodyPr/>
        <a:lstStyle/>
        <a:p>
          <a:pPr algn="ctr"/>
          <a:endParaRPr lang="en-US"/>
        </a:p>
      </dgm:t>
    </dgm:pt>
    <dgm:pt modelId="{52428B96-D275-4319-9B08-483E22F87BA0}" type="sibTrans" cxnId="{559AC26C-2A53-4F20-B5AC-E93E3EBCE647}">
      <dgm:prSet/>
      <dgm:spPr/>
      <dgm:t>
        <a:bodyPr/>
        <a:lstStyle/>
        <a:p>
          <a:pPr algn="ctr"/>
          <a:endParaRPr lang="en-US"/>
        </a:p>
      </dgm:t>
    </dgm:pt>
    <dgm:pt modelId="{7F9EE171-1B86-48A5-9D35-DE9BC20B14A7}">
      <dgm:prSet phldrT="[Text]"/>
      <dgm:spPr>
        <a:solidFill>
          <a:schemeClr val="bg1">
            <a:lumMod val="85000"/>
          </a:schemeClr>
        </a:solidFill>
      </dgm:spPr>
      <dgm:t>
        <a:bodyPr/>
        <a:lstStyle/>
        <a:p>
          <a:pPr algn="ctr"/>
          <a:r>
            <a:rPr lang="en-US" dirty="0"/>
            <a:t>FINALLY</a:t>
          </a:r>
        </a:p>
      </dgm:t>
    </dgm:pt>
    <dgm:pt modelId="{AA31A49B-90A4-4EDB-902D-B318792CC7B5}" type="parTrans" cxnId="{E63D83D7-977E-4A79-8821-859676F3C676}">
      <dgm:prSet/>
      <dgm:spPr/>
      <dgm:t>
        <a:bodyPr/>
        <a:lstStyle/>
        <a:p>
          <a:pPr algn="ctr"/>
          <a:endParaRPr lang="en-US"/>
        </a:p>
      </dgm:t>
    </dgm:pt>
    <dgm:pt modelId="{1371042C-B2DD-42C2-B08F-6B40239983F5}" type="sibTrans" cxnId="{E63D83D7-977E-4A79-8821-859676F3C676}">
      <dgm:prSet/>
      <dgm:spPr/>
      <dgm:t>
        <a:bodyPr/>
        <a:lstStyle/>
        <a:p>
          <a:pPr algn="ctr"/>
          <a:endParaRPr lang="en-US"/>
        </a:p>
      </dgm:t>
    </dgm:pt>
    <dgm:pt modelId="{EAA18072-2821-4266-9314-0A2C8E60B2EB}">
      <dgm:prSet phldrT="[Text]"/>
      <dgm:spPr>
        <a:solidFill>
          <a:schemeClr val="bg1">
            <a:lumMod val="85000"/>
          </a:schemeClr>
        </a:solidFill>
      </dgm:spPr>
      <dgm:t>
        <a:bodyPr/>
        <a:lstStyle/>
        <a:p>
          <a:pPr algn="ctr"/>
          <a:r>
            <a:rPr lang="en-US" dirty="0"/>
            <a:t>THROW</a:t>
          </a:r>
        </a:p>
      </dgm:t>
    </dgm:pt>
    <dgm:pt modelId="{5E722F57-586E-4ADD-B6E4-BEEC474A2E94}" type="parTrans" cxnId="{8AF1D8C1-6ED2-4E90-902E-3AAEC3C8F8FD}">
      <dgm:prSet/>
      <dgm:spPr/>
      <dgm:t>
        <a:bodyPr/>
        <a:lstStyle/>
        <a:p>
          <a:pPr algn="ctr"/>
          <a:endParaRPr lang="en-US"/>
        </a:p>
      </dgm:t>
    </dgm:pt>
    <dgm:pt modelId="{55A2A334-EBDA-4EE1-B7A2-657638364B55}" type="sibTrans" cxnId="{8AF1D8C1-6ED2-4E90-902E-3AAEC3C8F8FD}">
      <dgm:prSet/>
      <dgm:spPr/>
      <dgm:t>
        <a:bodyPr/>
        <a:lstStyle/>
        <a:p>
          <a:pPr algn="ctr"/>
          <a:endParaRPr lang="en-US"/>
        </a:p>
      </dgm:t>
    </dgm:pt>
    <dgm:pt modelId="{C10E108C-DC0B-4912-AAE3-5577C8D1126C}">
      <dgm:prSet phldrT="[Text]"/>
      <dgm:spPr>
        <a:solidFill>
          <a:srgbClr val="FF6600"/>
        </a:solidFill>
      </dgm:spPr>
      <dgm:t>
        <a:bodyPr/>
        <a:lstStyle/>
        <a:p>
          <a:pPr algn="ctr"/>
          <a:r>
            <a:rPr lang="en-US" dirty="0"/>
            <a:t>THROWS</a:t>
          </a:r>
        </a:p>
      </dgm:t>
    </dgm:pt>
    <dgm:pt modelId="{EBC1855A-7D5A-44C0-B3FD-E61F5DF61454}" type="parTrans" cxnId="{8A4707BD-13B1-4509-994B-7039A7673A32}">
      <dgm:prSet/>
      <dgm:spPr/>
      <dgm:t>
        <a:bodyPr/>
        <a:lstStyle/>
        <a:p>
          <a:pPr algn="ctr"/>
          <a:endParaRPr lang="en-US"/>
        </a:p>
      </dgm:t>
    </dgm:pt>
    <dgm:pt modelId="{51DB3739-8285-4ECC-945F-7777BF62A79B}" type="sibTrans" cxnId="{8A4707BD-13B1-4509-994B-7039A7673A32}">
      <dgm:prSet/>
      <dgm:spPr/>
      <dgm:t>
        <a:bodyPr/>
        <a:lstStyle/>
        <a:p>
          <a:pPr algn="ctr"/>
          <a:endParaRPr lang="en-US"/>
        </a:p>
      </dgm:t>
    </dgm:pt>
    <dgm:pt modelId="{9167FCD5-E378-47C4-9B20-578CB6489EF0}" type="pres">
      <dgm:prSet presAssocID="{D41DFF0A-A1B6-4DB0-87DB-07DBA81D764C}" presName="Name0" presStyleCnt="0">
        <dgm:presLayoutVars>
          <dgm:dir/>
          <dgm:animLvl val="lvl"/>
          <dgm:resizeHandles val="exact"/>
        </dgm:presLayoutVars>
      </dgm:prSet>
      <dgm:spPr/>
    </dgm:pt>
    <dgm:pt modelId="{25F36EE8-850A-486A-A02C-D8C8F6E1554A}" type="pres">
      <dgm:prSet presAssocID="{E701D201-F624-4A4D-8C01-0F969B7D70DF}" presName="linNode" presStyleCnt="0"/>
      <dgm:spPr/>
    </dgm:pt>
    <dgm:pt modelId="{55C3BEAD-55EE-4F27-92DF-4E5ADB07F3C5}" type="pres">
      <dgm:prSet presAssocID="{E701D201-F624-4A4D-8C01-0F969B7D70DF}" presName="parentText" presStyleLbl="node1" presStyleIdx="0" presStyleCnt="5">
        <dgm:presLayoutVars>
          <dgm:chMax val="1"/>
          <dgm:bulletEnabled val="1"/>
        </dgm:presLayoutVars>
      </dgm:prSet>
      <dgm:spPr/>
    </dgm:pt>
    <dgm:pt modelId="{629FA935-3A0B-4E1D-A115-D86193B2F69C}" type="pres">
      <dgm:prSet presAssocID="{E849BAA3-F521-48AA-A68B-839E4F30AE03}" presName="sp" presStyleCnt="0"/>
      <dgm:spPr/>
    </dgm:pt>
    <dgm:pt modelId="{2C208A80-2133-4298-8DD6-3E2F8487FC30}" type="pres">
      <dgm:prSet presAssocID="{B2C090E7-761B-4867-969E-F67D78B528D8}" presName="linNode" presStyleCnt="0"/>
      <dgm:spPr/>
    </dgm:pt>
    <dgm:pt modelId="{5FE43056-4A97-49C9-A99B-96135B86D651}" type="pres">
      <dgm:prSet presAssocID="{B2C090E7-761B-4867-969E-F67D78B528D8}" presName="parentText" presStyleLbl="node1" presStyleIdx="1" presStyleCnt="5" custLinFactNeighborX="-262" custLinFactNeighborY="-1">
        <dgm:presLayoutVars>
          <dgm:chMax val="1"/>
          <dgm:bulletEnabled val="1"/>
        </dgm:presLayoutVars>
      </dgm:prSet>
      <dgm:spPr/>
    </dgm:pt>
    <dgm:pt modelId="{A08DB3F3-26AE-401A-AF46-F1DD6B5491DB}" type="pres">
      <dgm:prSet presAssocID="{52428B96-D275-4319-9B08-483E22F87BA0}" presName="sp" presStyleCnt="0"/>
      <dgm:spPr/>
    </dgm:pt>
    <dgm:pt modelId="{7E131ACA-377F-4BA4-A918-3BBA428EA0B0}" type="pres">
      <dgm:prSet presAssocID="{7F9EE171-1B86-48A5-9D35-DE9BC20B14A7}" presName="linNode" presStyleCnt="0"/>
      <dgm:spPr/>
    </dgm:pt>
    <dgm:pt modelId="{E466D435-B5AD-4882-8BFE-1C0CD32F9BF6}" type="pres">
      <dgm:prSet presAssocID="{7F9EE171-1B86-48A5-9D35-DE9BC20B14A7}" presName="parentText" presStyleLbl="node1" presStyleIdx="2" presStyleCnt="5" custLinFactNeighborX="-2018" custLinFactNeighborY="1493">
        <dgm:presLayoutVars>
          <dgm:chMax val="1"/>
          <dgm:bulletEnabled val="1"/>
        </dgm:presLayoutVars>
      </dgm:prSet>
      <dgm:spPr/>
    </dgm:pt>
    <dgm:pt modelId="{E3E98BFD-8676-4F67-B6D7-912DAFB8B451}" type="pres">
      <dgm:prSet presAssocID="{1371042C-B2DD-42C2-B08F-6B40239983F5}" presName="sp" presStyleCnt="0"/>
      <dgm:spPr/>
    </dgm:pt>
    <dgm:pt modelId="{E6BAB16B-6CC9-4587-B150-3CAD6A38B6D7}" type="pres">
      <dgm:prSet presAssocID="{EAA18072-2821-4266-9314-0A2C8E60B2EB}" presName="linNode" presStyleCnt="0"/>
      <dgm:spPr/>
    </dgm:pt>
    <dgm:pt modelId="{B47436A8-FA9E-480B-B568-DD4E907BDE83}" type="pres">
      <dgm:prSet presAssocID="{EAA18072-2821-4266-9314-0A2C8E60B2EB}" presName="parentText" presStyleLbl="node1" presStyleIdx="3" presStyleCnt="5">
        <dgm:presLayoutVars>
          <dgm:chMax val="1"/>
          <dgm:bulletEnabled val="1"/>
        </dgm:presLayoutVars>
      </dgm:prSet>
      <dgm:spPr/>
    </dgm:pt>
    <dgm:pt modelId="{2576A968-AAD6-41F8-B4F7-ABA2C2C6006E}" type="pres">
      <dgm:prSet presAssocID="{55A2A334-EBDA-4EE1-B7A2-657638364B55}" presName="sp" presStyleCnt="0"/>
      <dgm:spPr/>
    </dgm:pt>
    <dgm:pt modelId="{B22D546C-9AA5-4269-8A0E-1254B862D782}" type="pres">
      <dgm:prSet presAssocID="{C10E108C-DC0B-4912-AAE3-5577C8D1126C}" presName="linNode" presStyleCnt="0"/>
      <dgm:spPr/>
    </dgm:pt>
    <dgm:pt modelId="{487A8C95-6020-4B37-99FC-8AB3F5100FA5}" type="pres">
      <dgm:prSet presAssocID="{C10E108C-DC0B-4912-AAE3-5577C8D1126C}" presName="parentText" presStyleLbl="node1" presStyleIdx="4" presStyleCnt="5">
        <dgm:presLayoutVars>
          <dgm:chMax val="1"/>
          <dgm:bulletEnabled val="1"/>
        </dgm:presLayoutVars>
      </dgm:prSet>
      <dgm:spPr/>
    </dgm:pt>
  </dgm:ptLst>
  <dgm:cxnLst>
    <dgm:cxn modelId="{64C24F24-BF8C-4559-983C-19099B5A6189}" type="presOf" srcId="{D41DFF0A-A1B6-4DB0-87DB-07DBA81D764C}" destId="{9167FCD5-E378-47C4-9B20-578CB6489EF0}" srcOrd="0" destOrd="0" presId="urn:microsoft.com/office/officeart/2005/8/layout/vList5"/>
    <dgm:cxn modelId="{30EE7631-AECC-49E0-8D3F-482609412781}" type="presOf" srcId="{E701D201-F624-4A4D-8C01-0F969B7D70DF}" destId="{55C3BEAD-55EE-4F27-92DF-4E5ADB07F3C5}" srcOrd="0" destOrd="0" presId="urn:microsoft.com/office/officeart/2005/8/layout/vList5"/>
    <dgm:cxn modelId="{559AC26C-2A53-4F20-B5AC-E93E3EBCE647}" srcId="{D41DFF0A-A1B6-4DB0-87DB-07DBA81D764C}" destId="{B2C090E7-761B-4867-969E-F67D78B528D8}" srcOrd="1" destOrd="0" parTransId="{B6C8D55B-F179-445D-A1D7-9F685D502689}" sibTransId="{52428B96-D275-4319-9B08-483E22F87BA0}"/>
    <dgm:cxn modelId="{9603FC6E-7951-4C60-890E-C4B9DE9FA010}" srcId="{D41DFF0A-A1B6-4DB0-87DB-07DBA81D764C}" destId="{E701D201-F624-4A4D-8C01-0F969B7D70DF}" srcOrd="0" destOrd="0" parTransId="{30550CB8-AFDE-42CF-A743-077E8A18C259}" sibTransId="{E849BAA3-F521-48AA-A68B-839E4F30AE03}"/>
    <dgm:cxn modelId="{B81A7184-5D50-49A5-8702-CAC225165274}" type="presOf" srcId="{EAA18072-2821-4266-9314-0A2C8E60B2EB}" destId="{B47436A8-FA9E-480B-B568-DD4E907BDE83}" srcOrd="0" destOrd="0" presId="urn:microsoft.com/office/officeart/2005/8/layout/vList5"/>
    <dgm:cxn modelId="{BCD5A99C-3A2C-4AF8-93DD-866F81C5D4CE}" type="presOf" srcId="{C10E108C-DC0B-4912-AAE3-5577C8D1126C}" destId="{487A8C95-6020-4B37-99FC-8AB3F5100FA5}" srcOrd="0" destOrd="0" presId="urn:microsoft.com/office/officeart/2005/8/layout/vList5"/>
    <dgm:cxn modelId="{77DBF6A5-ECF2-4B24-9408-9F512AC07094}" type="presOf" srcId="{7F9EE171-1B86-48A5-9D35-DE9BC20B14A7}" destId="{E466D435-B5AD-4882-8BFE-1C0CD32F9BF6}" srcOrd="0" destOrd="0" presId="urn:microsoft.com/office/officeart/2005/8/layout/vList5"/>
    <dgm:cxn modelId="{8A4707BD-13B1-4509-994B-7039A7673A32}" srcId="{D41DFF0A-A1B6-4DB0-87DB-07DBA81D764C}" destId="{C10E108C-DC0B-4912-AAE3-5577C8D1126C}" srcOrd="4" destOrd="0" parTransId="{EBC1855A-7D5A-44C0-B3FD-E61F5DF61454}" sibTransId="{51DB3739-8285-4ECC-945F-7777BF62A79B}"/>
    <dgm:cxn modelId="{8AF1D8C1-6ED2-4E90-902E-3AAEC3C8F8FD}" srcId="{D41DFF0A-A1B6-4DB0-87DB-07DBA81D764C}" destId="{EAA18072-2821-4266-9314-0A2C8E60B2EB}" srcOrd="3" destOrd="0" parTransId="{5E722F57-586E-4ADD-B6E4-BEEC474A2E94}" sibTransId="{55A2A334-EBDA-4EE1-B7A2-657638364B55}"/>
    <dgm:cxn modelId="{747184CB-0C48-4B69-A4DC-AC955D8D866C}" type="presOf" srcId="{B2C090E7-761B-4867-969E-F67D78B528D8}" destId="{5FE43056-4A97-49C9-A99B-96135B86D651}" srcOrd="0" destOrd="0" presId="urn:microsoft.com/office/officeart/2005/8/layout/vList5"/>
    <dgm:cxn modelId="{E63D83D7-977E-4A79-8821-859676F3C676}" srcId="{D41DFF0A-A1B6-4DB0-87DB-07DBA81D764C}" destId="{7F9EE171-1B86-48A5-9D35-DE9BC20B14A7}" srcOrd="2" destOrd="0" parTransId="{AA31A49B-90A4-4EDB-902D-B318792CC7B5}" sibTransId="{1371042C-B2DD-42C2-B08F-6B40239983F5}"/>
    <dgm:cxn modelId="{3873E7B7-D869-4EFD-8CB4-7CC4E26F515C}" type="presParOf" srcId="{9167FCD5-E378-47C4-9B20-578CB6489EF0}" destId="{25F36EE8-850A-486A-A02C-D8C8F6E1554A}" srcOrd="0" destOrd="0" presId="urn:microsoft.com/office/officeart/2005/8/layout/vList5"/>
    <dgm:cxn modelId="{C4749312-54F3-4882-8726-27D1454E34F7}" type="presParOf" srcId="{25F36EE8-850A-486A-A02C-D8C8F6E1554A}" destId="{55C3BEAD-55EE-4F27-92DF-4E5ADB07F3C5}" srcOrd="0" destOrd="0" presId="urn:microsoft.com/office/officeart/2005/8/layout/vList5"/>
    <dgm:cxn modelId="{1683EF6D-6636-4040-9F3C-8A062711662C}" type="presParOf" srcId="{9167FCD5-E378-47C4-9B20-578CB6489EF0}" destId="{629FA935-3A0B-4E1D-A115-D86193B2F69C}" srcOrd="1" destOrd="0" presId="urn:microsoft.com/office/officeart/2005/8/layout/vList5"/>
    <dgm:cxn modelId="{2F127765-040B-428D-8960-17287CD3E558}" type="presParOf" srcId="{9167FCD5-E378-47C4-9B20-578CB6489EF0}" destId="{2C208A80-2133-4298-8DD6-3E2F8487FC30}" srcOrd="2" destOrd="0" presId="urn:microsoft.com/office/officeart/2005/8/layout/vList5"/>
    <dgm:cxn modelId="{117B9817-5C3A-4BFE-8ACD-20658ACF88F6}" type="presParOf" srcId="{2C208A80-2133-4298-8DD6-3E2F8487FC30}" destId="{5FE43056-4A97-49C9-A99B-96135B86D651}" srcOrd="0" destOrd="0" presId="urn:microsoft.com/office/officeart/2005/8/layout/vList5"/>
    <dgm:cxn modelId="{FD03942A-D9C3-44F1-828E-2128842F83D8}" type="presParOf" srcId="{9167FCD5-E378-47C4-9B20-578CB6489EF0}" destId="{A08DB3F3-26AE-401A-AF46-F1DD6B5491DB}" srcOrd="3" destOrd="0" presId="urn:microsoft.com/office/officeart/2005/8/layout/vList5"/>
    <dgm:cxn modelId="{9DF751FD-D8CC-4203-B095-E7CB56AD1BFC}" type="presParOf" srcId="{9167FCD5-E378-47C4-9B20-578CB6489EF0}" destId="{7E131ACA-377F-4BA4-A918-3BBA428EA0B0}" srcOrd="4" destOrd="0" presId="urn:microsoft.com/office/officeart/2005/8/layout/vList5"/>
    <dgm:cxn modelId="{E64D8950-94BF-4AEB-BA7D-A3B71B3D108C}" type="presParOf" srcId="{7E131ACA-377F-4BA4-A918-3BBA428EA0B0}" destId="{E466D435-B5AD-4882-8BFE-1C0CD32F9BF6}" srcOrd="0" destOrd="0" presId="urn:microsoft.com/office/officeart/2005/8/layout/vList5"/>
    <dgm:cxn modelId="{B500F660-5E8E-46DA-8657-50256AAEB1C4}" type="presParOf" srcId="{9167FCD5-E378-47C4-9B20-578CB6489EF0}" destId="{E3E98BFD-8676-4F67-B6D7-912DAFB8B451}" srcOrd="5" destOrd="0" presId="urn:microsoft.com/office/officeart/2005/8/layout/vList5"/>
    <dgm:cxn modelId="{5FF9E609-B4D1-4B86-B8DF-4361A027BF78}" type="presParOf" srcId="{9167FCD5-E378-47C4-9B20-578CB6489EF0}" destId="{E6BAB16B-6CC9-4587-B150-3CAD6A38B6D7}" srcOrd="6" destOrd="0" presId="urn:microsoft.com/office/officeart/2005/8/layout/vList5"/>
    <dgm:cxn modelId="{0BCA7A71-A126-4FF0-B1C1-761D821C3AB1}" type="presParOf" srcId="{E6BAB16B-6CC9-4587-B150-3CAD6A38B6D7}" destId="{B47436A8-FA9E-480B-B568-DD4E907BDE83}" srcOrd="0" destOrd="0" presId="urn:microsoft.com/office/officeart/2005/8/layout/vList5"/>
    <dgm:cxn modelId="{011F2A21-A71A-405C-BCC3-24F087BE05E3}" type="presParOf" srcId="{9167FCD5-E378-47C4-9B20-578CB6489EF0}" destId="{2576A968-AAD6-41F8-B4F7-ABA2C2C6006E}" srcOrd="7" destOrd="0" presId="urn:microsoft.com/office/officeart/2005/8/layout/vList5"/>
    <dgm:cxn modelId="{586497BC-994E-4E96-AD8B-3393C2CC6D8D}" type="presParOf" srcId="{9167FCD5-E378-47C4-9B20-578CB6489EF0}" destId="{B22D546C-9AA5-4269-8A0E-1254B862D782}" srcOrd="8" destOrd="0" presId="urn:microsoft.com/office/officeart/2005/8/layout/vList5"/>
    <dgm:cxn modelId="{70EF3AC3-2469-402B-B71A-3D7CF38F2751}" type="presParOf" srcId="{B22D546C-9AA5-4269-8A0E-1254B862D782}" destId="{487A8C95-6020-4B37-99FC-8AB3F5100FA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F91F32C-049E-4DA8-B77D-1461CDD78575}" type="doc">
      <dgm:prSet loTypeId="urn:microsoft.com/office/officeart/2005/8/layout/hierarchy2" loCatId="hierarchy" qsTypeId="urn:microsoft.com/office/officeart/2005/8/quickstyle/3d1" qsCatId="3D" csTypeId="urn:microsoft.com/office/officeart/2005/8/colors/colorful4" csCatId="colorful" phldr="1"/>
      <dgm:spPr/>
      <dgm:t>
        <a:bodyPr/>
        <a:lstStyle/>
        <a:p>
          <a:endParaRPr lang="en-US"/>
        </a:p>
      </dgm:t>
    </dgm:pt>
    <dgm:pt modelId="{491356D0-5CBD-4485-BDCB-C9540DC145A3}">
      <dgm:prSet phldrT="[Text]" custT="1"/>
      <dgm:spPr>
        <a:solidFill>
          <a:srgbClr val="00B050"/>
        </a:solidFill>
      </dgm:spPr>
      <dgm:t>
        <a:bodyPr/>
        <a:lstStyle/>
        <a:p>
          <a:r>
            <a:rPr lang="en-US" sz="2400" dirty="0"/>
            <a:t>Collection</a:t>
          </a:r>
        </a:p>
      </dgm:t>
    </dgm:pt>
    <dgm:pt modelId="{0EED9FC0-6699-4336-90CB-80E56A900679}" type="parTrans" cxnId="{90C61157-FF59-4D5D-8E83-8940DE4D68A0}">
      <dgm:prSet/>
      <dgm:spPr/>
      <dgm:t>
        <a:bodyPr/>
        <a:lstStyle/>
        <a:p>
          <a:endParaRPr lang="en-US"/>
        </a:p>
      </dgm:t>
    </dgm:pt>
    <dgm:pt modelId="{F8187451-49D7-4E32-A3BE-D7A7D22BB643}" type="sibTrans" cxnId="{90C61157-FF59-4D5D-8E83-8940DE4D68A0}">
      <dgm:prSet/>
      <dgm:spPr/>
      <dgm:t>
        <a:bodyPr/>
        <a:lstStyle/>
        <a:p>
          <a:endParaRPr lang="en-US"/>
        </a:p>
      </dgm:t>
    </dgm:pt>
    <dgm:pt modelId="{806F63A6-8A85-4D4D-80F9-AE31FFE26005}">
      <dgm:prSet phldrT="[Text]" custT="1"/>
      <dgm:spPr>
        <a:solidFill>
          <a:srgbClr val="F37E00"/>
        </a:solidFill>
      </dgm:spPr>
      <dgm:t>
        <a:bodyPr/>
        <a:lstStyle/>
        <a:p>
          <a:r>
            <a:rPr lang="en-US" sz="2400" dirty="0"/>
            <a:t>List</a:t>
          </a:r>
        </a:p>
      </dgm:t>
    </dgm:pt>
    <dgm:pt modelId="{57AB8C9C-9BE6-46CB-8E0D-CB0C4D341049}" type="parTrans" cxnId="{CBE2D269-4BD0-4F57-898C-0DDEC25BF8CC}">
      <dgm:prSet/>
      <dgm:spPr/>
      <dgm:t>
        <a:bodyPr/>
        <a:lstStyle/>
        <a:p>
          <a:endParaRPr lang="en-US"/>
        </a:p>
      </dgm:t>
    </dgm:pt>
    <dgm:pt modelId="{365E6DB3-4ECC-4FDF-B60F-B1AE956959C7}" type="sibTrans" cxnId="{CBE2D269-4BD0-4F57-898C-0DDEC25BF8CC}">
      <dgm:prSet/>
      <dgm:spPr/>
      <dgm:t>
        <a:bodyPr/>
        <a:lstStyle/>
        <a:p>
          <a:endParaRPr lang="en-US"/>
        </a:p>
      </dgm:t>
    </dgm:pt>
    <dgm:pt modelId="{34DFC1B1-D765-45C4-BD5C-DB964F883748}">
      <dgm:prSet phldrT="[Text]" custT="1"/>
      <dgm:spPr>
        <a:solidFill>
          <a:srgbClr val="F30381"/>
        </a:solidFill>
      </dgm:spPr>
      <dgm:t>
        <a:bodyPr/>
        <a:lstStyle/>
        <a:p>
          <a:r>
            <a:rPr lang="en-US" sz="2400" dirty="0" err="1"/>
            <a:t>ArrayList</a:t>
          </a:r>
          <a:endParaRPr lang="en-US" sz="2400" dirty="0"/>
        </a:p>
      </dgm:t>
    </dgm:pt>
    <dgm:pt modelId="{4ABE549B-79DC-4ED2-B4B4-5DC9D2370F51}" type="parTrans" cxnId="{EEF6049A-F101-4945-A0DA-0A6179BC86B1}">
      <dgm:prSet/>
      <dgm:spPr/>
      <dgm:t>
        <a:bodyPr/>
        <a:lstStyle/>
        <a:p>
          <a:endParaRPr lang="en-US"/>
        </a:p>
      </dgm:t>
    </dgm:pt>
    <dgm:pt modelId="{E86A86EC-1765-423D-8CEE-E8DA96457058}" type="sibTrans" cxnId="{EEF6049A-F101-4945-A0DA-0A6179BC86B1}">
      <dgm:prSet/>
      <dgm:spPr/>
      <dgm:t>
        <a:bodyPr/>
        <a:lstStyle/>
        <a:p>
          <a:endParaRPr lang="en-US"/>
        </a:p>
      </dgm:t>
    </dgm:pt>
    <dgm:pt modelId="{EB76B33C-2BC1-45B2-85EF-3846C3E8E097}">
      <dgm:prSet phldrT="[Text]" custT="1"/>
      <dgm:spPr>
        <a:solidFill>
          <a:srgbClr val="F37E00"/>
        </a:solidFill>
      </dgm:spPr>
      <dgm:t>
        <a:bodyPr/>
        <a:lstStyle/>
        <a:p>
          <a:r>
            <a:rPr lang="en-US" sz="2400" dirty="0"/>
            <a:t>Queue</a:t>
          </a:r>
        </a:p>
      </dgm:t>
    </dgm:pt>
    <dgm:pt modelId="{D8B24FCD-F469-4E88-BFC3-9273E0FAEC4B}" type="parTrans" cxnId="{25500A9A-63B6-4C5F-8A94-B2CD6C168DF7}">
      <dgm:prSet/>
      <dgm:spPr/>
      <dgm:t>
        <a:bodyPr/>
        <a:lstStyle/>
        <a:p>
          <a:endParaRPr lang="en-US"/>
        </a:p>
      </dgm:t>
    </dgm:pt>
    <dgm:pt modelId="{0C798107-8535-4231-8981-560D834E0CC1}" type="sibTrans" cxnId="{25500A9A-63B6-4C5F-8A94-B2CD6C168DF7}">
      <dgm:prSet/>
      <dgm:spPr/>
      <dgm:t>
        <a:bodyPr/>
        <a:lstStyle/>
        <a:p>
          <a:endParaRPr lang="en-US"/>
        </a:p>
      </dgm:t>
    </dgm:pt>
    <dgm:pt modelId="{6E76F42A-B284-4DE4-825A-7B6106125B25}">
      <dgm:prSet phldrT="[Text]" custT="1"/>
      <dgm:spPr>
        <a:solidFill>
          <a:srgbClr val="F30381"/>
        </a:solidFill>
      </dgm:spPr>
      <dgm:t>
        <a:bodyPr/>
        <a:lstStyle/>
        <a:p>
          <a:r>
            <a:rPr lang="en-US" sz="2400" dirty="0"/>
            <a:t>Vector</a:t>
          </a:r>
        </a:p>
      </dgm:t>
    </dgm:pt>
    <dgm:pt modelId="{AC538C2A-A064-4A41-9362-5B81627BBBF3}" type="parTrans" cxnId="{5C4C68F3-4EED-43B1-9274-E51226FEB847}">
      <dgm:prSet/>
      <dgm:spPr/>
      <dgm:t>
        <a:bodyPr/>
        <a:lstStyle/>
        <a:p>
          <a:endParaRPr lang="en-US"/>
        </a:p>
      </dgm:t>
    </dgm:pt>
    <dgm:pt modelId="{11CBBD8E-C0BE-4C73-9472-3233A6FF46B3}" type="sibTrans" cxnId="{5C4C68F3-4EED-43B1-9274-E51226FEB847}">
      <dgm:prSet/>
      <dgm:spPr/>
      <dgm:t>
        <a:bodyPr/>
        <a:lstStyle/>
        <a:p>
          <a:endParaRPr lang="en-US"/>
        </a:p>
      </dgm:t>
    </dgm:pt>
    <dgm:pt modelId="{D24C26FB-DB7E-4EA2-96E6-3058E37D6607}">
      <dgm:prSet phldrT="[Text]" custT="1"/>
      <dgm:spPr>
        <a:solidFill>
          <a:srgbClr val="F30381"/>
        </a:solidFill>
      </dgm:spPr>
      <dgm:t>
        <a:bodyPr/>
        <a:lstStyle/>
        <a:p>
          <a:r>
            <a:rPr lang="en-US" sz="2400" dirty="0"/>
            <a:t>LinkedList</a:t>
          </a:r>
        </a:p>
      </dgm:t>
    </dgm:pt>
    <dgm:pt modelId="{DB5B7B11-DA6E-4079-B16D-435BD7CB3F95}" type="parTrans" cxnId="{89AD5275-DC85-434E-891D-074CDCA333DF}">
      <dgm:prSet/>
      <dgm:spPr/>
      <dgm:t>
        <a:bodyPr/>
        <a:lstStyle/>
        <a:p>
          <a:endParaRPr lang="en-US"/>
        </a:p>
      </dgm:t>
    </dgm:pt>
    <dgm:pt modelId="{2C04C550-A139-4B8C-8D2C-C132F52A79D6}" type="sibTrans" cxnId="{89AD5275-DC85-434E-891D-074CDCA333DF}">
      <dgm:prSet/>
      <dgm:spPr/>
      <dgm:t>
        <a:bodyPr/>
        <a:lstStyle/>
        <a:p>
          <a:endParaRPr lang="en-US"/>
        </a:p>
      </dgm:t>
    </dgm:pt>
    <dgm:pt modelId="{D97CBC83-3DFB-42D2-91E5-32DEFB538876}">
      <dgm:prSet phldrT="[Text]" custT="1"/>
      <dgm:spPr>
        <a:solidFill>
          <a:schemeClr val="bg2">
            <a:lumMod val="25000"/>
          </a:schemeClr>
        </a:solidFill>
      </dgm:spPr>
      <dgm:t>
        <a:bodyPr/>
        <a:lstStyle/>
        <a:p>
          <a:pPr>
            <a:spcAft>
              <a:spcPts val="0"/>
            </a:spcAft>
          </a:pPr>
          <a:r>
            <a:rPr lang="en-US" sz="2400" dirty="0"/>
            <a:t>Priority Queue</a:t>
          </a:r>
        </a:p>
      </dgm:t>
    </dgm:pt>
    <dgm:pt modelId="{ACF52F5A-E69E-43C0-8583-E8DE14A622C3}" type="parTrans" cxnId="{EE0FFF2F-85DE-48B2-9863-0158DDDFAAFC}">
      <dgm:prSet/>
      <dgm:spPr/>
      <dgm:t>
        <a:bodyPr/>
        <a:lstStyle/>
        <a:p>
          <a:endParaRPr lang="en-US"/>
        </a:p>
      </dgm:t>
    </dgm:pt>
    <dgm:pt modelId="{265C5018-4C9B-442E-BC00-5FD4383DE6E3}" type="sibTrans" cxnId="{EE0FFF2F-85DE-48B2-9863-0158DDDFAAFC}">
      <dgm:prSet/>
      <dgm:spPr/>
      <dgm:t>
        <a:bodyPr/>
        <a:lstStyle/>
        <a:p>
          <a:endParaRPr lang="en-US"/>
        </a:p>
      </dgm:t>
    </dgm:pt>
    <dgm:pt modelId="{30C00EEE-B3DD-44D1-B18F-D4FAED5F29D0}">
      <dgm:prSet phldrT="[Text]" custT="1"/>
      <dgm:spPr>
        <a:solidFill>
          <a:schemeClr val="bg2">
            <a:lumMod val="25000"/>
          </a:schemeClr>
        </a:solidFill>
      </dgm:spPr>
      <dgm:t>
        <a:bodyPr/>
        <a:lstStyle/>
        <a:p>
          <a:pPr>
            <a:spcAft>
              <a:spcPts val="0"/>
            </a:spcAft>
          </a:pPr>
          <a:r>
            <a:rPr lang="en-US" sz="2400" dirty="0"/>
            <a:t>Blocking Queue</a:t>
          </a:r>
        </a:p>
      </dgm:t>
    </dgm:pt>
    <dgm:pt modelId="{F7BDA27E-1D31-48DD-8A7F-411A2615B48F}" type="parTrans" cxnId="{9B71D667-5303-469F-9C01-264FFC66D546}">
      <dgm:prSet/>
      <dgm:spPr/>
      <dgm:t>
        <a:bodyPr/>
        <a:lstStyle/>
        <a:p>
          <a:endParaRPr lang="en-US"/>
        </a:p>
      </dgm:t>
    </dgm:pt>
    <dgm:pt modelId="{8B4138CB-3A1C-4B49-862F-4C798B661E7B}" type="sibTrans" cxnId="{9B71D667-5303-469F-9C01-264FFC66D546}">
      <dgm:prSet/>
      <dgm:spPr/>
      <dgm:t>
        <a:bodyPr/>
        <a:lstStyle/>
        <a:p>
          <a:endParaRPr lang="en-US"/>
        </a:p>
      </dgm:t>
    </dgm:pt>
    <dgm:pt modelId="{3C88C84A-2F52-4C70-A7B7-FE3061C9D2AB}">
      <dgm:prSet phldrT="[Text]" custT="1"/>
      <dgm:spPr>
        <a:solidFill>
          <a:srgbClr val="F30381"/>
        </a:solidFill>
      </dgm:spPr>
      <dgm:t>
        <a:bodyPr/>
        <a:lstStyle/>
        <a:p>
          <a:r>
            <a:rPr lang="en-US" sz="2400" dirty="0"/>
            <a:t>Stack</a:t>
          </a:r>
        </a:p>
      </dgm:t>
    </dgm:pt>
    <dgm:pt modelId="{D8FB15D5-015D-4F1E-AA3F-0E310766ACB4}" type="parTrans" cxnId="{5A899F8B-615B-4DE3-B724-402E6B21C2C5}">
      <dgm:prSet/>
      <dgm:spPr/>
      <dgm:t>
        <a:bodyPr/>
        <a:lstStyle/>
        <a:p>
          <a:endParaRPr lang="en-US"/>
        </a:p>
      </dgm:t>
    </dgm:pt>
    <dgm:pt modelId="{3BA90152-0E88-429B-9232-AE7FE4243AF8}" type="sibTrans" cxnId="{5A899F8B-615B-4DE3-B724-402E6B21C2C5}">
      <dgm:prSet/>
      <dgm:spPr/>
      <dgm:t>
        <a:bodyPr/>
        <a:lstStyle/>
        <a:p>
          <a:endParaRPr lang="en-US"/>
        </a:p>
      </dgm:t>
    </dgm:pt>
    <dgm:pt modelId="{D81A33C7-32F6-4E8C-A266-A97CB75EB769}">
      <dgm:prSet phldrT="[Text]" custT="1"/>
      <dgm:spPr>
        <a:solidFill>
          <a:srgbClr val="F37E00"/>
        </a:solidFill>
      </dgm:spPr>
      <dgm:t>
        <a:bodyPr/>
        <a:lstStyle/>
        <a:p>
          <a:r>
            <a:rPr lang="en-US" sz="2400" b="0" dirty="0"/>
            <a:t>Set</a:t>
          </a:r>
        </a:p>
      </dgm:t>
    </dgm:pt>
    <dgm:pt modelId="{3E50AF5A-144F-452E-969A-CFDD6FBB4A41}" type="parTrans" cxnId="{F813B07C-70B2-4EE6-A369-D10B95145C30}">
      <dgm:prSet/>
      <dgm:spPr/>
      <dgm:t>
        <a:bodyPr/>
        <a:lstStyle/>
        <a:p>
          <a:endParaRPr lang="en-US"/>
        </a:p>
      </dgm:t>
    </dgm:pt>
    <dgm:pt modelId="{60718A8E-AA70-4ADA-BA46-2EC714B6DB76}" type="sibTrans" cxnId="{F813B07C-70B2-4EE6-A369-D10B95145C30}">
      <dgm:prSet/>
      <dgm:spPr/>
      <dgm:t>
        <a:bodyPr/>
        <a:lstStyle/>
        <a:p>
          <a:endParaRPr lang="en-US"/>
        </a:p>
      </dgm:t>
    </dgm:pt>
    <dgm:pt modelId="{6EED6519-D548-4054-A050-A1986301E33A}">
      <dgm:prSet phldrT="[Text]" custT="1"/>
      <dgm:spPr>
        <a:solidFill>
          <a:srgbClr val="15A4B7"/>
        </a:solidFill>
      </dgm:spPr>
      <dgm:t>
        <a:bodyPr/>
        <a:lstStyle/>
        <a:p>
          <a:r>
            <a:rPr lang="en-US" sz="2400" dirty="0"/>
            <a:t>HashSet</a:t>
          </a:r>
        </a:p>
      </dgm:t>
    </dgm:pt>
    <dgm:pt modelId="{D0B8A8BC-40AC-4C2D-8847-45F531E6C290}" type="parTrans" cxnId="{3FD1DCE3-0B94-443E-9888-B38843FA070E}">
      <dgm:prSet/>
      <dgm:spPr/>
      <dgm:t>
        <a:bodyPr/>
        <a:lstStyle/>
        <a:p>
          <a:endParaRPr lang="en-US"/>
        </a:p>
      </dgm:t>
    </dgm:pt>
    <dgm:pt modelId="{3B72F1BB-EC72-4AAD-A4E3-B20481E347A5}" type="sibTrans" cxnId="{3FD1DCE3-0B94-443E-9888-B38843FA070E}">
      <dgm:prSet/>
      <dgm:spPr/>
      <dgm:t>
        <a:bodyPr/>
        <a:lstStyle/>
        <a:p>
          <a:endParaRPr lang="en-US"/>
        </a:p>
      </dgm:t>
    </dgm:pt>
    <dgm:pt modelId="{F8EA5CC5-F92A-40E5-8EEA-02FB41DF18AE}">
      <dgm:prSet phldrT="[Text]" custT="1"/>
      <dgm:spPr>
        <a:solidFill>
          <a:srgbClr val="15A4B7"/>
        </a:solidFill>
      </dgm:spPr>
      <dgm:t>
        <a:bodyPr/>
        <a:lstStyle/>
        <a:p>
          <a:pPr>
            <a:spcAft>
              <a:spcPts val="0"/>
            </a:spcAft>
          </a:pPr>
          <a:r>
            <a:rPr lang="en-US" sz="2200" dirty="0"/>
            <a:t>Linked </a:t>
          </a:r>
        </a:p>
        <a:p>
          <a:pPr>
            <a:spcAft>
              <a:spcPts val="0"/>
            </a:spcAft>
          </a:pPr>
          <a:r>
            <a:rPr lang="en-US" sz="2200" dirty="0"/>
            <a:t>HashSet</a:t>
          </a:r>
        </a:p>
      </dgm:t>
    </dgm:pt>
    <dgm:pt modelId="{35DDFE4B-C1FA-41AD-96DE-87A0F1AA760D}" type="parTrans" cxnId="{4208E822-7717-4E50-A7AA-058F519A47EE}">
      <dgm:prSet/>
      <dgm:spPr/>
      <dgm:t>
        <a:bodyPr/>
        <a:lstStyle/>
        <a:p>
          <a:endParaRPr lang="en-US"/>
        </a:p>
      </dgm:t>
    </dgm:pt>
    <dgm:pt modelId="{24E18580-5734-417E-BB2C-1B2428A4DB90}" type="sibTrans" cxnId="{4208E822-7717-4E50-A7AA-058F519A47EE}">
      <dgm:prSet/>
      <dgm:spPr/>
      <dgm:t>
        <a:bodyPr/>
        <a:lstStyle/>
        <a:p>
          <a:endParaRPr lang="en-US"/>
        </a:p>
      </dgm:t>
    </dgm:pt>
    <dgm:pt modelId="{DEBE7C48-7670-4658-9259-FF74B2A0AA2D}">
      <dgm:prSet phldrT="[Text]"/>
      <dgm:spPr>
        <a:solidFill>
          <a:srgbClr val="F47E00"/>
        </a:solidFill>
      </dgm:spPr>
      <dgm:t>
        <a:bodyPr/>
        <a:lstStyle/>
        <a:p>
          <a:r>
            <a:rPr lang="en-US" dirty="0" err="1"/>
            <a:t>SortedSet</a:t>
          </a:r>
          <a:endParaRPr lang="en-US" dirty="0"/>
        </a:p>
      </dgm:t>
    </dgm:pt>
    <dgm:pt modelId="{98A86180-6658-4943-89AD-A4AE0212665B}" type="parTrans" cxnId="{EBBB1C5C-7665-4E11-8032-6F32DD63BB3F}">
      <dgm:prSet/>
      <dgm:spPr/>
      <dgm:t>
        <a:bodyPr/>
        <a:lstStyle/>
        <a:p>
          <a:endParaRPr lang="en-US"/>
        </a:p>
      </dgm:t>
    </dgm:pt>
    <dgm:pt modelId="{E1FFC853-9A15-4760-AD15-89DB7E87E439}" type="sibTrans" cxnId="{EBBB1C5C-7665-4E11-8032-6F32DD63BB3F}">
      <dgm:prSet/>
      <dgm:spPr/>
      <dgm:t>
        <a:bodyPr/>
        <a:lstStyle/>
        <a:p>
          <a:endParaRPr lang="en-US"/>
        </a:p>
      </dgm:t>
    </dgm:pt>
    <dgm:pt modelId="{5C84A8D1-5453-4FFD-A21B-783AF8F5F8DE}">
      <dgm:prSet phldrT="[Text]"/>
      <dgm:spPr/>
      <dgm:t>
        <a:bodyPr/>
        <a:lstStyle/>
        <a:p>
          <a:r>
            <a:rPr lang="en-US" dirty="0" err="1"/>
            <a:t>NavigableSet</a:t>
          </a:r>
          <a:endParaRPr lang="en-US" dirty="0"/>
        </a:p>
      </dgm:t>
    </dgm:pt>
    <dgm:pt modelId="{2307AA77-13D4-43B9-9023-3F9FDC70D499}" type="parTrans" cxnId="{4300D0A2-FE47-4543-91B4-8BA259F66EE4}">
      <dgm:prSet/>
      <dgm:spPr/>
      <dgm:t>
        <a:bodyPr/>
        <a:lstStyle/>
        <a:p>
          <a:endParaRPr lang="en-US"/>
        </a:p>
      </dgm:t>
    </dgm:pt>
    <dgm:pt modelId="{DB11C6C4-BAF5-4557-BC83-D8BBAFA8EFF7}" type="sibTrans" cxnId="{4300D0A2-FE47-4543-91B4-8BA259F66EE4}">
      <dgm:prSet/>
      <dgm:spPr/>
      <dgm:t>
        <a:bodyPr/>
        <a:lstStyle/>
        <a:p>
          <a:endParaRPr lang="en-US"/>
        </a:p>
      </dgm:t>
    </dgm:pt>
    <dgm:pt modelId="{B7D16990-B1B7-443E-97B2-4E69482B32D5}">
      <dgm:prSet phldrT="[Text]"/>
      <dgm:spPr>
        <a:solidFill>
          <a:srgbClr val="14A3B5"/>
        </a:solidFill>
      </dgm:spPr>
      <dgm:t>
        <a:bodyPr/>
        <a:lstStyle/>
        <a:p>
          <a:r>
            <a:rPr lang="en-US" dirty="0" err="1"/>
            <a:t>TreeSet</a:t>
          </a:r>
          <a:endParaRPr lang="en-US" dirty="0"/>
        </a:p>
      </dgm:t>
    </dgm:pt>
    <dgm:pt modelId="{ABB7B0CF-E3A2-482D-BDCA-59606D7E27F4}" type="parTrans" cxnId="{EECAABBA-5CC5-409B-85F0-ADE381990E01}">
      <dgm:prSet/>
      <dgm:spPr/>
      <dgm:t>
        <a:bodyPr/>
        <a:lstStyle/>
        <a:p>
          <a:endParaRPr lang="en-US"/>
        </a:p>
      </dgm:t>
    </dgm:pt>
    <dgm:pt modelId="{66489FFF-165D-40C8-8BCF-DDD5FBCC6BE8}" type="sibTrans" cxnId="{EECAABBA-5CC5-409B-85F0-ADE381990E01}">
      <dgm:prSet/>
      <dgm:spPr/>
      <dgm:t>
        <a:bodyPr/>
        <a:lstStyle/>
        <a:p>
          <a:endParaRPr lang="en-US"/>
        </a:p>
      </dgm:t>
    </dgm:pt>
    <dgm:pt modelId="{F29983E3-21A8-4B85-9DE2-BC71D74F44FE}" type="pres">
      <dgm:prSet presAssocID="{DF91F32C-049E-4DA8-B77D-1461CDD78575}" presName="diagram" presStyleCnt="0">
        <dgm:presLayoutVars>
          <dgm:chPref val="1"/>
          <dgm:dir/>
          <dgm:animOne val="branch"/>
          <dgm:animLvl val="lvl"/>
          <dgm:resizeHandles val="exact"/>
        </dgm:presLayoutVars>
      </dgm:prSet>
      <dgm:spPr/>
    </dgm:pt>
    <dgm:pt modelId="{4589ED23-D966-4E99-B231-A820F6175162}" type="pres">
      <dgm:prSet presAssocID="{491356D0-5CBD-4485-BDCB-C9540DC145A3}" presName="root1" presStyleCnt="0"/>
      <dgm:spPr/>
    </dgm:pt>
    <dgm:pt modelId="{654A3C3C-0AF5-4341-A437-8FECB7E8FC1C}" type="pres">
      <dgm:prSet presAssocID="{491356D0-5CBD-4485-BDCB-C9540DC145A3}" presName="LevelOneTextNode" presStyleLbl="node0" presStyleIdx="0" presStyleCnt="1" custScaleX="122612" custLinFactNeighborX="-496" custLinFactNeighborY="958">
        <dgm:presLayoutVars>
          <dgm:chPref val="3"/>
        </dgm:presLayoutVars>
      </dgm:prSet>
      <dgm:spPr/>
    </dgm:pt>
    <dgm:pt modelId="{AFE4EB6F-6F0B-400C-877C-70910893065E}" type="pres">
      <dgm:prSet presAssocID="{491356D0-5CBD-4485-BDCB-C9540DC145A3}" presName="level2hierChild" presStyleCnt="0"/>
      <dgm:spPr/>
    </dgm:pt>
    <dgm:pt modelId="{4C7B3F40-900D-4ED5-B9A7-0B187FA70A43}" type="pres">
      <dgm:prSet presAssocID="{57AB8C9C-9BE6-46CB-8E0D-CB0C4D341049}" presName="conn2-1" presStyleLbl="parChTrans1D2" presStyleIdx="0" presStyleCnt="3"/>
      <dgm:spPr/>
    </dgm:pt>
    <dgm:pt modelId="{D1C81894-D6F1-4547-86CA-917D1D60E3E6}" type="pres">
      <dgm:prSet presAssocID="{57AB8C9C-9BE6-46CB-8E0D-CB0C4D341049}" presName="connTx" presStyleLbl="parChTrans1D2" presStyleIdx="0" presStyleCnt="3"/>
      <dgm:spPr/>
    </dgm:pt>
    <dgm:pt modelId="{79E39E7C-1CE8-4564-9643-E41C619AC9F1}" type="pres">
      <dgm:prSet presAssocID="{806F63A6-8A85-4D4D-80F9-AE31FFE26005}" presName="root2" presStyleCnt="0"/>
      <dgm:spPr/>
    </dgm:pt>
    <dgm:pt modelId="{CB50B177-3E47-44AC-96E5-C9867C5C137B}" type="pres">
      <dgm:prSet presAssocID="{806F63A6-8A85-4D4D-80F9-AE31FFE26005}" presName="LevelTwoTextNode" presStyleLbl="node2" presStyleIdx="0" presStyleCnt="3" custLinFactNeighborX="-18863" custLinFactNeighborY="-2747">
        <dgm:presLayoutVars>
          <dgm:chPref val="3"/>
        </dgm:presLayoutVars>
      </dgm:prSet>
      <dgm:spPr/>
    </dgm:pt>
    <dgm:pt modelId="{DF047F1F-C42B-4D3F-8C69-9F294545B678}" type="pres">
      <dgm:prSet presAssocID="{806F63A6-8A85-4D4D-80F9-AE31FFE26005}" presName="level3hierChild" presStyleCnt="0"/>
      <dgm:spPr/>
    </dgm:pt>
    <dgm:pt modelId="{0554D4EE-F66A-4144-A8C3-FA2D5F420A9B}" type="pres">
      <dgm:prSet presAssocID="{4ABE549B-79DC-4ED2-B4B4-5DC9D2370F51}" presName="conn2-1" presStyleLbl="parChTrans1D3" presStyleIdx="0" presStyleCnt="9"/>
      <dgm:spPr/>
    </dgm:pt>
    <dgm:pt modelId="{A5D336FA-3420-4F67-B237-220AE78B6A0B}" type="pres">
      <dgm:prSet presAssocID="{4ABE549B-79DC-4ED2-B4B4-5DC9D2370F51}" presName="connTx" presStyleLbl="parChTrans1D3" presStyleIdx="0" presStyleCnt="9"/>
      <dgm:spPr/>
    </dgm:pt>
    <dgm:pt modelId="{B9BD5D35-8882-4598-B508-906EE983D836}" type="pres">
      <dgm:prSet presAssocID="{34DFC1B1-D765-45C4-BD5C-DB964F883748}" presName="root2" presStyleCnt="0"/>
      <dgm:spPr/>
    </dgm:pt>
    <dgm:pt modelId="{E425E179-4BFD-4A59-85F7-89A84BE83DCC}" type="pres">
      <dgm:prSet presAssocID="{34DFC1B1-D765-45C4-BD5C-DB964F883748}" presName="LevelTwoTextNode" presStyleLbl="node3" presStyleIdx="0" presStyleCnt="9" custScaleX="119701" custScaleY="79319">
        <dgm:presLayoutVars>
          <dgm:chPref val="3"/>
        </dgm:presLayoutVars>
      </dgm:prSet>
      <dgm:spPr/>
    </dgm:pt>
    <dgm:pt modelId="{611D35B7-201B-4823-8E35-6B5988FB8473}" type="pres">
      <dgm:prSet presAssocID="{34DFC1B1-D765-45C4-BD5C-DB964F883748}" presName="level3hierChild" presStyleCnt="0"/>
      <dgm:spPr/>
    </dgm:pt>
    <dgm:pt modelId="{40EC4B89-D1AC-4B72-A091-B9803460A0BD}" type="pres">
      <dgm:prSet presAssocID="{AC538C2A-A064-4A41-9362-5B81627BBBF3}" presName="conn2-1" presStyleLbl="parChTrans1D3" presStyleIdx="1" presStyleCnt="9"/>
      <dgm:spPr/>
    </dgm:pt>
    <dgm:pt modelId="{13F79FA9-59D3-4606-9AC0-05318B0B1E8C}" type="pres">
      <dgm:prSet presAssocID="{AC538C2A-A064-4A41-9362-5B81627BBBF3}" presName="connTx" presStyleLbl="parChTrans1D3" presStyleIdx="1" presStyleCnt="9"/>
      <dgm:spPr/>
    </dgm:pt>
    <dgm:pt modelId="{210DBD90-0A26-4186-86FA-963EE804C003}" type="pres">
      <dgm:prSet presAssocID="{6E76F42A-B284-4DE4-825A-7B6106125B25}" presName="root2" presStyleCnt="0"/>
      <dgm:spPr/>
    </dgm:pt>
    <dgm:pt modelId="{11D5BDE7-A583-4FB7-A3D0-A79D83E69644}" type="pres">
      <dgm:prSet presAssocID="{6E76F42A-B284-4DE4-825A-7B6106125B25}" presName="LevelTwoTextNode" presStyleLbl="node3" presStyleIdx="1" presStyleCnt="9" custScaleX="119308" custScaleY="79319">
        <dgm:presLayoutVars>
          <dgm:chPref val="3"/>
        </dgm:presLayoutVars>
      </dgm:prSet>
      <dgm:spPr/>
    </dgm:pt>
    <dgm:pt modelId="{4DF3F656-A63D-4C4C-946D-C840684CB3D8}" type="pres">
      <dgm:prSet presAssocID="{6E76F42A-B284-4DE4-825A-7B6106125B25}" presName="level3hierChild" presStyleCnt="0"/>
      <dgm:spPr/>
    </dgm:pt>
    <dgm:pt modelId="{6EB77FD1-3977-47BC-8B7C-9F5D800AF8FE}" type="pres">
      <dgm:prSet presAssocID="{DB5B7B11-DA6E-4079-B16D-435BD7CB3F95}" presName="conn2-1" presStyleLbl="parChTrans1D3" presStyleIdx="2" presStyleCnt="9"/>
      <dgm:spPr/>
    </dgm:pt>
    <dgm:pt modelId="{18D5D4AC-0697-44DD-97BC-82952677B2E3}" type="pres">
      <dgm:prSet presAssocID="{DB5B7B11-DA6E-4079-B16D-435BD7CB3F95}" presName="connTx" presStyleLbl="parChTrans1D3" presStyleIdx="2" presStyleCnt="9"/>
      <dgm:spPr/>
    </dgm:pt>
    <dgm:pt modelId="{E6E867CA-1984-476C-9749-A431731A352C}" type="pres">
      <dgm:prSet presAssocID="{D24C26FB-DB7E-4EA2-96E6-3058E37D6607}" presName="root2" presStyleCnt="0"/>
      <dgm:spPr/>
    </dgm:pt>
    <dgm:pt modelId="{A25122E0-A456-4224-B280-F7A42DE8E32E}" type="pres">
      <dgm:prSet presAssocID="{D24C26FB-DB7E-4EA2-96E6-3058E37D6607}" presName="LevelTwoTextNode" presStyleLbl="node3" presStyleIdx="2" presStyleCnt="9" custScaleX="117885" custScaleY="79319">
        <dgm:presLayoutVars>
          <dgm:chPref val="3"/>
        </dgm:presLayoutVars>
      </dgm:prSet>
      <dgm:spPr/>
    </dgm:pt>
    <dgm:pt modelId="{5D05EACE-DD6B-454A-908A-2B6B1BBC9202}" type="pres">
      <dgm:prSet presAssocID="{D24C26FB-DB7E-4EA2-96E6-3058E37D6607}" presName="level3hierChild" presStyleCnt="0"/>
      <dgm:spPr/>
    </dgm:pt>
    <dgm:pt modelId="{16CA6F90-1027-4FBB-91FF-AB6A72D30C7B}" type="pres">
      <dgm:prSet presAssocID="{D8FB15D5-015D-4F1E-AA3F-0E310766ACB4}" presName="conn2-1" presStyleLbl="parChTrans1D3" presStyleIdx="3" presStyleCnt="9"/>
      <dgm:spPr/>
    </dgm:pt>
    <dgm:pt modelId="{570A9EFD-C63A-4B07-AF80-54806EF5405B}" type="pres">
      <dgm:prSet presAssocID="{D8FB15D5-015D-4F1E-AA3F-0E310766ACB4}" presName="connTx" presStyleLbl="parChTrans1D3" presStyleIdx="3" presStyleCnt="9"/>
      <dgm:spPr/>
    </dgm:pt>
    <dgm:pt modelId="{4AE03BA1-0940-4EBF-AE8A-650D2DFEE937}" type="pres">
      <dgm:prSet presAssocID="{3C88C84A-2F52-4C70-A7B7-FE3061C9D2AB}" presName="root2" presStyleCnt="0"/>
      <dgm:spPr/>
    </dgm:pt>
    <dgm:pt modelId="{974CD324-7216-4BA4-87C7-FE07FEE77917}" type="pres">
      <dgm:prSet presAssocID="{3C88C84A-2F52-4C70-A7B7-FE3061C9D2AB}" presName="LevelTwoTextNode" presStyleLbl="node3" presStyleIdx="3" presStyleCnt="9" custScaleX="116665" custScaleY="79319">
        <dgm:presLayoutVars>
          <dgm:chPref val="3"/>
        </dgm:presLayoutVars>
      </dgm:prSet>
      <dgm:spPr/>
    </dgm:pt>
    <dgm:pt modelId="{B43A4A9A-DDF9-44DF-AE70-E5A2F98F791F}" type="pres">
      <dgm:prSet presAssocID="{3C88C84A-2F52-4C70-A7B7-FE3061C9D2AB}" presName="level3hierChild" presStyleCnt="0"/>
      <dgm:spPr/>
    </dgm:pt>
    <dgm:pt modelId="{B2F83235-3EB8-4820-9DF2-284C6FBDA4DD}" type="pres">
      <dgm:prSet presAssocID="{3E50AF5A-144F-452E-969A-CFDD6FBB4A41}" presName="conn2-1" presStyleLbl="parChTrans1D2" presStyleIdx="1" presStyleCnt="3"/>
      <dgm:spPr/>
    </dgm:pt>
    <dgm:pt modelId="{9531CBC8-26B4-436E-8B74-70ADEA25CEB3}" type="pres">
      <dgm:prSet presAssocID="{3E50AF5A-144F-452E-969A-CFDD6FBB4A41}" presName="connTx" presStyleLbl="parChTrans1D2" presStyleIdx="1" presStyleCnt="3"/>
      <dgm:spPr/>
    </dgm:pt>
    <dgm:pt modelId="{0569F8CB-AD3E-4566-8C51-B960F7A5BE47}" type="pres">
      <dgm:prSet presAssocID="{D81A33C7-32F6-4E8C-A266-A97CB75EB769}" presName="root2" presStyleCnt="0"/>
      <dgm:spPr/>
    </dgm:pt>
    <dgm:pt modelId="{39F6AF89-5E0C-4FDD-8E5A-BB8F0D268141}" type="pres">
      <dgm:prSet presAssocID="{D81A33C7-32F6-4E8C-A266-A97CB75EB769}" presName="LevelTwoTextNode" presStyleLbl="node2" presStyleIdx="1" presStyleCnt="3" custLinFactNeighborX="-7082" custLinFactNeighborY="-5762">
        <dgm:presLayoutVars>
          <dgm:chPref val="3"/>
        </dgm:presLayoutVars>
      </dgm:prSet>
      <dgm:spPr/>
    </dgm:pt>
    <dgm:pt modelId="{3C54B465-2A28-482C-B23A-934FE90D7B5D}" type="pres">
      <dgm:prSet presAssocID="{D81A33C7-32F6-4E8C-A266-A97CB75EB769}" presName="level3hierChild" presStyleCnt="0"/>
      <dgm:spPr/>
    </dgm:pt>
    <dgm:pt modelId="{7C052DDB-6694-449C-8E42-B8F818000A6C}" type="pres">
      <dgm:prSet presAssocID="{D0B8A8BC-40AC-4C2D-8847-45F531E6C290}" presName="conn2-1" presStyleLbl="parChTrans1D3" presStyleIdx="4" presStyleCnt="9"/>
      <dgm:spPr/>
    </dgm:pt>
    <dgm:pt modelId="{FC306162-5B73-47DE-A57E-20DA203D2760}" type="pres">
      <dgm:prSet presAssocID="{D0B8A8BC-40AC-4C2D-8847-45F531E6C290}" presName="connTx" presStyleLbl="parChTrans1D3" presStyleIdx="4" presStyleCnt="9"/>
      <dgm:spPr/>
    </dgm:pt>
    <dgm:pt modelId="{DC28FD0D-3AA9-4772-9FC4-845D5F5791FD}" type="pres">
      <dgm:prSet presAssocID="{6EED6519-D548-4054-A050-A1986301E33A}" presName="root2" presStyleCnt="0"/>
      <dgm:spPr/>
    </dgm:pt>
    <dgm:pt modelId="{F80A7D57-20DC-497A-842F-046AD1F847B1}" type="pres">
      <dgm:prSet presAssocID="{6EED6519-D548-4054-A050-A1986301E33A}" presName="LevelTwoTextNode" presStyleLbl="node3" presStyleIdx="4" presStyleCnt="9" custScaleX="122722" custScaleY="86970" custLinFactNeighborX="102" custLinFactNeighborY="-2123">
        <dgm:presLayoutVars>
          <dgm:chPref val="3"/>
        </dgm:presLayoutVars>
      </dgm:prSet>
      <dgm:spPr/>
    </dgm:pt>
    <dgm:pt modelId="{7D6C437F-83FE-41FD-B8B4-13F201DF1371}" type="pres">
      <dgm:prSet presAssocID="{6EED6519-D548-4054-A050-A1986301E33A}" presName="level3hierChild" presStyleCnt="0"/>
      <dgm:spPr/>
    </dgm:pt>
    <dgm:pt modelId="{7D542D9F-93ED-43FB-B4D2-7E9340E9583B}" type="pres">
      <dgm:prSet presAssocID="{35DDFE4B-C1FA-41AD-96DE-87A0F1AA760D}" presName="conn2-1" presStyleLbl="parChTrans1D3" presStyleIdx="5" presStyleCnt="9"/>
      <dgm:spPr/>
    </dgm:pt>
    <dgm:pt modelId="{45FF080C-1D66-44D6-9E05-184784A66ABA}" type="pres">
      <dgm:prSet presAssocID="{35DDFE4B-C1FA-41AD-96DE-87A0F1AA760D}" presName="connTx" presStyleLbl="parChTrans1D3" presStyleIdx="5" presStyleCnt="9"/>
      <dgm:spPr/>
    </dgm:pt>
    <dgm:pt modelId="{904C6069-42B1-411A-8B74-FC523FA48E20}" type="pres">
      <dgm:prSet presAssocID="{F8EA5CC5-F92A-40E5-8EEA-02FB41DF18AE}" presName="root2" presStyleCnt="0"/>
      <dgm:spPr/>
    </dgm:pt>
    <dgm:pt modelId="{956A5496-A966-4ECD-B0F1-E57AD05BEDCE}" type="pres">
      <dgm:prSet presAssocID="{F8EA5CC5-F92A-40E5-8EEA-02FB41DF18AE}" presName="LevelTwoTextNode" presStyleLbl="node3" presStyleIdx="5" presStyleCnt="9" custScaleX="123597" custLinFactNeighborX="-281" custLinFactNeighborY="-3880">
        <dgm:presLayoutVars>
          <dgm:chPref val="3"/>
        </dgm:presLayoutVars>
      </dgm:prSet>
      <dgm:spPr/>
    </dgm:pt>
    <dgm:pt modelId="{9715A9BC-1CAE-482C-9195-63A9441428F3}" type="pres">
      <dgm:prSet presAssocID="{F8EA5CC5-F92A-40E5-8EEA-02FB41DF18AE}" presName="level3hierChild" presStyleCnt="0"/>
      <dgm:spPr/>
    </dgm:pt>
    <dgm:pt modelId="{01A18247-2EF1-4880-A7A4-BE8ABCC7CDA3}" type="pres">
      <dgm:prSet presAssocID="{98A86180-6658-4943-89AD-A4AE0212665B}" presName="conn2-1" presStyleLbl="parChTrans1D3" presStyleIdx="6" presStyleCnt="9"/>
      <dgm:spPr/>
    </dgm:pt>
    <dgm:pt modelId="{ED77B5A7-38D6-4EF4-8958-E72C08EF6019}" type="pres">
      <dgm:prSet presAssocID="{98A86180-6658-4943-89AD-A4AE0212665B}" presName="connTx" presStyleLbl="parChTrans1D3" presStyleIdx="6" presStyleCnt="9"/>
      <dgm:spPr/>
    </dgm:pt>
    <dgm:pt modelId="{7DFA6E05-9877-488A-ABE7-94CAE2D9DCC8}" type="pres">
      <dgm:prSet presAssocID="{DEBE7C48-7670-4658-9259-FF74B2A0AA2D}" presName="root2" presStyleCnt="0"/>
      <dgm:spPr/>
    </dgm:pt>
    <dgm:pt modelId="{8EDAC08F-0F74-41FB-BD92-FD284BEC0052}" type="pres">
      <dgm:prSet presAssocID="{DEBE7C48-7670-4658-9259-FF74B2A0AA2D}" presName="LevelTwoTextNode" presStyleLbl="node3" presStyleIdx="6" presStyleCnt="9" custScaleX="122722">
        <dgm:presLayoutVars>
          <dgm:chPref val="3"/>
        </dgm:presLayoutVars>
      </dgm:prSet>
      <dgm:spPr/>
    </dgm:pt>
    <dgm:pt modelId="{70E172A3-6699-4BD0-890A-B33DE575DA26}" type="pres">
      <dgm:prSet presAssocID="{DEBE7C48-7670-4658-9259-FF74B2A0AA2D}" presName="level3hierChild" presStyleCnt="0"/>
      <dgm:spPr/>
    </dgm:pt>
    <dgm:pt modelId="{4DB301DA-5EE3-46BA-B50B-F620E9912BC3}" type="pres">
      <dgm:prSet presAssocID="{2307AA77-13D4-43B9-9023-3F9FDC70D499}" presName="conn2-1" presStyleLbl="parChTrans1D4" presStyleIdx="0" presStyleCnt="2"/>
      <dgm:spPr/>
    </dgm:pt>
    <dgm:pt modelId="{89C93F28-FCF8-4443-BCDF-F90FD0067A9B}" type="pres">
      <dgm:prSet presAssocID="{2307AA77-13D4-43B9-9023-3F9FDC70D499}" presName="connTx" presStyleLbl="parChTrans1D4" presStyleIdx="0" presStyleCnt="2"/>
      <dgm:spPr/>
    </dgm:pt>
    <dgm:pt modelId="{72C60183-EAE4-4C9F-8A61-D22C40B2B4D1}" type="pres">
      <dgm:prSet presAssocID="{5C84A8D1-5453-4FFD-A21B-783AF8F5F8DE}" presName="root2" presStyleCnt="0"/>
      <dgm:spPr/>
    </dgm:pt>
    <dgm:pt modelId="{DD76AD89-75E6-42AC-BF17-11E16ABF15B5}" type="pres">
      <dgm:prSet presAssocID="{5C84A8D1-5453-4FFD-A21B-783AF8F5F8DE}" presName="LevelTwoTextNode" presStyleLbl="node4" presStyleIdx="0" presStyleCnt="2" custScaleX="135742">
        <dgm:presLayoutVars>
          <dgm:chPref val="3"/>
        </dgm:presLayoutVars>
      </dgm:prSet>
      <dgm:spPr/>
    </dgm:pt>
    <dgm:pt modelId="{7C41EAC1-C63D-4201-BA91-77EC67492D3D}" type="pres">
      <dgm:prSet presAssocID="{5C84A8D1-5453-4FFD-A21B-783AF8F5F8DE}" presName="level3hierChild" presStyleCnt="0"/>
      <dgm:spPr/>
    </dgm:pt>
    <dgm:pt modelId="{0458C1CE-69BF-4D6B-A762-BAE2F7CC3260}" type="pres">
      <dgm:prSet presAssocID="{ABB7B0CF-E3A2-482D-BDCA-59606D7E27F4}" presName="conn2-1" presStyleLbl="parChTrans1D4" presStyleIdx="1" presStyleCnt="2"/>
      <dgm:spPr/>
    </dgm:pt>
    <dgm:pt modelId="{5291BE29-6680-4981-B564-EB08B149A8A7}" type="pres">
      <dgm:prSet presAssocID="{ABB7B0CF-E3A2-482D-BDCA-59606D7E27F4}" presName="connTx" presStyleLbl="parChTrans1D4" presStyleIdx="1" presStyleCnt="2"/>
      <dgm:spPr/>
    </dgm:pt>
    <dgm:pt modelId="{65A2205A-E754-407F-B077-2F14A61661E2}" type="pres">
      <dgm:prSet presAssocID="{B7D16990-B1B7-443E-97B2-4E69482B32D5}" presName="root2" presStyleCnt="0"/>
      <dgm:spPr/>
    </dgm:pt>
    <dgm:pt modelId="{B3EED205-EA90-43CA-92CD-B23FB0E45E02}" type="pres">
      <dgm:prSet presAssocID="{B7D16990-B1B7-443E-97B2-4E69482B32D5}" presName="LevelTwoTextNode" presStyleLbl="node4" presStyleIdx="1" presStyleCnt="2">
        <dgm:presLayoutVars>
          <dgm:chPref val="3"/>
        </dgm:presLayoutVars>
      </dgm:prSet>
      <dgm:spPr/>
    </dgm:pt>
    <dgm:pt modelId="{52B83207-66C4-42EC-92CE-CFAB89F1FEF4}" type="pres">
      <dgm:prSet presAssocID="{B7D16990-B1B7-443E-97B2-4E69482B32D5}" presName="level3hierChild" presStyleCnt="0"/>
      <dgm:spPr/>
    </dgm:pt>
    <dgm:pt modelId="{724E44EB-DA5B-482A-9613-B4573EC42259}" type="pres">
      <dgm:prSet presAssocID="{D8B24FCD-F469-4E88-BFC3-9273E0FAEC4B}" presName="conn2-1" presStyleLbl="parChTrans1D2" presStyleIdx="2" presStyleCnt="3"/>
      <dgm:spPr/>
    </dgm:pt>
    <dgm:pt modelId="{C09EF112-6212-4E92-ADFD-C4C00BDFAAD1}" type="pres">
      <dgm:prSet presAssocID="{D8B24FCD-F469-4E88-BFC3-9273E0FAEC4B}" presName="connTx" presStyleLbl="parChTrans1D2" presStyleIdx="2" presStyleCnt="3"/>
      <dgm:spPr/>
    </dgm:pt>
    <dgm:pt modelId="{DD965D90-F58E-4CD5-842D-1E7C47B971D0}" type="pres">
      <dgm:prSet presAssocID="{EB76B33C-2BC1-45B2-85EF-3846C3E8E097}" presName="root2" presStyleCnt="0"/>
      <dgm:spPr/>
    </dgm:pt>
    <dgm:pt modelId="{15563A49-B8DB-4E5A-A4DF-7E02DA276E73}" type="pres">
      <dgm:prSet presAssocID="{EB76B33C-2BC1-45B2-85EF-3846C3E8E097}" presName="LevelTwoTextNode" presStyleLbl="node2" presStyleIdx="2" presStyleCnt="3" custLinFactNeighborX="-11128" custLinFactNeighborY="-2023">
        <dgm:presLayoutVars>
          <dgm:chPref val="3"/>
        </dgm:presLayoutVars>
      </dgm:prSet>
      <dgm:spPr/>
    </dgm:pt>
    <dgm:pt modelId="{92BDC32F-EA32-4E6B-B754-576C8FF65110}" type="pres">
      <dgm:prSet presAssocID="{EB76B33C-2BC1-45B2-85EF-3846C3E8E097}" presName="level3hierChild" presStyleCnt="0"/>
      <dgm:spPr/>
    </dgm:pt>
    <dgm:pt modelId="{E1D12BFC-4D45-4767-A25A-7749A224717F}" type="pres">
      <dgm:prSet presAssocID="{ACF52F5A-E69E-43C0-8583-E8DE14A622C3}" presName="conn2-1" presStyleLbl="parChTrans1D3" presStyleIdx="7" presStyleCnt="9"/>
      <dgm:spPr/>
    </dgm:pt>
    <dgm:pt modelId="{42FEF258-52F5-449B-9263-20EF3C621EDA}" type="pres">
      <dgm:prSet presAssocID="{ACF52F5A-E69E-43C0-8583-E8DE14A622C3}" presName="connTx" presStyleLbl="parChTrans1D3" presStyleIdx="7" presStyleCnt="9"/>
      <dgm:spPr/>
    </dgm:pt>
    <dgm:pt modelId="{06627FCB-8038-4C46-89BD-246EF6FAB4F6}" type="pres">
      <dgm:prSet presAssocID="{D97CBC83-3DFB-42D2-91E5-32DEFB538876}" presName="root2" presStyleCnt="0"/>
      <dgm:spPr/>
    </dgm:pt>
    <dgm:pt modelId="{98F42FA4-E835-4F73-9462-A9AEFC7C02BE}" type="pres">
      <dgm:prSet presAssocID="{D97CBC83-3DFB-42D2-91E5-32DEFB538876}" presName="LevelTwoTextNode" presStyleLbl="node3" presStyleIdx="7" presStyleCnt="9" custScaleX="147784">
        <dgm:presLayoutVars>
          <dgm:chPref val="3"/>
        </dgm:presLayoutVars>
      </dgm:prSet>
      <dgm:spPr/>
    </dgm:pt>
    <dgm:pt modelId="{61683260-37B9-4F0F-A994-3D9DA305B03C}" type="pres">
      <dgm:prSet presAssocID="{D97CBC83-3DFB-42D2-91E5-32DEFB538876}" presName="level3hierChild" presStyleCnt="0"/>
      <dgm:spPr/>
    </dgm:pt>
    <dgm:pt modelId="{BEFCDF4E-FEB7-4F82-BCFF-72095D5B7B40}" type="pres">
      <dgm:prSet presAssocID="{F7BDA27E-1D31-48DD-8A7F-411A2615B48F}" presName="conn2-1" presStyleLbl="parChTrans1D3" presStyleIdx="8" presStyleCnt="9"/>
      <dgm:spPr/>
    </dgm:pt>
    <dgm:pt modelId="{20B1B44B-2C4C-4C05-8C39-7D3E7BB9D4EF}" type="pres">
      <dgm:prSet presAssocID="{F7BDA27E-1D31-48DD-8A7F-411A2615B48F}" presName="connTx" presStyleLbl="parChTrans1D3" presStyleIdx="8" presStyleCnt="9"/>
      <dgm:spPr/>
    </dgm:pt>
    <dgm:pt modelId="{F283AFAB-F971-4668-A0F4-F2C3C2954BEA}" type="pres">
      <dgm:prSet presAssocID="{30C00EEE-B3DD-44D1-B18F-D4FAED5F29D0}" presName="root2" presStyleCnt="0"/>
      <dgm:spPr/>
    </dgm:pt>
    <dgm:pt modelId="{284AC213-E8CF-4BD0-BB35-7F5AAAA076F7}" type="pres">
      <dgm:prSet presAssocID="{30C00EEE-B3DD-44D1-B18F-D4FAED5F29D0}" presName="LevelTwoTextNode" presStyleLbl="node3" presStyleIdx="8" presStyleCnt="9" custScaleX="150872">
        <dgm:presLayoutVars>
          <dgm:chPref val="3"/>
        </dgm:presLayoutVars>
      </dgm:prSet>
      <dgm:spPr/>
    </dgm:pt>
    <dgm:pt modelId="{7AA950E4-3DBB-4BE3-A868-0350E6D018D4}" type="pres">
      <dgm:prSet presAssocID="{30C00EEE-B3DD-44D1-B18F-D4FAED5F29D0}" presName="level3hierChild" presStyleCnt="0"/>
      <dgm:spPr/>
    </dgm:pt>
  </dgm:ptLst>
  <dgm:cxnLst>
    <dgm:cxn modelId="{B611FB01-DE1B-4DFD-B9EC-0E5C84CB85DD}" type="presOf" srcId="{6EED6519-D548-4054-A050-A1986301E33A}" destId="{F80A7D57-20DC-497A-842F-046AD1F847B1}" srcOrd="0" destOrd="0" presId="urn:microsoft.com/office/officeart/2005/8/layout/hierarchy2"/>
    <dgm:cxn modelId="{8C84C70A-4543-4C36-B9F9-81612D2889D4}" type="presOf" srcId="{D0B8A8BC-40AC-4C2D-8847-45F531E6C290}" destId="{7C052DDB-6694-449C-8E42-B8F818000A6C}" srcOrd="0" destOrd="0" presId="urn:microsoft.com/office/officeart/2005/8/layout/hierarchy2"/>
    <dgm:cxn modelId="{0729E50B-7CBB-4172-B520-D86C09C9AD50}" type="presOf" srcId="{6E76F42A-B284-4DE4-825A-7B6106125B25}" destId="{11D5BDE7-A583-4FB7-A3D0-A79D83E69644}" srcOrd="0" destOrd="0" presId="urn:microsoft.com/office/officeart/2005/8/layout/hierarchy2"/>
    <dgm:cxn modelId="{C3CA6C15-DF64-47C0-AC14-8F07355B53B9}" type="presOf" srcId="{2307AA77-13D4-43B9-9023-3F9FDC70D499}" destId="{4DB301DA-5EE3-46BA-B50B-F620E9912BC3}" srcOrd="0" destOrd="0" presId="urn:microsoft.com/office/officeart/2005/8/layout/hierarchy2"/>
    <dgm:cxn modelId="{D4049115-45F8-4AF2-B8F1-A5176F0F2FC9}" type="presOf" srcId="{ACF52F5A-E69E-43C0-8583-E8DE14A622C3}" destId="{E1D12BFC-4D45-4767-A25A-7749A224717F}" srcOrd="0" destOrd="0" presId="urn:microsoft.com/office/officeart/2005/8/layout/hierarchy2"/>
    <dgm:cxn modelId="{0393B016-9811-412B-9E2E-157F12230FF4}" type="presOf" srcId="{35DDFE4B-C1FA-41AD-96DE-87A0F1AA760D}" destId="{7D542D9F-93ED-43FB-B4D2-7E9340E9583B}" srcOrd="0" destOrd="0" presId="urn:microsoft.com/office/officeart/2005/8/layout/hierarchy2"/>
    <dgm:cxn modelId="{77DF581A-BC10-4A09-83DE-29808BCD7860}" type="presOf" srcId="{F8EA5CC5-F92A-40E5-8EEA-02FB41DF18AE}" destId="{956A5496-A966-4ECD-B0F1-E57AD05BEDCE}" srcOrd="0" destOrd="0" presId="urn:microsoft.com/office/officeart/2005/8/layout/hierarchy2"/>
    <dgm:cxn modelId="{804D651D-472E-4056-80CB-005C025B4AF7}" type="presOf" srcId="{D0B8A8BC-40AC-4C2D-8847-45F531E6C290}" destId="{FC306162-5B73-47DE-A57E-20DA203D2760}" srcOrd="1" destOrd="0" presId="urn:microsoft.com/office/officeart/2005/8/layout/hierarchy2"/>
    <dgm:cxn modelId="{4208E822-7717-4E50-A7AA-058F519A47EE}" srcId="{D81A33C7-32F6-4E8C-A266-A97CB75EB769}" destId="{F8EA5CC5-F92A-40E5-8EEA-02FB41DF18AE}" srcOrd="1" destOrd="0" parTransId="{35DDFE4B-C1FA-41AD-96DE-87A0F1AA760D}" sibTransId="{24E18580-5734-417E-BB2C-1B2428A4DB90}"/>
    <dgm:cxn modelId="{EE0FFF2F-85DE-48B2-9863-0158DDDFAAFC}" srcId="{EB76B33C-2BC1-45B2-85EF-3846C3E8E097}" destId="{D97CBC83-3DFB-42D2-91E5-32DEFB538876}" srcOrd="0" destOrd="0" parTransId="{ACF52F5A-E69E-43C0-8583-E8DE14A622C3}" sibTransId="{265C5018-4C9B-442E-BC00-5FD4383DE6E3}"/>
    <dgm:cxn modelId="{8976B939-7859-40B6-8CF8-59FD152DC470}" type="presOf" srcId="{F7BDA27E-1D31-48DD-8A7F-411A2615B48F}" destId="{20B1B44B-2C4C-4C05-8C39-7D3E7BB9D4EF}" srcOrd="1" destOrd="0" presId="urn:microsoft.com/office/officeart/2005/8/layout/hierarchy2"/>
    <dgm:cxn modelId="{C9C7413A-B14A-4117-BFC5-25FE17753472}" type="presOf" srcId="{98A86180-6658-4943-89AD-A4AE0212665B}" destId="{ED77B5A7-38D6-4EF4-8958-E72C08EF6019}" srcOrd="1" destOrd="0" presId="urn:microsoft.com/office/officeart/2005/8/layout/hierarchy2"/>
    <dgm:cxn modelId="{08A41340-8169-42DC-9D09-38CD6C06E9D2}" type="presOf" srcId="{806F63A6-8A85-4D4D-80F9-AE31FFE26005}" destId="{CB50B177-3E47-44AC-96E5-C9867C5C137B}" srcOrd="0" destOrd="0" presId="urn:microsoft.com/office/officeart/2005/8/layout/hierarchy2"/>
    <dgm:cxn modelId="{EBBB1C5C-7665-4E11-8032-6F32DD63BB3F}" srcId="{D81A33C7-32F6-4E8C-A266-A97CB75EB769}" destId="{DEBE7C48-7670-4658-9259-FF74B2A0AA2D}" srcOrd="2" destOrd="0" parTransId="{98A86180-6658-4943-89AD-A4AE0212665B}" sibTransId="{E1FFC853-9A15-4760-AD15-89DB7E87E439}"/>
    <dgm:cxn modelId="{A318C35E-6205-439E-8301-276DF049C27B}" type="presOf" srcId="{34DFC1B1-D765-45C4-BD5C-DB964F883748}" destId="{E425E179-4BFD-4A59-85F7-89A84BE83DCC}" srcOrd="0" destOrd="0" presId="urn:microsoft.com/office/officeart/2005/8/layout/hierarchy2"/>
    <dgm:cxn modelId="{2A5C4664-AC5A-4A0D-A918-58835F3EAB4B}" type="presOf" srcId="{AC538C2A-A064-4A41-9362-5B81627BBBF3}" destId="{13F79FA9-59D3-4606-9AC0-05318B0B1E8C}" srcOrd="1" destOrd="0" presId="urn:microsoft.com/office/officeart/2005/8/layout/hierarchy2"/>
    <dgm:cxn modelId="{87592767-3253-4AF4-B852-C74EFF1EB3A6}" type="presOf" srcId="{D8FB15D5-015D-4F1E-AA3F-0E310766ACB4}" destId="{570A9EFD-C63A-4B07-AF80-54806EF5405B}" srcOrd="1" destOrd="0" presId="urn:microsoft.com/office/officeart/2005/8/layout/hierarchy2"/>
    <dgm:cxn modelId="{9B71D667-5303-469F-9C01-264FFC66D546}" srcId="{EB76B33C-2BC1-45B2-85EF-3846C3E8E097}" destId="{30C00EEE-B3DD-44D1-B18F-D4FAED5F29D0}" srcOrd="1" destOrd="0" parTransId="{F7BDA27E-1D31-48DD-8A7F-411A2615B48F}" sibTransId="{8B4138CB-3A1C-4B49-862F-4C798B661E7B}"/>
    <dgm:cxn modelId="{7F9D3E48-AF33-4DCA-AC6C-0F67635ACD3F}" type="presOf" srcId="{DF91F32C-049E-4DA8-B77D-1461CDD78575}" destId="{F29983E3-21A8-4B85-9DE2-BC71D74F44FE}" srcOrd="0" destOrd="0" presId="urn:microsoft.com/office/officeart/2005/8/layout/hierarchy2"/>
    <dgm:cxn modelId="{CBE2D269-4BD0-4F57-898C-0DDEC25BF8CC}" srcId="{491356D0-5CBD-4485-BDCB-C9540DC145A3}" destId="{806F63A6-8A85-4D4D-80F9-AE31FFE26005}" srcOrd="0" destOrd="0" parTransId="{57AB8C9C-9BE6-46CB-8E0D-CB0C4D341049}" sibTransId="{365E6DB3-4ECC-4FDF-B60F-B1AE956959C7}"/>
    <dgm:cxn modelId="{5B77E870-719B-4D03-B793-6F70DB11522E}" type="presOf" srcId="{5C84A8D1-5453-4FFD-A21B-783AF8F5F8DE}" destId="{DD76AD89-75E6-42AC-BF17-11E16ABF15B5}" srcOrd="0" destOrd="0" presId="urn:microsoft.com/office/officeart/2005/8/layout/hierarchy2"/>
    <dgm:cxn modelId="{89AD5275-DC85-434E-891D-074CDCA333DF}" srcId="{806F63A6-8A85-4D4D-80F9-AE31FFE26005}" destId="{D24C26FB-DB7E-4EA2-96E6-3058E37D6607}" srcOrd="2" destOrd="0" parTransId="{DB5B7B11-DA6E-4079-B16D-435BD7CB3F95}" sibTransId="{2C04C550-A139-4B8C-8D2C-C132F52A79D6}"/>
    <dgm:cxn modelId="{90C61157-FF59-4D5D-8E83-8940DE4D68A0}" srcId="{DF91F32C-049E-4DA8-B77D-1461CDD78575}" destId="{491356D0-5CBD-4485-BDCB-C9540DC145A3}" srcOrd="0" destOrd="0" parTransId="{0EED9FC0-6699-4336-90CB-80E56A900679}" sibTransId="{F8187451-49D7-4E32-A3BE-D7A7D22BB643}"/>
    <dgm:cxn modelId="{2384C179-B2DF-4F96-9CF0-3A33330B234F}" type="presOf" srcId="{DEBE7C48-7670-4658-9259-FF74B2A0AA2D}" destId="{8EDAC08F-0F74-41FB-BD92-FD284BEC0052}" srcOrd="0" destOrd="0" presId="urn:microsoft.com/office/officeart/2005/8/layout/hierarchy2"/>
    <dgm:cxn modelId="{29F0997A-238B-4578-BD96-EF0CE75711E7}" type="presOf" srcId="{4ABE549B-79DC-4ED2-B4B4-5DC9D2370F51}" destId="{0554D4EE-F66A-4144-A8C3-FA2D5F420A9B}" srcOrd="0" destOrd="0" presId="urn:microsoft.com/office/officeart/2005/8/layout/hierarchy2"/>
    <dgm:cxn modelId="{F813B07C-70B2-4EE6-A369-D10B95145C30}" srcId="{491356D0-5CBD-4485-BDCB-C9540DC145A3}" destId="{D81A33C7-32F6-4E8C-A266-A97CB75EB769}" srcOrd="1" destOrd="0" parTransId="{3E50AF5A-144F-452E-969A-CFDD6FBB4A41}" sibTransId="{60718A8E-AA70-4ADA-BA46-2EC714B6DB76}"/>
    <dgm:cxn modelId="{05470A80-9164-44FE-BFDC-2B7FE248DFC5}" type="presOf" srcId="{3C88C84A-2F52-4C70-A7B7-FE3061C9D2AB}" destId="{974CD324-7216-4BA4-87C7-FE07FEE77917}" srcOrd="0" destOrd="0" presId="urn:microsoft.com/office/officeart/2005/8/layout/hierarchy2"/>
    <dgm:cxn modelId="{06FB7D88-7043-4DAB-80A5-9114BCCFC95A}" type="presOf" srcId="{D81A33C7-32F6-4E8C-A266-A97CB75EB769}" destId="{39F6AF89-5E0C-4FDD-8E5A-BB8F0D268141}" srcOrd="0" destOrd="0" presId="urn:microsoft.com/office/officeart/2005/8/layout/hierarchy2"/>
    <dgm:cxn modelId="{E386ED89-D25B-4C9E-8204-4F07FB020FAD}" type="presOf" srcId="{D8B24FCD-F469-4E88-BFC3-9273E0FAEC4B}" destId="{724E44EB-DA5B-482A-9613-B4573EC42259}" srcOrd="0" destOrd="0" presId="urn:microsoft.com/office/officeart/2005/8/layout/hierarchy2"/>
    <dgm:cxn modelId="{C109268A-E739-4EE9-AB2A-F43593F90669}" type="presOf" srcId="{3E50AF5A-144F-452E-969A-CFDD6FBB4A41}" destId="{9531CBC8-26B4-436E-8B74-70ADEA25CEB3}" srcOrd="1" destOrd="0" presId="urn:microsoft.com/office/officeart/2005/8/layout/hierarchy2"/>
    <dgm:cxn modelId="{5A899F8B-615B-4DE3-B724-402E6B21C2C5}" srcId="{806F63A6-8A85-4D4D-80F9-AE31FFE26005}" destId="{3C88C84A-2F52-4C70-A7B7-FE3061C9D2AB}" srcOrd="3" destOrd="0" parTransId="{D8FB15D5-015D-4F1E-AA3F-0E310766ACB4}" sibTransId="{3BA90152-0E88-429B-9232-AE7FE4243AF8}"/>
    <dgm:cxn modelId="{CE510795-C709-4639-B165-C8142673DC31}" type="presOf" srcId="{3E50AF5A-144F-452E-969A-CFDD6FBB4A41}" destId="{B2F83235-3EB8-4820-9DF2-284C6FBDA4DD}" srcOrd="0" destOrd="0" presId="urn:microsoft.com/office/officeart/2005/8/layout/hierarchy2"/>
    <dgm:cxn modelId="{08F61597-4C99-4FE4-9199-390FB47FDEE9}" type="presOf" srcId="{4ABE549B-79DC-4ED2-B4B4-5DC9D2370F51}" destId="{A5D336FA-3420-4F67-B237-220AE78B6A0B}" srcOrd="1" destOrd="0" presId="urn:microsoft.com/office/officeart/2005/8/layout/hierarchy2"/>
    <dgm:cxn modelId="{EEF6049A-F101-4945-A0DA-0A6179BC86B1}" srcId="{806F63A6-8A85-4D4D-80F9-AE31FFE26005}" destId="{34DFC1B1-D765-45C4-BD5C-DB964F883748}" srcOrd="0" destOrd="0" parTransId="{4ABE549B-79DC-4ED2-B4B4-5DC9D2370F51}" sibTransId="{E86A86EC-1765-423D-8CEE-E8DA96457058}"/>
    <dgm:cxn modelId="{25500A9A-63B6-4C5F-8A94-B2CD6C168DF7}" srcId="{491356D0-5CBD-4485-BDCB-C9540DC145A3}" destId="{EB76B33C-2BC1-45B2-85EF-3846C3E8E097}" srcOrd="2" destOrd="0" parTransId="{D8B24FCD-F469-4E88-BFC3-9273E0FAEC4B}" sibTransId="{0C798107-8535-4231-8981-560D834E0CC1}"/>
    <dgm:cxn modelId="{8D262BA2-BF64-4C5C-A30A-FB0EDCD1BA8B}" type="presOf" srcId="{F7BDA27E-1D31-48DD-8A7F-411A2615B48F}" destId="{BEFCDF4E-FEB7-4F82-BCFF-72095D5B7B40}" srcOrd="0" destOrd="0" presId="urn:microsoft.com/office/officeart/2005/8/layout/hierarchy2"/>
    <dgm:cxn modelId="{4300D0A2-FE47-4543-91B4-8BA259F66EE4}" srcId="{DEBE7C48-7670-4658-9259-FF74B2A0AA2D}" destId="{5C84A8D1-5453-4FFD-A21B-783AF8F5F8DE}" srcOrd="0" destOrd="0" parTransId="{2307AA77-13D4-43B9-9023-3F9FDC70D499}" sibTransId="{DB11C6C4-BAF5-4557-BC83-D8BBAFA8EFF7}"/>
    <dgm:cxn modelId="{23CA44A5-EBB7-4062-BDBC-4B00C17F5B01}" type="presOf" srcId="{57AB8C9C-9BE6-46CB-8E0D-CB0C4D341049}" destId="{D1C81894-D6F1-4547-86CA-917D1D60E3E6}" srcOrd="1" destOrd="0" presId="urn:microsoft.com/office/officeart/2005/8/layout/hierarchy2"/>
    <dgm:cxn modelId="{722DEEAC-23A9-4C10-BEC7-782B0267CBBA}" type="presOf" srcId="{DB5B7B11-DA6E-4079-B16D-435BD7CB3F95}" destId="{6EB77FD1-3977-47BC-8B7C-9F5D800AF8FE}" srcOrd="0" destOrd="0" presId="urn:microsoft.com/office/officeart/2005/8/layout/hierarchy2"/>
    <dgm:cxn modelId="{58844DAF-96E3-4C67-BCB3-57FB9FBEABD3}" type="presOf" srcId="{D8B24FCD-F469-4E88-BFC3-9273E0FAEC4B}" destId="{C09EF112-6212-4E92-ADFD-C4C00BDFAAD1}" srcOrd="1" destOrd="0" presId="urn:microsoft.com/office/officeart/2005/8/layout/hierarchy2"/>
    <dgm:cxn modelId="{02B6D9B1-0136-4F4F-B543-1AF9594C539A}" type="presOf" srcId="{D97CBC83-3DFB-42D2-91E5-32DEFB538876}" destId="{98F42FA4-E835-4F73-9462-A9AEFC7C02BE}" srcOrd="0" destOrd="0" presId="urn:microsoft.com/office/officeart/2005/8/layout/hierarchy2"/>
    <dgm:cxn modelId="{3AB07AB8-5815-4D2D-98F7-A4F8F4A1C96D}" type="presOf" srcId="{ACF52F5A-E69E-43C0-8583-E8DE14A622C3}" destId="{42FEF258-52F5-449B-9263-20EF3C621EDA}" srcOrd="1" destOrd="0" presId="urn:microsoft.com/office/officeart/2005/8/layout/hierarchy2"/>
    <dgm:cxn modelId="{EECAABBA-5CC5-409B-85F0-ADE381990E01}" srcId="{5C84A8D1-5453-4FFD-A21B-783AF8F5F8DE}" destId="{B7D16990-B1B7-443E-97B2-4E69482B32D5}" srcOrd="0" destOrd="0" parTransId="{ABB7B0CF-E3A2-482D-BDCA-59606D7E27F4}" sibTransId="{66489FFF-165D-40C8-8BCF-DDD5FBCC6BE8}"/>
    <dgm:cxn modelId="{5AD5F6BC-0508-416D-A6FE-BA8070627FEA}" type="presOf" srcId="{B7D16990-B1B7-443E-97B2-4E69482B32D5}" destId="{B3EED205-EA90-43CA-92CD-B23FB0E45E02}" srcOrd="0" destOrd="0" presId="urn:microsoft.com/office/officeart/2005/8/layout/hierarchy2"/>
    <dgm:cxn modelId="{2F55D7BF-F3C0-4FE5-BE3A-732269A3AD56}" type="presOf" srcId="{30C00EEE-B3DD-44D1-B18F-D4FAED5F29D0}" destId="{284AC213-E8CF-4BD0-BB35-7F5AAAA076F7}" srcOrd="0" destOrd="0" presId="urn:microsoft.com/office/officeart/2005/8/layout/hierarchy2"/>
    <dgm:cxn modelId="{FBEA43C1-E5F2-47FE-AAB2-A788A6686DAD}" type="presOf" srcId="{DB5B7B11-DA6E-4079-B16D-435BD7CB3F95}" destId="{18D5D4AC-0697-44DD-97BC-82952677B2E3}" srcOrd="1" destOrd="0" presId="urn:microsoft.com/office/officeart/2005/8/layout/hierarchy2"/>
    <dgm:cxn modelId="{F938A1C7-9AE1-4191-8A4A-0B726ED8E54A}" type="presOf" srcId="{2307AA77-13D4-43B9-9023-3F9FDC70D499}" destId="{89C93F28-FCF8-4443-BCDF-F90FD0067A9B}" srcOrd="1" destOrd="0" presId="urn:microsoft.com/office/officeart/2005/8/layout/hierarchy2"/>
    <dgm:cxn modelId="{C26BEDCD-D3C3-455B-A42A-D5C7285A4749}" type="presOf" srcId="{ABB7B0CF-E3A2-482D-BDCA-59606D7E27F4}" destId="{5291BE29-6680-4981-B564-EB08B149A8A7}" srcOrd="1" destOrd="0" presId="urn:microsoft.com/office/officeart/2005/8/layout/hierarchy2"/>
    <dgm:cxn modelId="{1B0BF3D4-75DD-4470-9FDF-EEB721C883AA}" type="presOf" srcId="{D24C26FB-DB7E-4EA2-96E6-3058E37D6607}" destId="{A25122E0-A456-4224-B280-F7A42DE8E32E}" srcOrd="0" destOrd="0" presId="urn:microsoft.com/office/officeart/2005/8/layout/hierarchy2"/>
    <dgm:cxn modelId="{EF668AD6-2209-48FF-AA60-0D3019ACD156}" type="presOf" srcId="{491356D0-5CBD-4485-BDCB-C9540DC145A3}" destId="{654A3C3C-0AF5-4341-A437-8FECB7E8FC1C}" srcOrd="0" destOrd="0" presId="urn:microsoft.com/office/officeart/2005/8/layout/hierarchy2"/>
    <dgm:cxn modelId="{B32E55DD-5896-4259-88A2-0D6CCDE1E507}" type="presOf" srcId="{AC538C2A-A064-4A41-9362-5B81627BBBF3}" destId="{40EC4B89-D1AC-4B72-A091-B9803460A0BD}" srcOrd="0" destOrd="0" presId="urn:microsoft.com/office/officeart/2005/8/layout/hierarchy2"/>
    <dgm:cxn modelId="{3FD1DCE3-0B94-443E-9888-B38843FA070E}" srcId="{D81A33C7-32F6-4E8C-A266-A97CB75EB769}" destId="{6EED6519-D548-4054-A050-A1986301E33A}" srcOrd="0" destOrd="0" parTransId="{D0B8A8BC-40AC-4C2D-8847-45F531E6C290}" sibTransId="{3B72F1BB-EC72-4AAD-A4E3-B20481E347A5}"/>
    <dgm:cxn modelId="{BFB146EA-5CAC-4FFC-8082-9704C49E33B3}" type="presOf" srcId="{35DDFE4B-C1FA-41AD-96DE-87A0F1AA760D}" destId="{45FF080C-1D66-44D6-9E05-184784A66ABA}" srcOrd="1" destOrd="0" presId="urn:microsoft.com/office/officeart/2005/8/layout/hierarchy2"/>
    <dgm:cxn modelId="{5C4C68F3-4EED-43B1-9274-E51226FEB847}" srcId="{806F63A6-8A85-4D4D-80F9-AE31FFE26005}" destId="{6E76F42A-B284-4DE4-825A-7B6106125B25}" srcOrd="1" destOrd="0" parTransId="{AC538C2A-A064-4A41-9362-5B81627BBBF3}" sibTransId="{11CBBD8E-C0BE-4C73-9472-3233A6FF46B3}"/>
    <dgm:cxn modelId="{52D41EF8-D256-4151-844A-39860B9957EF}" type="presOf" srcId="{ABB7B0CF-E3A2-482D-BDCA-59606D7E27F4}" destId="{0458C1CE-69BF-4D6B-A762-BAE2F7CC3260}" srcOrd="0" destOrd="0" presId="urn:microsoft.com/office/officeart/2005/8/layout/hierarchy2"/>
    <dgm:cxn modelId="{D2D5B4F8-2D25-4028-B2B6-A485634711E0}" type="presOf" srcId="{D8FB15D5-015D-4F1E-AA3F-0E310766ACB4}" destId="{16CA6F90-1027-4FBB-91FF-AB6A72D30C7B}" srcOrd="0" destOrd="0" presId="urn:microsoft.com/office/officeart/2005/8/layout/hierarchy2"/>
    <dgm:cxn modelId="{502789F9-F68C-4157-9537-6C265DCAEE38}" type="presOf" srcId="{98A86180-6658-4943-89AD-A4AE0212665B}" destId="{01A18247-2EF1-4880-A7A4-BE8ABCC7CDA3}" srcOrd="0" destOrd="0" presId="urn:microsoft.com/office/officeart/2005/8/layout/hierarchy2"/>
    <dgm:cxn modelId="{E02998F9-8BD6-4272-9B53-F4DC4FF2EABE}" type="presOf" srcId="{57AB8C9C-9BE6-46CB-8E0D-CB0C4D341049}" destId="{4C7B3F40-900D-4ED5-B9A7-0B187FA70A43}" srcOrd="0" destOrd="0" presId="urn:microsoft.com/office/officeart/2005/8/layout/hierarchy2"/>
    <dgm:cxn modelId="{2E1847FF-7A33-4633-BF34-864CD8320E13}" type="presOf" srcId="{EB76B33C-2BC1-45B2-85EF-3846C3E8E097}" destId="{15563A49-B8DB-4E5A-A4DF-7E02DA276E73}" srcOrd="0" destOrd="0" presId="urn:microsoft.com/office/officeart/2005/8/layout/hierarchy2"/>
    <dgm:cxn modelId="{39516EF4-DD40-460F-8121-D16387B66211}" type="presParOf" srcId="{F29983E3-21A8-4B85-9DE2-BC71D74F44FE}" destId="{4589ED23-D966-4E99-B231-A820F6175162}" srcOrd="0" destOrd="0" presId="urn:microsoft.com/office/officeart/2005/8/layout/hierarchy2"/>
    <dgm:cxn modelId="{453AAB9E-63F7-420C-9C74-BF8AFE43D0DE}" type="presParOf" srcId="{4589ED23-D966-4E99-B231-A820F6175162}" destId="{654A3C3C-0AF5-4341-A437-8FECB7E8FC1C}" srcOrd="0" destOrd="0" presId="urn:microsoft.com/office/officeart/2005/8/layout/hierarchy2"/>
    <dgm:cxn modelId="{BCD8C88A-5854-456C-BF63-DB70B046F3B8}" type="presParOf" srcId="{4589ED23-D966-4E99-B231-A820F6175162}" destId="{AFE4EB6F-6F0B-400C-877C-70910893065E}" srcOrd="1" destOrd="0" presId="urn:microsoft.com/office/officeart/2005/8/layout/hierarchy2"/>
    <dgm:cxn modelId="{EE309696-D772-4FB3-9ACC-F9527E39F9B4}" type="presParOf" srcId="{AFE4EB6F-6F0B-400C-877C-70910893065E}" destId="{4C7B3F40-900D-4ED5-B9A7-0B187FA70A43}" srcOrd="0" destOrd="0" presId="urn:microsoft.com/office/officeart/2005/8/layout/hierarchy2"/>
    <dgm:cxn modelId="{B5BE3543-F53F-4A4C-8249-C6542D9DCC0A}" type="presParOf" srcId="{4C7B3F40-900D-4ED5-B9A7-0B187FA70A43}" destId="{D1C81894-D6F1-4547-86CA-917D1D60E3E6}" srcOrd="0" destOrd="0" presId="urn:microsoft.com/office/officeart/2005/8/layout/hierarchy2"/>
    <dgm:cxn modelId="{1C63634E-F4DE-437B-A4C5-9E3B12B7452A}" type="presParOf" srcId="{AFE4EB6F-6F0B-400C-877C-70910893065E}" destId="{79E39E7C-1CE8-4564-9643-E41C619AC9F1}" srcOrd="1" destOrd="0" presId="urn:microsoft.com/office/officeart/2005/8/layout/hierarchy2"/>
    <dgm:cxn modelId="{359B1FB7-BEB9-42F0-93D1-D174AE313DC0}" type="presParOf" srcId="{79E39E7C-1CE8-4564-9643-E41C619AC9F1}" destId="{CB50B177-3E47-44AC-96E5-C9867C5C137B}" srcOrd="0" destOrd="0" presId="urn:microsoft.com/office/officeart/2005/8/layout/hierarchy2"/>
    <dgm:cxn modelId="{6891C411-6780-4484-9BCC-CE70602A84AB}" type="presParOf" srcId="{79E39E7C-1CE8-4564-9643-E41C619AC9F1}" destId="{DF047F1F-C42B-4D3F-8C69-9F294545B678}" srcOrd="1" destOrd="0" presId="urn:microsoft.com/office/officeart/2005/8/layout/hierarchy2"/>
    <dgm:cxn modelId="{7ED7E24A-03E3-4332-9EF1-B2FE132A1D78}" type="presParOf" srcId="{DF047F1F-C42B-4D3F-8C69-9F294545B678}" destId="{0554D4EE-F66A-4144-A8C3-FA2D5F420A9B}" srcOrd="0" destOrd="0" presId="urn:microsoft.com/office/officeart/2005/8/layout/hierarchy2"/>
    <dgm:cxn modelId="{4A3E578B-AB52-4923-BFBF-EE4A7AA38FAA}" type="presParOf" srcId="{0554D4EE-F66A-4144-A8C3-FA2D5F420A9B}" destId="{A5D336FA-3420-4F67-B237-220AE78B6A0B}" srcOrd="0" destOrd="0" presId="urn:microsoft.com/office/officeart/2005/8/layout/hierarchy2"/>
    <dgm:cxn modelId="{4F6B235A-2CB0-4697-9590-8B3F47F6772A}" type="presParOf" srcId="{DF047F1F-C42B-4D3F-8C69-9F294545B678}" destId="{B9BD5D35-8882-4598-B508-906EE983D836}" srcOrd="1" destOrd="0" presId="urn:microsoft.com/office/officeart/2005/8/layout/hierarchy2"/>
    <dgm:cxn modelId="{D8F138FD-9EDD-49B8-A06C-46F558400804}" type="presParOf" srcId="{B9BD5D35-8882-4598-B508-906EE983D836}" destId="{E425E179-4BFD-4A59-85F7-89A84BE83DCC}" srcOrd="0" destOrd="0" presId="urn:microsoft.com/office/officeart/2005/8/layout/hierarchy2"/>
    <dgm:cxn modelId="{20664DFC-A397-4C0E-8A15-F2A1F92B1D7B}" type="presParOf" srcId="{B9BD5D35-8882-4598-B508-906EE983D836}" destId="{611D35B7-201B-4823-8E35-6B5988FB8473}" srcOrd="1" destOrd="0" presId="urn:microsoft.com/office/officeart/2005/8/layout/hierarchy2"/>
    <dgm:cxn modelId="{0EC6F060-6EE1-4A2D-BB00-53AC2DE95FE5}" type="presParOf" srcId="{DF047F1F-C42B-4D3F-8C69-9F294545B678}" destId="{40EC4B89-D1AC-4B72-A091-B9803460A0BD}" srcOrd="2" destOrd="0" presId="urn:microsoft.com/office/officeart/2005/8/layout/hierarchy2"/>
    <dgm:cxn modelId="{09B6915A-FFB2-49FF-A26B-ED0A8003E058}" type="presParOf" srcId="{40EC4B89-D1AC-4B72-A091-B9803460A0BD}" destId="{13F79FA9-59D3-4606-9AC0-05318B0B1E8C}" srcOrd="0" destOrd="0" presId="urn:microsoft.com/office/officeart/2005/8/layout/hierarchy2"/>
    <dgm:cxn modelId="{0CD158E4-2999-4284-911A-A5877024D818}" type="presParOf" srcId="{DF047F1F-C42B-4D3F-8C69-9F294545B678}" destId="{210DBD90-0A26-4186-86FA-963EE804C003}" srcOrd="3" destOrd="0" presId="urn:microsoft.com/office/officeart/2005/8/layout/hierarchy2"/>
    <dgm:cxn modelId="{AFA30F55-4E66-4E6A-9004-EE75CBA22389}" type="presParOf" srcId="{210DBD90-0A26-4186-86FA-963EE804C003}" destId="{11D5BDE7-A583-4FB7-A3D0-A79D83E69644}" srcOrd="0" destOrd="0" presId="urn:microsoft.com/office/officeart/2005/8/layout/hierarchy2"/>
    <dgm:cxn modelId="{76D75545-CAC5-489E-9391-17B63DABDE7E}" type="presParOf" srcId="{210DBD90-0A26-4186-86FA-963EE804C003}" destId="{4DF3F656-A63D-4C4C-946D-C840684CB3D8}" srcOrd="1" destOrd="0" presId="urn:microsoft.com/office/officeart/2005/8/layout/hierarchy2"/>
    <dgm:cxn modelId="{E2D138CC-0E86-4C4F-8D12-C0BE387EE98A}" type="presParOf" srcId="{DF047F1F-C42B-4D3F-8C69-9F294545B678}" destId="{6EB77FD1-3977-47BC-8B7C-9F5D800AF8FE}" srcOrd="4" destOrd="0" presId="urn:microsoft.com/office/officeart/2005/8/layout/hierarchy2"/>
    <dgm:cxn modelId="{CB5E41A3-EF97-4882-8CC2-C3BF9DDDB0C3}" type="presParOf" srcId="{6EB77FD1-3977-47BC-8B7C-9F5D800AF8FE}" destId="{18D5D4AC-0697-44DD-97BC-82952677B2E3}" srcOrd="0" destOrd="0" presId="urn:microsoft.com/office/officeart/2005/8/layout/hierarchy2"/>
    <dgm:cxn modelId="{9E4F1C33-CA9C-44A6-9B69-35DC749C3C8A}" type="presParOf" srcId="{DF047F1F-C42B-4D3F-8C69-9F294545B678}" destId="{E6E867CA-1984-476C-9749-A431731A352C}" srcOrd="5" destOrd="0" presId="urn:microsoft.com/office/officeart/2005/8/layout/hierarchy2"/>
    <dgm:cxn modelId="{5B9F861F-9D94-4EFF-96BA-4EEF3FD228C3}" type="presParOf" srcId="{E6E867CA-1984-476C-9749-A431731A352C}" destId="{A25122E0-A456-4224-B280-F7A42DE8E32E}" srcOrd="0" destOrd="0" presId="urn:microsoft.com/office/officeart/2005/8/layout/hierarchy2"/>
    <dgm:cxn modelId="{E7631105-3404-4B93-92B4-AE43EF634846}" type="presParOf" srcId="{E6E867CA-1984-476C-9749-A431731A352C}" destId="{5D05EACE-DD6B-454A-908A-2B6B1BBC9202}" srcOrd="1" destOrd="0" presId="urn:microsoft.com/office/officeart/2005/8/layout/hierarchy2"/>
    <dgm:cxn modelId="{7587BE72-2288-4828-AE49-38B806DC39C9}" type="presParOf" srcId="{DF047F1F-C42B-4D3F-8C69-9F294545B678}" destId="{16CA6F90-1027-4FBB-91FF-AB6A72D30C7B}" srcOrd="6" destOrd="0" presId="urn:microsoft.com/office/officeart/2005/8/layout/hierarchy2"/>
    <dgm:cxn modelId="{DAFE07AA-CFB5-4B83-BD43-765DE59CF908}" type="presParOf" srcId="{16CA6F90-1027-4FBB-91FF-AB6A72D30C7B}" destId="{570A9EFD-C63A-4B07-AF80-54806EF5405B}" srcOrd="0" destOrd="0" presId="urn:microsoft.com/office/officeart/2005/8/layout/hierarchy2"/>
    <dgm:cxn modelId="{54A7FAA9-90BD-4248-8EAD-EE3A8DAA7EED}" type="presParOf" srcId="{DF047F1F-C42B-4D3F-8C69-9F294545B678}" destId="{4AE03BA1-0940-4EBF-AE8A-650D2DFEE937}" srcOrd="7" destOrd="0" presId="urn:microsoft.com/office/officeart/2005/8/layout/hierarchy2"/>
    <dgm:cxn modelId="{5E7CAA6F-723F-4689-8E51-8287A4DC35DB}" type="presParOf" srcId="{4AE03BA1-0940-4EBF-AE8A-650D2DFEE937}" destId="{974CD324-7216-4BA4-87C7-FE07FEE77917}" srcOrd="0" destOrd="0" presId="urn:microsoft.com/office/officeart/2005/8/layout/hierarchy2"/>
    <dgm:cxn modelId="{257C7F1A-3814-4EE2-A3A7-73D9589736BF}" type="presParOf" srcId="{4AE03BA1-0940-4EBF-AE8A-650D2DFEE937}" destId="{B43A4A9A-DDF9-44DF-AE70-E5A2F98F791F}" srcOrd="1" destOrd="0" presId="urn:microsoft.com/office/officeart/2005/8/layout/hierarchy2"/>
    <dgm:cxn modelId="{63050A02-88ED-4EDB-9BB7-B5728F7E39ED}" type="presParOf" srcId="{AFE4EB6F-6F0B-400C-877C-70910893065E}" destId="{B2F83235-3EB8-4820-9DF2-284C6FBDA4DD}" srcOrd="2" destOrd="0" presId="urn:microsoft.com/office/officeart/2005/8/layout/hierarchy2"/>
    <dgm:cxn modelId="{1FC43BB3-2718-4164-ACC0-767C76855410}" type="presParOf" srcId="{B2F83235-3EB8-4820-9DF2-284C6FBDA4DD}" destId="{9531CBC8-26B4-436E-8B74-70ADEA25CEB3}" srcOrd="0" destOrd="0" presId="urn:microsoft.com/office/officeart/2005/8/layout/hierarchy2"/>
    <dgm:cxn modelId="{E233DD91-92A4-41EC-9C8F-CC075F09E70E}" type="presParOf" srcId="{AFE4EB6F-6F0B-400C-877C-70910893065E}" destId="{0569F8CB-AD3E-4566-8C51-B960F7A5BE47}" srcOrd="3" destOrd="0" presId="urn:microsoft.com/office/officeart/2005/8/layout/hierarchy2"/>
    <dgm:cxn modelId="{E4703CB0-B6A0-4952-8B49-1C393E19E8B0}" type="presParOf" srcId="{0569F8CB-AD3E-4566-8C51-B960F7A5BE47}" destId="{39F6AF89-5E0C-4FDD-8E5A-BB8F0D268141}" srcOrd="0" destOrd="0" presId="urn:microsoft.com/office/officeart/2005/8/layout/hierarchy2"/>
    <dgm:cxn modelId="{9632A8FB-C1D7-4D38-B191-A1C320C2573E}" type="presParOf" srcId="{0569F8CB-AD3E-4566-8C51-B960F7A5BE47}" destId="{3C54B465-2A28-482C-B23A-934FE90D7B5D}" srcOrd="1" destOrd="0" presId="urn:microsoft.com/office/officeart/2005/8/layout/hierarchy2"/>
    <dgm:cxn modelId="{AF467671-1D26-4FB5-814F-F2E859861456}" type="presParOf" srcId="{3C54B465-2A28-482C-B23A-934FE90D7B5D}" destId="{7C052DDB-6694-449C-8E42-B8F818000A6C}" srcOrd="0" destOrd="0" presId="urn:microsoft.com/office/officeart/2005/8/layout/hierarchy2"/>
    <dgm:cxn modelId="{4FD6E1D8-471F-4678-B664-31B40C6CA49D}" type="presParOf" srcId="{7C052DDB-6694-449C-8E42-B8F818000A6C}" destId="{FC306162-5B73-47DE-A57E-20DA203D2760}" srcOrd="0" destOrd="0" presId="urn:microsoft.com/office/officeart/2005/8/layout/hierarchy2"/>
    <dgm:cxn modelId="{ACA5FCDA-45D6-4461-9CB8-8BDDAA904866}" type="presParOf" srcId="{3C54B465-2A28-482C-B23A-934FE90D7B5D}" destId="{DC28FD0D-3AA9-4772-9FC4-845D5F5791FD}" srcOrd="1" destOrd="0" presId="urn:microsoft.com/office/officeart/2005/8/layout/hierarchy2"/>
    <dgm:cxn modelId="{E9AFB0CA-BDCA-4B18-BDAA-E2CD19ADE067}" type="presParOf" srcId="{DC28FD0D-3AA9-4772-9FC4-845D5F5791FD}" destId="{F80A7D57-20DC-497A-842F-046AD1F847B1}" srcOrd="0" destOrd="0" presId="urn:microsoft.com/office/officeart/2005/8/layout/hierarchy2"/>
    <dgm:cxn modelId="{92FE533E-F700-422C-86BE-8ADD7637E172}" type="presParOf" srcId="{DC28FD0D-3AA9-4772-9FC4-845D5F5791FD}" destId="{7D6C437F-83FE-41FD-B8B4-13F201DF1371}" srcOrd="1" destOrd="0" presId="urn:microsoft.com/office/officeart/2005/8/layout/hierarchy2"/>
    <dgm:cxn modelId="{F45286BC-385D-4498-BC32-A76918A1705C}" type="presParOf" srcId="{3C54B465-2A28-482C-B23A-934FE90D7B5D}" destId="{7D542D9F-93ED-43FB-B4D2-7E9340E9583B}" srcOrd="2" destOrd="0" presId="urn:microsoft.com/office/officeart/2005/8/layout/hierarchy2"/>
    <dgm:cxn modelId="{F810A85E-937D-4F2C-999B-14C0E7ED6546}" type="presParOf" srcId="{7D542D9F-93ED-43FB-B4D2-7E9340E9583B}" destId="{45FF080C-1D66-44D6-9E05-184784A66ABA}" srcOrd="0" destOrd="0" presId="urn:microsoft.com/office/officeart/2005/8/layout/hierarchy2"/>
    <dgm:cxn modelId="{147A3956-6114-49E4-B253-80267102BF98}" type="presParOf" srcId="{3C54B465-2A28-482C-B23A-934FE90D7B5D}" destId="{904C6069-42B1-411A-8B74-FC523FA48E20}" srcOrd="3" destOrd="0" presId="urn:microsoft.com/office/officeart/2005/8/layout/hierarchy2"/>
    <dgm:cxn modelId="{8AAB8C89-5719-4DEB-A35D-2681A9F1599F}" type="presParOf" srcId="{904C6069-42B1-411A-8B74-FC523FA48E20}" destId="{956A5496-A966-4ECD-B0F1-E57AD05BEDCE}" srcOrd="0" destOrd="0" presId="urn:microsoft.com/office/officeart/2005/8/layout/hierarchy2"/>
    <dgm:cxn modelId="{B75D7F38-4DF7-4610-A77B-4C2E133E0743}" type="presParOf" srcId="{904C6069-42B1-411A-8B74-FC523FA48E20}" destId="{9715A9BC-1CAE-482C-9195-63A9441428F3}" srcOrd="1" destOrd="0" presId="urn:microsoft.com/office/officeart/2005/8/layout/hierarchy2"/>
    <dgm:cxn modelId="{2C88D75E-1BBA-448F-A20E-E789CEB92A35}" type="presParOf" srcId="{3C54B465-2A28-482C-B23A-934FE90D7B5D}" destId="{01A18247-2EF1-4880-A7A4-BE8ABCC7CDA3}" srcOrd="4" destOrd="0" presId="urn:microsoft.com/office/officeart/2005/8/layout/hierarchy2"/>
    <dgm:cxn modelId="{B3C40426-A252-4F57-8D9E-2E6B72DEEB0B}" type="presParOf" srcId="{01A18247-2EF1-4880-A7A4-BE8ABCC7CDA3}" destId="{ED77B5A7-38D6-4EF4-8958-E72C08EF6019}" srcOrd="0" destOrd="0" presId="urn:microsoft.com/office/officeart/2005/8/layout/hierarchy2"/>
    <dgm:cxn modelId="{5F412498-84C7-44DD-B974-86616A89C2FE}" type="presParOf" srcId="{3C54B465-2A28-482C-B23A-934FE90D7B5D}" destId="{7DFA6E05-9877-488A-ABE7-94CAE2D9DCC8}" srcOrd="5" destOrd="0" presId="urn:microsoft.com/office/officeart/2005/8/layout/hierarchy2"/>
    <dgm:cxn modelId="{714198ED-42AD-41FC-9A80-2B3D8B755A62}" type="presParOf" srcId="{7DFA6E05-9877-488A-ABE7-94CAE2D9DCC8}" destId="{8EDAC08F-0F74-41FB-BD92-FD284BEC0052}" srcOrd="0" destOrd="0" presId="urn:microsoft.com/office/officeart/2005/8/layout/hierarchy2"/>
    <dgm:cxn modelId="{09B8D645-BCFF-45CF-93F4-501BFF5C96D1}" type="presParOf" srcId="{7DFA6E05-9877-488A-ABE7-94CAE2D9DCC8}" destId="{70E172A3-6699-4BD0-890A-B33DE575DA26}" srcOrd="1" destOrd="0" presId="urn:microsoft.com/office/officeart/2005/8/layout/hierarchy2"/>
    <dgm:cxn modelId="{A20A6868-C353-41A3-99D0-FEA62AA4C4EF}" type="presParOf" srcId="{70E172A3-6699-4BD0-890A-B33DE575DA26}" destId="{4DB301DA-5EE3-46BA-B50B-F620E9912BC3}" srcOrd="0" destOrd="0" presId="urn:microsoft.com/office/officeart/2005/8/layout/hierarchy2"/>
    <dgm:cxn modelId="{7A292BB7-69F8-47C5-BAB7-69BD49B8435A}" type="presParOf" srcId="{4DB301DA-5EE3-46BA-B50B-F620E9912BC3}" destId="{89C93F28-FCF8-4443-BCDF-F90FD0067A9B}" srcOrd="0" destOrd="0" presId="urn:microsoft.com/office/officeart/2005/8/layout/hierarchy2"/>
    <dgm:cxn modelId="{4C1379D4-E4E9-4A65-B92B-EFF5B234AF3E}" type="presParOf" srcId="{70E172A3-6699-4BD0-890A-B33DE575DA26}" destId="{72C60183-EAE4-4C9F-8A61-D22C40B2B4D1}" srcOrd="1" destOrd="0" presId="urn:microsoft.com/office/officeart/2005/8/layout/hierarchy2"/>
    <dgm:cxn modelId="{04808312-B11B-433E-B0B5-06757E84045A}" type="presParOf" srcId="{72C60183-EAE4-4C9F-8A61-D22C40B2B4D1}" destId="{DD76AD89-75E6-42AC-BF17-11E16ABF15B5}" srcOrd="0" destOrd="0" presId="urn:microsoft.com/office/officeart/2005/8/layout/hierarchy2"/>
    <dgm:cxn modelId="{17EA4007-7FFA-40AC-ADAF-14FB421D013E}" type="presParOf" srcId="{72C60183-EAE4-4C9F-8A61-D22C40B2B4D1}" destId="{7C41EAC1-C63D-4201-BA91-77EC67492D3D}" srcOrd="1" destOrd="0" presId="urn:microsoft.com/office/officeart/2005/8/layout/hierarchy2"/>
    <dgm:cxn modelId="{48679841-8EB8-4E9F-8779-D637FF3C6EB8}" type="presParOf" srcId="{7C41EAC1-C63D-4201-BA91-77EC67492D3D}" destId="{0458C1CE-69BF-4D6B-A762-BAE2F7CC3260}" srcOrd="0" destOrd="0" presId="urn:microsoft.com/office/officeart/2005/8/layout/hierarchy2"/>
    <dgm:cxn modelId="{5599B2C5-3ADC-4327-B5C2-CED0D6201800}" type="presParOf" srcId="{0458C1CE-69BF-4D6B-A762-BAE2F7CC3260}" destId="{5291BE29-6680-4981-B564-EB08B149A8A7}" srcOrd="0" destOrd="0" presId="urn:microsoft.com/office/officeart/2005/8/layout/hierarchy2"/>
    <dgm:cxn modelId="{E72EF820-A971-4DCA-9429-C26503271214}" type="presParOf" srcId="{7C41EAC1-C63D-4201-BA91-77EC67492D3D}" destId="{65A2205A-E754-407F-B077-2F14A61661E2}" srcOrd="1" destOrd="0" presId="urn:microsoft.com/office/officeart/2005/8/layout/hierarchy2"/>
    <dgm:cxn modelId="{DCCF9851-ADB4-4479-81D7-E611703FB5A0}" type="presParOf" srcId="{65A2205A-E754-407F-B077-2F14A61661E2}" destId="{B3EED205-EA90-43CA-92CD-B23FB0E45E02}" srcOrd="0" destOrd="0" presId="urn:microsoft.com/office/officeart/2005/8/layout/hierarchy2"/>
    <dgm:cxn modelId="{5094FFD8-CD32-44D5-8D6B-3178893A7F5A}" type="presParOf" srcId="{65A2205A-E754-407F-B077-2F14A61661E2}" destId="{52B83207-66C4-42EC-92CE-CFAB89F1FEF4}" srcOrd="1" destOrd="0" presId="urn:microsoft.com/office/officeart/2005/8/layout/hierarchy2"/>
    <dgm:cxn modelId="{A904C2F3-BC1E-407D-82AB-D1551D4CE0C4}" type="presParOf" srcId="{AFE4EB6F-6F0B-400C-877C-70910893065E}" destId="{724E44EB-DA5B-482A-9613-B4573EC42259}" srcOrd="4" destOrd="0" presId="urn:microsoft.com/office/officeart/2005/8/layout/hierarchy2"/>
    <dgm:cxn modelId="{C5CC8C26-5E11-4842-BE4B-B687942DCA72}" type="presParOf" srcId="{724E44EB-DA5B-482A-9613-B4573EC42259}" destId="{C09EF112-6212-4E92-ADFD-C4C00BDFAAD1}" srcOrd="0" destOrd="0" presId="urn:microsoft.com/office/officeart/2005/8/layout/hierarchy2"/>
    <dgm:cxn modelId="{330CC18E-6206-45EC-9530-9D913734CB9D}" type="presParOf" srcId="{AFE4EB6F-6F0B-400C-877C-70910893065E}" destId="{DD965D90-F58E-4CD5-842D-1E7C47B971D0}" srcOrd="5" destOrd="0" presId="urn:microsoft.com/office/officeart/2005/8/layout/hierarchy2"/>
    <dgm:cxn modelId="{5ED4F4D1-7C90-462D-8CB0-9C55313DFC98}" type="presParOf" srcId="{DD965D90-F58E-4CD5-842D-1E7C47B971D0}" destId="{15563A49-B8DB-4E5A-A4DF-7E02DA276E73}" srcOrd="0" destOrd="0" presId="urn:microsoft.com/office/officeart/2005/8/layout/hierarchy2"/>
    <dgm:cxn modelId="{0F20CAB7-E732-4EEB-A056-F45E48FD3D3D}" type="presParOf" srcId="{DD965D90-F58E-4CD5-842D-1E7C47B971D0}" destId="{92BDC32F-EA32-4E6B-B754-576C8FF65110}" srcOrd="1" destOrd="0" presId="urn:microsoft.com/office/officeart/2005/8/layout/hierarchy2"/>
    <dgm:cxn modelId="{49D76A96-E41E-4584-84B2-D0420E2791A6}" type="presParOf" srcId="{92BDC32F-EA32-4E6B-B754-576C8FF65110}" destId="{E1D12BFC-4D45-4767-A25A-7749A224717F}" srcOrd="0" destOrd="0" presId="urn:microsoft.com/office/officeart/2005/8/layout/hierarchy2"/>
    <dgm:cxn modelId="{A6410F73-8C70-40C4-982E-4306E95D7FA9}" type="presParOf" srcId="{E1D12BFC-4D45-4767-A25A-7749A224717F}" destId="{42FEF258-52F5-449B-9263-20EF3C621EDA}" srcOrd="0" destOrd="0" presId="urn:microsoft.com/office/officeart/2005/8/layout/hierarchy2"/>
    <dgm:cxn modelId="{437AF376-07A6-4962-939F-9B9EC7413115}" type="presParOf" srcId="{92BDC32F-EA32-4E6B-B754-576C8FF65110}" destId="{06627FCB-8038-4C46-89BD-246EF6FAB4F6}" srcOrd="1" destOrd="0" presId="urn:microsoft.com/office/officeart/2005/8/layout/hierarchy2"/>
    <dgm:cxn modelId="{47A825FF-DA66-4F86-9032-B29FC09DCE8E}" type="presParOf" srcId="{06627FCB-8038-4C46-89BD-246EF6FAB4F6}" destId="{98F42FA4-E835-4F73-9462-A9AEFC7C02BE}" srcOrd="0" destOrd="0" presId="urn:microsoft.com/office/officeart/2005/8/layout/hierarchy2"/>
    <dgm:cxn modelId="{5E08A08F-824B-4376-AC27-244331778E76}" type="presParOf" srcId="{06627FCB-8038-4C46-89BD-246EF6FAB4F6}" destId="{61683260-37B9-4F0F-A994-3D9DA305B03C}" srcOrd="1" destOrd="0" presId="urn:microsoft.com/office/officeart/2005/8/layout/hierarchy2"/>
    <dgm:cxn modelId="{994E2271-F3EA-4AF4-8AF4-B2E130E1706C}" type="presParOf" srcId="{92BDC32F-EA32-4E6B-B754-576C8FF65110}" destId="{BEFCDF4E-FEB7-4F82-BCFF-72095D5B7B40}" srcOrd="2" destOrd="0" presId="urn:microsoft.com/office/officeart/2005/8/layout/hierarchy2"/>
    <dgm:cxn modelId="{4A53F500-7799-4EE3-A47B-3EEC214BCF30}" type="presParOf" srcId="{BEFCDF4E-FEB7-4F82-BCFF-72095D5B7B40}" destId="{20B1B44B-2C4C-4C05-8C39-7D3E7BB9D4EF}" srcOrd="0" destOrd="0" presId="urn:microsoft.com/office/officeart/2005/8/layout/hierarchy2"/>
    <dgm:cxn modelId="{F2F93B45-EA15-4EB7-B939-6E4816FCCCD5}" type="presParOf" srcId="{92BDC32F-EA32-4E6B-B754-576C8FF65110}" destId="{F283AFAB-F971-4668-A0F4-F2C3C2954BEA}" srcOrd="3" destOrd="0" presId="urn:microsoft.com/office/officeart/2005/8/layout/hierarchy2"/>
    <dgm:cxn modelId="{2A2A2B49-A3CB-4068-A00D-24AFC69C9A81}" type="presParOf" srcId="{F283AFAB-F971-4668-A0F4-F2C3C2954BEA}" destId="{284AC213-E8CF-4BD0-BB35-7F5AAAA076F7}" srcOrd="0" destOrd="0" presId="urn:microsoft.com/office/officeart/2005/8/layout/hierarchy2"/>
    <dgm:cxn modelId="{C11F0D70-7821-4EC3-A12C-08F21E0CEE84}" type="presParOf" srcId="{F283AFAB-F971-4668-A0F4-F2C3C2954BEA}" destId="{7AA950E4-3DBB-4BE3-A868-0350E6D018D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F91F32C-049E-4DA8-B77D-1461CDD78575}" type="doc">
      <dgm:prSet loTypeId="urn:microsoft.com/office/officeart/2005/8/layout/hierarchy2" loCatId="hierarchy" qsTypeId="urn:microsoft.com/office/officeart/2005/8/quickstyle/3d1" qsCatId="3D" csTypeId="urn:microsoft.com/office/officeart/2005/8/colors/colorful4" csCatId="colorful" phldr="1"/>
      <dgm:spPr/>
      <dgm:t>
        <a:bodyPr/>
        <a:lstStyle/>
        <a:p>
          <a:endParaRPr lang="en-US"/>
        </a:p>
      </dgm:t>
    </dgm:pt>
    <dgm:pt modelId="{491356D0-5CBD-4485-BDCB-C9540DC145A3}">
      <dgm:prSet phldrT="[Text]" custT="1"/>
      <dgm:spPr>
        <a:solidFill>
          <a:srgbClr val="00B050"/>
        </a:solidFill>
      </dgm:spPr>
      <dgm:t>
        <a:bodyPr/>
        <a:lstStyle/>
        <a:p>
          <a:r>
            <a:rPr lang="en-US" sz="2800" dirty="0"/>
            <a:t>Collection</a:t>
          </a:r>
        </a:p>
      </dgm:t>
    </dgm:pt>
    <dgm:pt modelId="{0EED9FC0-6699-4336-90CB-80E56A900679}" type="parTrans" cxnId="{90C61157-FF59-4D5D-8E83-8940DE4D68A0}">
      <dgm:prSet/>
      <dgm:spPr/>
      <dgm:t>
        <a:bodyPr/>
        <a:lstStyle/>
        <a:p>
          <a:endParaRPr lang="en-US" sz="2000"/>
        </a:p>
      </dgm:t>
    </dgm:pt>
    <dgm:pt modelId="{F8187451-49D7-4E32-A3BE-D7A7D22BB643}" type="sibTrans" cxnId="{90C61157-FF59-4D5D-8E83-8940DE4D68A0}">
      <dgm:prSet/>
      <dgm:spPr/>
      <dgm:t>
        <a:bodyPr/>
        <a:lstStyle/>
        <a:p>
          <a:endParaRPr lang="en-US" sz="2000"/>
        </a:p>
      </dgm:t>
    </dgm:pt>
    <dgm:pt modelId="{806F63A6-8A85-4D4D-80F9-AE31FFE26005}">
      <dgm:prSet phldrT="[Text]" custT="1"/>
      <dgm:spPr>
        <a:solidFill>
          <a:srgbClr val="F37E00"/>
        </a:solidFill>
      </dgm:spPr>
      <dgm:t>
        <a:bodyPr/>
        <a:lstStyle/>
        <a:p>
          <a:r>
            <a:rPr lang="en-US" sz="2800" dirty="0"/>
            <a:t>Map</a:t>
          </a:r>
        </a:p>
      </dgm:t>
    </dgm:pt>
    <dgm:pt modelId="{57AB8C9C-9BE6-46CB-8E0D-CB0C4D341049}" type="parTrans" cxnId="{CBE2D269-4BD0-4F57-898C-0DDEC25BF8CC}">
      <dgm:prSet custT="1"/>
      <dgm:spPr/>
      <dgm:t>
        <a:bodyPr/>
        <a:lstStyle/>
        <a:p>
          <a:endParaRPr lang="en-US" sz="600"/>
        </a:p>
      </dgm:t>
    </dgm:pt>
    <dgm:pt modelId="{365E6DB3-4ECC-4FDF-B60F-B1AE956959C7}" type="sibTrans" cxnId="{CBE2D269-4BD0-4F57-898C-0DDEC25BF8CC}">
      <dgm:prSet/>
      <dgm:spPr/>
      <dgm:t>
        <a:bodyPr/>
        <a:lstStyle/>
        <a:p>
          <a:endParaRPr lang="en-US" sz="2000"/>
        </a:p>
      </dgm:t>
    </dgm:pt>
    <dgm:pt modelId="{34DFC1B1-D765-45C4-BD5C-DB964F883748}">
      <dgm:prSet phldrT="[Text]" custT="1"/>
      <dgm:spPr>
        <a:solidFill>
          <a:srgbClr val="F30381"/>
        </a:solidFill>
      </dgm:spPr>
      <dgm:t>
        <a:bodyPr/>
        <a:lstStyle/>
        <a:p>
          <a:r>
            <a:rPr lang="en-US" sz="2800" dirty="0" err="1"/>
            <a:t>HashTable</a:t>
          </a:r>
          <a:endParaRPr lang="en-US" sz="2800" dirty="0"/>
        </a:p>
      </dgm:t>
    </dgm:pt>
    <dgm:pt modelId="{4ABE549B-79DC-4ED2-B4B4-5DC9D2370F51}" type="parTrans" cxnId="{EEF6049A-F101-4945-A0DA-0A6179BC86B1}">
      <dgm:prSet custT="1"/>
      <dgm:spPr/>
      <dgm:t>
        <a:bodyPr/>
        <a:lstStyle/>
        <a:p>
          <a:endParaRPr lang="en-US" sz="700"/>
        </a:p>
      </dgm:t>
    </dgm:pt>
    <dgm:pt modelId="{E86A86EC-1765-423D-8CEE-E8DA96457058}" type="sibTrans" cxnId="{EEF6049A-F101-4945-A0DA-0A6179BC86B1}">
      <dgm:prSet/>
      <dgm:spPr/>
      <dgm:t>
        <a:bodyPr/>
        <a:lstStyle/>
        <a:p>
          <a:endParaRPr lang="en-US" sz="2000"/>
        </a:p>
      </dgm:t>
    </dgm:pt>
    <dgm:pt modelId="{6E76F42A-B284-4DE4-825A-7B6106125B25}">
      <dgm:prSet phldrT="[Text]" custT="1"/>
      <dgm:spPr>
        <a:solidFill>
          <a:srgbClr val="F30381"/>
        </a:solidFill>
      </dgm:spPr>
      <dgm:t>
        <a:bodyPr/>
        <a:lstStyle/>
        <a:p>
          <a:r>
            <a:rPr lang="en-US" sz="2800" dirty="0" err="1"/>
            <a:t>LinkedHashMap</a:t>
          </a:r>
          <a:endParaRPr lang="en-US" sz="2800" dirty="0"/>
        </a:p>
      </dgm:t>
    </dgm:pt>
    <dgm:pt modelId="{AC538C2A-A064-4A41-9362-5B81627BBBF3}" type="parTrans" cxnId="{5C4C68F3-4EED-43B1-9274-E51226FEB847}">
      <dgm:prSet custT="1"/>
      <dgm:spPr/>
      <dgm:t>
        <a:bodyPr/>
        <a:lstStyle/>
        <a:p>
          <a:endParaRPr lang="en-US" sz="600"/>
        </a:p>
      </dgm:t>
    </dgm:pt>
    <dgm:pt modelId="{11CBBD8E-C0BE-4C73-9472-3233A6FF46B3}" type="sibTrans" cxnId="{5C4C68F3-4EED-43B1-9274-E51226FEB847}">
      <dgm:prSet/>
      <dgm:spPr/>
      <dgm:t>
        <a:bodyPr/>
        <a:lstStyle/>
        <a:p>
          <a:endParaRPr lang="en-US" sz="2000"/>
        </a:p>
      </dgm:t>
    </dgm:pt>
    <dgm:pt modelId="{D24C26FB-DB7E-4EA2-96E6-3058E37D6607}">
      <dgm:prSet phldrT="[Text]" custT="1"/>
      <dgm:spPr>
        <a:solidFill>
          <a:srgbClr val="F30381"/>
        </a:solidFill>
      </dgm:spPr>
      <dgm:t>
        <a:bodyPr/>
        <a:lstStyle/>
        <a:p>
          <a:r>
            <a:rPr lang="en-US" sz="2800" dirty="0"/>
            <a:t>HashMap</a:t>
          </a:r>
        </a:p>
      </dgm:t>
    </dgm:pt>
    <dgm:pt modelId="{DB5B7B11-DA6E-4079-B16D-435BD7CB3F95}" type="parTrans" cxnId="{89AD5275-DC85-434E-891D-074CDCA333DF}">
      <dgm:prSet custT="1"/>
      <dgm:spPr/>
      <dgm:t>
        <a:bodyPr/>
        <a:lstStyle/>
        <a:p>
          <a:endParaRPr lang="en-US" sz="600"/>
        </a:p>
      </dgm:t>
    </dgm:pt>
    <dgm:pt modelId="{2C04C550-A139-4B8C-8D2C-C132F52A79D6}" type="sibTrans" cxnId="{89AD5275-DC85-434E-891D-074CDCA333DF}">
      <dgm:prSet/>
      <dgm:spPr/>
      <dgm:t>
        <a:bodyPr/>
        <a:lstStyle/>
        <a:p>
          <a:endParaRPr lang="en-US" sz="2000"/>
        </a:p>
      </dgm:t>
    </dgm:pt>
    <dgm:pt modelId="{79FBB6EA-4895-483F-9F46-02C0C01FBB72}">
      <dgm:prSet phldrT="[Text]" custT="1"/>
      <dgm:spPr>
        <a:solidFill>
          <a:srgbClr val="F37E00"/>
        </a:solidFill>
      </dgm:spPr>
      <dgm:t>
        <a:bodyPr/>
        <a:lstStyle/>
        <a:p>
          <a:r>
            <a:rPr lang="en-US" sz="2800" dirty="0" err="1"/>
            <a:t>SortedMap</a:t>
          </a:r>
          <a:endParaRPr lang="en-US" sz="2800" dirty="0"/>
        </a:p>
      </dgm:t>
    </dgm:pt>
    <dgm:pt modelId="{A416ED53-4994-4B42-B08B-05C2CCEDAE79}" type="parTrans" cxnId="{CBB44B7A-C982-47B2-AA62-F0439EAB79B2}">
      <dgm:prSet custT="1"/>
      <dgm:spPr/>
      <dgm:t>
        <a:bodyPr/>
        <a:lstStyle/>
        <a:p>
          <a:endParaRPr lang="en-US" sz="700"/>
        </a:p>
      </dgm:t>
    </dgm:pt>
    <dgm:pt modelId="{DEEB352D-65CD-4B97-83E7-6BFA403B053E}" type="sibTrans" cxnId="{CBB44B7A-C982-47B2-AA62-F0439EAB79B2}">
      <dgm:prSet/>
      <dgm:spPr/>
      <dgm:t>
        <a:bodyPr/>
        <a:lstStyle/>
        <a:p>
          <a:endParaRPr lang="en-US" sz="2000"/>
        </a:p>
      </dgm:t>
    </dgm:pt>
    <dgm:pt modelId="{BF4AC078-DF94-4B45-854E-532CA88ACDC5}">
      <dgm:prSet phldrT="[Text]" custT="1"/>
      <dgm:spPr>
        <a:solidFill>
          <a:srgbClr val="F30381"/>
        </a:solidFill>
      </dgm:spPr>
      <dgm:t>
        <a:bodyPr/>
        <a:lstStyle/>
        <a:p>
          <a:r>
            <a:rPr lang="en-US" sz="2800" dirty="0" err="1"/>
            <a:t>TreeMap</a:t>
          </a:r>
          <a:endParaRPr lang="en-US" sz="2800" dirty="0"/>
        </a:p>
      </dgm:t>
    </dgm:pt>
    <dgm:pt modelId="{41A4B458-3980-4BB6-95AD-1B93C05AF3D1}" type="parTrans" cxnId="{C52504B5-1385-4619-B4AC-BABF15756F2F}">
      <dgm:prSet custT="1"/>
      <dgm:spPr/>
      <dgm:t>
        <a:bodyPr/>
        <a:lstStyle/>
        <a:p>
          <a:endParaRPr lang="en-US" sz="600"/>
        </a:p>
      </dgm:t>
    </dgm:pt>
    <dgm:pt modelId="{AAB16AC1-1114-447F-BE43-A7E3EAF0BB2E}" type="sibTrans" cxnId="{C52504B5-1385-4619-B4AC-BABF15756F2F}">
      <dgm:prSet/>
      <dgm:spPr/>
      <dgm:t>
        <a:bodyPr/>
        <a:lstStyle/>
        <a:p>
          <a:endParaRPr lang="en-US" sz="2000"/>
        </a:p>
      </dgm:t>
    </dgm:pt>
    <dgm:pt modelId="{F29983E3-21A8-4B85-9DE2-BC71D74F44FE}" type="pres">
      <dgm:prSet presAssocID="{DF91F32C-049E-4DA8-B77D-1461CDD78575}" presName="diagram" presStyleCnt="0">
        <dgm:presLayoutVars>
          <dgm:chPref val="1"/>
          <dgm:dir/>
          <dgm:animOne val="branch"/>
          <dgm:animLvl val="lvl"/>
          <dgm:resizeHandles val="exact"/>
        </dgm:presLayoutVars>
      </dgm:prSet>
      <dgm:spPr/>
    </dgm:pt>
    <dgm:pt modelId="{4589ED23-D966-4E99-B231-A820F6175162}" type="pres">
      <dgm:prSet presAssocID="{491356D0-5CBD-4485-BDCB-C9540DC145A3}" presName="root1" presStyleCnt="0"/>
      <dgm:spPr/>
    </dgm:pt>
    <dgm:pt modelId="{654A3C3C-0AF5-4341-A437-8FECB7E8FC1C}" type="pres">
      <dgm:prSet presAssocID="{491356D0-5CBD-4485-BDCB-C9540DC145A3}" presName="LevelOneTextNode" presStyleLbl="node0" presStyleIdx="0" presStyleCnt="1" custScaleX="122612" custLinFactNeighborX="-496" custLinFactNeighborY="958">
        <dgm:presLayoutVars>
          <dgm:chPref val="3"/>
        </dgm:presLayoutVars>
      </dgm:prSet>
      <dgm:spPr/>
    </dgm:pt>
    <dgm:pt modelId="{AFE4EB6F-6F0B-400C-877C-70910893065E}" type="pres">
      <dgm:prSet presAssocID="{491356D0-5CBD-4485-BDCB-C9540DC145A3}" presName="level2hierChild" presStyleCnt="0"/>
      <dgm:spPr/>
    </dgm:pt>
    <dgm:pt modelId="{4C7B3F40-900D-4ED5-B9A7-0B187FA70A43}" type="pres">
      <dgm:prSet presAssocID="{57AB8C9C-9BE6-46CB-8E0D-CB0C4D341049}" presName="conn2-1" presStyleLbl="parChTrans1D2" presStyleIdx="0" presStyleCnt="1"/>
      <dgm:spPr/>
    </dgm:pt>
    <dgm:pt modelId="{D1C81894-D6F1-4547-86CA-917D1D60E3E6}" type="pres">
      <dgm:prSet presAssocID="{57AB8C9C-9BE6-46CB-8E0D-CB0C4D341049}" presName="connTx" presStyleLbl="parChTrans1D2" presStyleIdx="0" presStyleCnt="1"/>
      <dgm:spPr/>
    </dgm:pt>
    <dgm:pt modelId="{79E39E7C-1CE8-4564-9643-E41C619AC9F1}" type="pres">
      <dgm:prSet presAssocID="{806F63A6-8A85-4D4D-80F9-AE31FFE26005}" presName="root2" presStyleCnt="0"/>
      <dgm:spPr/>
    </dgm:pt>
    <dgm:pt modelId="{CB50B177-3E47-44AC-96E5-C9867C5C137B}" type="pres">
      <dgm:prSet presAssocID="{806F63A6-8A85-4D4D-80F9-AE31FFE26005}" presName="LevelTwoTextNode" presStyleLbl="node2" presStyleIdx="0" presStyleCnt="1" custLinFactNeighborX="-18863" custLinFactNeighborY="-2747">
        <dgm:presLayoutVars>
          <dgm:chPref val="3"/>
        </dgm:presLayoutVars>
      </dgm:prSet>
      <dgm:spPr/>
    </dgm:pt>
    <dgm:pt modelId="{DF047F1F-C42B-4D3F-8C69-9F294545B678}" type="pres">
      <dgm:prSet presAssocID="{806F63A6-8A85-4D4D-80F9-AE31FFE26005}" presName="level3hierChild" presStyleCnt="0"/>
      <dgm:spPr/>
    </dgm:pt>
    <dgm:pt modelId="{0554D4EE-F66A-4144-A8C3-FA2D5F420A9B}" type="pres">
      <dgm:prSet presAssocID="{4ABE549B-79DC-4ED2-B4B4-5DC9D2370F51}" presName="conn2-1" presStyleLbl="parChTrans1D3" presStyleIdx="0" presStyleCnt="4"/>
      <dgm:spPr/>
    </dgm:pt>
    <dgm:pt modelId="{A5D336FA-3420-4F67-B237-220AE78B6A0B}" type="pres">
      <dgm:prSet presAssocID="{4ABE549B-79DC-4ED2-B4B4-5DC9D2370F51}" presName="connTx" presStyleLbl="parChTrans1D3" presStyleIdx="0" presStyleCnt="4"/>
      <dgm:spPr/>
    </dgm:pt>
    <dgm:pt modelId="{B9BD5D35-8882-4598-B508-906EE983D836}" type="pres">
      <dgm:prSet presAssocID="{34DFC1B1-D765-45C4-BD5C-DB964F883748}" presName="root2" presStyleCnt="0"/>
      <dgm:spPr/>
    </dgm:pt>
    <dgm:pt modelId="{E425E179-4BFD-4A59-85F7-89A84BE83DCC}" type="pres">
      <dgm:prSet presAssocID="{34DFC1B1-D765-45C4-BD5C-DB964F883748}" presName="LevelTwoTextNode" presStyleLbl="node3" presStyleIdx="0" presStyleCnt="4" custScaleX="129252" custScaleY="79319" custLinFactY="-2548" custLinFactNeighborX="-741" custLinFactNeighborY="-100000">
        <dgm:presLayoutVars>
          <dgm:chPref val="3"/>
        </dgm:presLayoutVars>
      </dgm:prSet>
      <dgm:spPr/>
    </dgm:pt>
    <dgm:pt modelId="{611D35B7-201B-4823-8E35-6B5988FB8473}" type="pres">
      <dgm:prSet presAssocID="{34DFC1B1-D765-45C4-BD5C-DB964F883748}" presName="level3hierChild" presStyleCnt="0"/>
      <dgm:spPr/>
    </dgm:pt>
    <dgm:pt modelId="{40EC4B89-D1AC-4B72-A091-B9803460A0BD}" type="pres">
      <dgm:prSet presAssocID="{AC538C2A-A064-4A41-9362-5B81627BBBF3}" presName="conn2-1" presStyleLbl="parChTrans1D3" presStyleIdx="1" presStyleCnt="4"/>
      <dgm:spPr/>
    </dgm:pt>
    <dgm:pt modelId="{13F79FA9-59D3-4606-9AC0-05318B0B1E8C}" type="pres">
      <dgm:prSet presAssocID="{AC538C2A-A064-4A41-9362-5B81627BBBF3}" presName="connTx" presStyleLbl="parChTrans1D3" presStyleIdx="1" presStyleCnt="4"/>
      <dgm:spPr/>
    </dgm:pt>
    <dgm:pt modelId="{210DBD90-0A26-4186-86FA-963EE804C003}" type="pres">
      <dgm:prSet presAssocID="{6E76F42A-B284-4DE4-825A-7B6106125B25}" presName="root2" presStyleCnt="0"/>
      <dgm:spPr/>
    </dgm:pt>
    <dgm:pt modelId="{11D5BDE7-A583-4FB7-A3D0-A79D83E69644}" type="pres">
      <dgm:prSet presAssocID="{6E76F42A-B284-4DE4-825A-7B6106125B25}" presName="LevelTwoTextNode" presStyleLbl="node3" presStyleIdx="1" presStyleCnt="4" custScaleX="128162" custScaleY="79319" custLinFactNeighborY="-45794">
        <dgm:presLayoutVars>
          <dgm:chPref val="3"/>
        </dgm:presLayoutVars>
      </dgm:prSet>
      <dgm:spPr/>
    </dgm:pt>
    <dgm:pt modelId="{4DF3F656-A63D-4C4C-946D-C840684CB3D8}" type="pres">
      <dgm:prSet presAssocID="{6E76F42A-B284-4DE4-825A-7B6106125B25}" presName="level3hierChild" presStyleCnt="0"/>
      <dgm:spPr/>
    </dgm:pt>
    <dgm:pt modelId="{6EB77FD1-3977-47BC-8B7C-9F5D800AF8FE}" type="pres">
      <dgm:prSet presAssocID="{DB5B7B11-DA6E-4079-B16D-435BD7CB3F95}" presName="conn2-1" presStyleLbl="parChTrans1D3" presStyleIdx="2" presStyleCnt="4"/>
      <dgm:spPr/>
    </dgm:pt>
    <dgm:pt modelId="{18D5D4AC-0697-44DD-97BC-82952677B2E3}" type="pres">
      <dgm:prSet presAssocID="{DB5B7B11-DA6E-4079-B16D-435BD7CB3F95}" presName="connTx" presStyleLbl="parChTrans1D3" presStyleIdx="2" presStyleCnt="4"/>
      <dgm:spPr/>
    </dgm:pt>
    <dgm:pt modelId="{E6E867CA-1984-476C-9749-A431731A352C}" type="pres">
      <dgm:prSet presAssocID="{D24C26FB-DB7E-4EA2-96E6-3058E37D6607}" presName="root2" presStyleCnt="0"/>
      <dgm:spPr/>
    </dgm:pt>
    <dgm:pt modelId="{A25122E0-A456-4224-B280-F7A42DE8E32E}" type="pres">
      <dgm:prSet presAssocID="{D24C26FB-DB7E-4EA2-96E6-3058E37D6607}" presName="LevelTwoTextNode" presStyleLbl="node3" presStyleIdx="2" presStyleCnt="4" custScaleX="128103" custScaleY="79319">
        <dgm:presLayoutVars>
          <dgm:chPref val="3"/>
        </dgm:presLayoutVars>
      </dgm:prSet>
      <dgm:spPr/>
    </dgm:pt>
    <dgm:pt modelId="{5D05EACE-DD6B-454A-908A-2B6B1BBC9202}" type="pres">
      <dgm:prSet presAssocID="{D24C26FB-DB7E-4EA2-96E6-3058E37D6607}" presName="level3hierChild" presStyleCnt="0"/>
      <dgm:spPr/>
    </dgm:pt>
    <dgm:pt modelId="{5F50D5E7-9DF6-42C1-9F88-B0CD4C0ADA74}" type="pres">
      <dgm:prSet presAssocID="{A416ED53-4994-4B42-B08B-05C2CCEDAE79}" presName="conn2-1" presStyleLbl="parChTrans1D3" presStyleIdx="3" presStyleCnt="4"/>
      <dgm:spPr/>
    </dgm:pt>
    <dgm:pt modelId="{36331A4E-22D3-4C00-A4BC-2D2AC4735224}" type="pres">
      <dgm:prSet presAssocID="{A416ED53-4994-4B42-B08B-05C2CCEDAE79}" presName="connTx" presStyleLbl="parChTrans1D3" presStyleIdx="3" presStyleCnt="4"/>
      <dgm:spPr/>
    </dgm:pt>
    <dgm:pt modelId="{A2FC2E71-E5CE-4BEC-8955-5DF5CB3C7048}" type="pres">
      <dgm:prSet presAssocID="{79FBB6EA-4895-483F-9F46-02C0C01FBB72}" presName="root2" presStyleCnt="0"/>
      <dgm:spPr/>
    </dgm:pt>
    <dgm:pt modelId="{39C9A0EB-D037-460C-8109-4DA45D9792B9}" type="pres">
      <dgm:prSet presAssocID="{79FBB6EA-4895-483F-9F46-02C0C01FBB72}" presName="LevelTwoTextNode" presStyleLbl="node3" presStyleIdx="3" presStyleCnt="4" custLinFactNeighborX="1482" custLinFactNeighborY="48922">
        <dgm:presLayoutVars>
          <dgm:chPref val="3"/>
        </dgm:presLayoutVars>
      </dgm:prSet>
      <dgm:spPr/>
    </dgm:pt>
    <dgm:pt modelId="{80CA5432-5804-4126-95C1-BE4E78012837}" type="pres">
      <dgm:prSet presAssocID="{79FBB6EA-4895-483F-9F46-02C0C01FBB72}" presName="level3hierChild" presStyleCnt="0"/>
      <dgm:spPr/>
    </dgm:pt>
    <dgm:pt modelId="{08467AD5-F7F0-46E7-A07A-691E8FD08298}" type="pres">
      <dgm:prSet presAssocID="{41A4B458-3980-4BB6-95AD-1B93C05AF3D1}" presName="conn2-1" presStyleLbl="parChTrans1D4" presStyleIdx="0" presStyleCnt="1"/>
      <dgm:spPr/>
    </dgm:pt>
    <dgm:pt modelId="{75877D45-475D-433F-B90D-7E14F780DE3C}" type="pres">
      <dgm:prSet presAssocID="{41A4B458-3980-4BB6-95AD-1B93C05AF3D1}" presName="connTx" presStyleLbl="parChTrans1D4" presStyleIdx="0" presStyleCnt="1"/>
      <dgm:spPr/>
    </dgm:pt>
    <dgm:pt modelId="{5E841950-1819-4FA8-A204-B7628E6E9380}" type="pres">
      <dgm:prSet presAssocID="{BF4AC078-DF94-4B45-854E-532CA88ACDC5}" presName="root2" presStyleCnt="0"/>
      <dgm:spPr/>
    </dgm:pt>
    <dgm:pt modelId="{E3A9E4D4-3837-4C8C-A57E-2CA159A77080}" type="pres">
      <dgm:prSet presAssocID="{BF4AC078-DF94-4B45-854E-532CA88ACDC5}" presName="LevelTwoTextNode" presStyleLbl="node4" presStyleIdx="0" presStyleCnt="1" custLinFactNeighborX="556" custLinFactNeighborY="47441">
        <dgm:presLayoutVars>
          <dgm:chPref val="3"/>
        </dgm:presLayoutVars>
      </dgm:prSet>
      <dgm:spPr/>
    </dgm:pt>
    <dgm:pt modelId="{C82292ED-7B9E-4F62-BF91-6B6D91AD81A4}" type="pres">
      <dgm:prSet presAssocID="{BF4AC078-DF94-4B45-854E-532CA88ACDC5}" presName="level3hierChild" presStyleCnt="0"/>
      <dgm:spPr/>
    </dgm:pt>
  </dgm:ptLst>
  <dgm:cxnLst>
    <dgm:cxn modelId="{0729E50B-7CBB-4172-B520-D86C09C9AD50}" type="presOf" srcId="{6E76F42A-B284-4DE4-825A-7B6106125B25}" destId="{11D5BDE7-A583-4FB7-A3D0-A79D83E69644}" srcOrd="0" destOrd="0" presId="urn:microsoft.com/office/officeart/2005/8/layout/hierarchy2"/>
    <dgm:cxn modelId="{FE6B040D-C383-4B35-A381-0F2FD9A86883}" type="presOf" srcId="{A416ED53-4994-4B42-B08B-05C2CCEDAE79}" destId="{5F50D5E7-9DF6-42C1-9F88-B0CD4C0ADA74}" srcOrd="0" destOrd="0" presId="urn:microsoft.com/office/officeart/2005/8/layout/hierarchy2"/>
    <dgm:cxn modelId="{F177FA1B-B01E-443B-A64A-A084C6DF4940}" type="presOf" srcId="{41A4B458-3980-4BB6-95AD-1B93C05AF3D1}" destId="{75877D45-475D-433F-B90D-7E14F780DE3C}" srcOrd="1" destOrd="0" presId="urn:microsoft.com/office/officeart/2005/8/layout/hierarchy2"/>
    <dgm:cxn modelId="{08A41340-8169-42DC-9D09-38CD6C06E9D2}" type="presOf" srcId="{806F63A6-8A85-4D4D-80F9-AE31FFE26005}" destId="{CB50B177-3E47-44AC-96E5-C9867C5C137B}" srcOrd="0" destOrd="0" presId="urn:microsoft.com/office/officeart/2005/8/layout/hierarchy2"/>
    <dgm:cxn modelId="{A318C35E-6205-439E-8301-276DF049C27B}" type="presOf" srcId="{34DFC1B1-D765-45C4-BD5C-DB964F883748}" destId="{E425E179-4BFD-4A59-85F7-89A84BE83DCC}" srcOrd="0" destOrd="0" presId="urn:microsoft.com/office/officeart/2005/8/layout/hierarchy2"/>
    <dgm:cxn modelId="{2A5C4664-AC5A-4A0D-A918-58835F3EAB4B}" type="presOf" srcId="{AC538C2A-A064-4A41-9362-5B81627BBBF3}" destId="{13F79FA9-59D3-4606-9AC0-05318B0B1E8C}" srcOrd="1" destOrd="0" presId="urn:microsoft.com/office/officeart/2005/8/layout/hierarchy2"/>
    <dgm:cxn modelId="{7F9D3E48-AF33-4DCA-AC6C-0F67635ACD3F}" type="presOf" srcId="{DF91F32C-049E-4DA8-B77D-1461CDD78575}" destId="{F29983E3-21A8-4B85-9DE2-BC71D74F44FE}" srcOrd="0" destOrd="0" presId="urn:microsoft.com/office/officeart/2005/8/layout/hierarchy2"/>
    <dgm:cxn modelId="{CBE2D269-4BD0-4F57-898C-0DDEC25BF8CC}" srcId="{491356D0-5CBD-4485-BDCB-C9540DC145A3}" destId="{806F63A6-8A85-4D4D-80F9-AE31FFE26005}" srcOrd="0" destOrd="0" parTransId="{57AB8C9C-9BE6-46CB-8E0D-CB0C4D341049}" sibTransId="{365E6DB3-4ECC-4FDF-B60F-B1AE956959C7}"/>
    <dgm:cxn modelId="{89AD5275-DC85-434E-891D-074CDCA333DF}" srcId="{806F63A6-8A85-4D4D-80F9-AE31FFE26005}" destId="{D24C26FB-DB7E-4EA2-96E6-3058E37D6607}" srcOrd="2" destOrd="0" parTransId="{DB5B7B11-DA6E-4079-B16D-435BD7CB3F95}" sibTransId="{2C04C550-A139-4B8C-8D2C-C132F52A79D6}"/>
    <dgm:cxn modelId="{90C61157-FF59-4D5D-8E83-8940DE4D68A0}" srcId="{DF91F32C-049E-4DA8-B77D-1461CDD78575}" destId="{491356D0-5CBD-4485-BDCB-C9540DC145A3}" srcOrd="0" destOrd="0" parTransId="{0EED9FC0-6699-4336-90CB-80E56A900679}" sibTransId="{F8187451-49D7-4E32-A3BE-D7A7D22BB643}"/>
    <dgm:cxn modelId="{CBB44B7A-C982-47B2-AA62-F0439EAB79B2}" srcId="{806F63A6-8A85-4D4D-80F9-AE31FFE26005}" destId="{79FBB6EA-4895-483F-9F46-02C0C01FBB72}" srcOrd="3" destOrd="0" parTransId="{A416ED53-4994-4B42-B08B-05C2CCEDAE79}" sibTransId="{DEEB352D-65CD-4B97-83E7-6BFA403B053E}"/>
    <dgm:cxn modelId="{29F0997A-238B-4578-BD96-EF0CE75711E7}" type="presOf" srcId="{4ABE549B-79DC-4ED2-B4B4-5DC9D2370F51}" destId="{0554D4EE-F66A-4144-A8C3-FA2D5F420A9B}" srcOrd="0" destOrd="0" presId="urn:microsoft.com/office/officeart/2005/8/layout/hierarchy2"/>
    <dgm:cxn modelId="{09611681-C216-4C0D-B197-DA91BAAF5A0D}" type="presOf" srcId="{41A4B458-3980-4BB6-95AD-1B93C05AF3D1}" destId="{08467AD5-F7F0-46E7-A07A-691E8FD08298}" srcOrd="0" destOrd="0" presId="urn:microsoft.com/office/officeart/2005/8/layout/hierarchy2"/>
    <dgm:cxn modelId="{08F61597-4C99-4FE4-9199-390FB47FDEE9}" type="presOf" srcId="{4ABE549B-79DC-4ED2-B4B4-5DC9D2370F51}" destId="{A5D336FA-3420-4F67-B237-220AE78B6A0B}" srcOrd="1" destOrd="0" presId="urn:microsoft.com/office/officeart/2005/8/layout/hierarchy2"/>
    <dgm:cxn modelId="{EEF6049A-F101-4945-A0DA-0A6179BC86B1}" srcId="{806F63A6-8A85-4D4D-80F9-AE31FFE26005}" destId="{34DFC1B1-D765-45C4-BD5C-DB964F883748}" srcOrd="0" destOrd="0" parTransId="{4ABE549B-79DC-4ED2-B4B4-5DC9D2370F51}" sibTransId="{E86A86EC-1765-423D-8CEE-E8DA96457058}"/>
    <dgm:cxn modelId="{6EBF009C-32CE-4771-9E60-5D2FB97B5E26}" type="presOf" srcId="{79FBB6EA-4895-483F-9F46-02C0C01FBB72}" destId="{39C9A0EB-D037-460C-8109-4DA45D9792B9}" srcOrd="0" destOrd="0" presId="urn:microsoft.com/office/officeart/2005/8/layout/hierarchy2"/>
    <dgm:cxn modelId="{588F999F-C4A4-4EBF-83C3-1F0E524BC0DF}" type="presOf" srcId="{BF4AC078-DF94-4B45-854E-532CA88ACDC5}" destId="{E3A9E4D4-3837-4C8C-A57E-2CA159A77080}" srcOrd="0" destOrd="0" presId="urn:microsoft.com/office/officeart/2005/8/layout/hierarchy2"/>
    <dgm:cxn modelId="{23CA44A5-EBB7-4062-BDBC-4B00C17F5B01}" type="presOf" srcId="{57AB8C9C-9BE6-46CB-8E0D-CB0C4D341049}" destId="{D1C81894-D6F1-4547-86CA-917D1D60E3E6}" srcOrd="1" destOrd="0" presId="urn:microsoft.com/office/officeart/2005/8/layout/hierarchy2"/>
    <dgm:cxn modelId="{722DEEAC-23A9-4C10-BEC7-782B0267CBBA}" type="presOf" srcId="{DB5B7B11-DA6E-4079-B16D-435BD7CB3F95}" destId="{6EB77FD1-3977-47BC-8B7C-9F5D800AF8FE}" srcOrd="0" destOrd="0" presId="urn:microsoft.com/office/officeart/2005/8/layout/hierarchy2"/>
    <dgm:cxn modelId="{C52504B5-1385-4619-B4AC-BABF15756F2F}" srcId="{79FBB6EA-4895-483F-9F46-02C0C01FBB72}" destId="{BF4AC078-DF94-4B45-854E-532CA88ACDC5}" srcOrd="0" destOrd="0" parTransId="{41A4B458-3980-4BB6-95AD-1B93C05AF3D1}" sibTransId="{AAB16AC1-1114-447F-BE43-A7E3EAF0BB2E}"/>
    <dgm:cxn modelId="{FBEA43C1-E5F2-47FE-AAB2-A788A6686DAD}" type="presOf" srcId="{DB5B7B11-DA6E-4079-B16D-435BD7CB3F95}" destId="{18D5D4AC-0697-44DD-97BC-82952677B2E3}" srcOrd="1" destOrd="0" presId="urn:microsoft.com/office/officeart/2005/8/layout/hierarchy2"/>
    <dgm:cxn modelId="{1B0BF3D4-75DD-4470-9FDF-EEB721C883AA}" type="presOf" srcId="{D24C26FB-DB7E-4EA2-96E6-3058E37D6607}" destId="{A25122E0-A456-4224-B280-F7A42DE8E32E}" srcOrd="0" destOrd="0" presId="urn:microsoft.com/office/officeart/2005/8/layout/hierarchy2"/>
    <dgm:cxn modelId="{EF668AD6-2209-48FF-AA60-0D3019ACD156}" type="presOf" srcId="{491356D0-5CBD-4485-BDCB-C9540DC145A3}" destId="{654A3C3C-0AF5-4341-A437-8FECB7E8FC1C}" srcOrd="0" destOrd="0" presId="urn:microsoft.com/office/officeart/2005/8/layout/hierarchy2"/>
    <dgm:cxn modelId="{B32E55DD-5896-4259-88A2-0D6CCDE1E507}" type="presOf" srcId="{AC538C2A-A064-4A41-9362-5B81627BBBF3}" destId="{40EC4B89-D1AC-4B72-A091-B9803460A0BD}" srcOrd="0" destOrd="0" presId="urn:microsoft.com/office/officeart/2005/8/layout/hierarchy2"/>
    <dgm:cxn modelId="{46B2F8E0-3CE6-4C86-9327-77154B8F1E07}" type="presOf" srcId="{A416ED53-4994-4B42-B08B-05C2CCEDAE79}" destId="{36331A4E-22D3-4C00-A4BC-2D2AC4735224}" srcOrd="1" destOrd="0" presId="urn:microsoft.com/office/officeart/2005/8/layout/hierarchy2"/>
    <dgm:cxn modelId="{5C4C68F3-4EED-43B1-9274-E51226FEB847}" srcId="{806F63A6-8A85-4D4D-80F9-AE31FFE26005}" destId="{6E76F42A-B284-4DE4-825A-7B6106125B25}" srcOrd="1" destOrd="0" parTransId="{AC538C2A-A064-4A41-9362-5B81627BBBF3}" sibTransId="{11CBBD8E-C0BE-4C73-9472-3233A6FF46B3}"/>
    <dgm:cxn modelId="{E02998F9-8BD6-4272-9B53-F4DC4FF2EABE}" type="presOf" srcId="{57AB8C9C-9BE6-46CB-8E0D-CB0C4D341049}" destId="{4C7B3F40-900D-4ED5-B9A7-0B187FA70A43}" srcOrd="0" destOrd="0" presId="urn:microsoft.com/office/officeart/2005/8/layout/hierarchy2"/>
    <dgm:cxn modelId="{39516EF4-DD40-460F-8121-D16387B66211}" type="presParOf" srcId="{F29983E3-21A8-4B85-9DE2-BC71D74F44FE}" destId="{4589ED23-D966-4E99-B231-A820F6175162}" srcOrd="0" destOrd="0" presId="urn:microsoft.com/office/officeart/2005/8/layout/hierarchy2"/>
    <dgm:cxn modelId="{453AAB9E-63F7-420C-9C74-BF8AFE43D0DE}" type="presParOf" srcId="{4589ED23-D966-4E99-B231-A820F6175162}" destId="{654A3C3C-0AF5-4341-A437-8FECB7E8FC1C}" srcOrd="0" destOrd="0" presId="urn:microsoft.com/office/officeart/2005/8/layout/hierarchy2"/>
    <dgm:cxn modelId="{BCD8C88A-5854-456C-BF63-DB70B046F3B8}" type="presParOf" srcId="{4589ED23-D966-4E99-B231-A820F6175162}" destId="{AFE4EB6F-6F0B-400C-877C-70910893065E}" srcOrd="1" destOrd="0" presId="urn:microsoft.com/office/officeart/2005/8/layout/hierarchy2"/>
    <dgm:cxn modelId="{EE309696-D772-4FB3-9ACC-F9527E39F9B4}" type="presParOf" srcId="{AFE4EB6F-6F0B-400C-877C-70910893065E}" destId="{4C7B3F40-900D-4ED5-B9A7-0B187FA70A43}" srcOrd="0" destOrd="0" presId="urn:microsoft.com/office/officeart/2005/8/layout/hierarchy2"/>
    <dgm:cxn modelId="{B5BE3543-F53F-4A4C-8249-C6542D9DCC0A}" type="presParOf" srcId="{4C7B3F40-900D-4ED5-B9A7-0B187FA70A43}" destId="{D1C81894-D6F1-4547-86CA-917D1D60E3E6}" srcOrd="0" destOrd="0" presId="urn:microsoft.com/office/officeart/2005/8/layout/hierarchy2"/>
    <dgm:cxn modelId="{1C63634E-F4DE-437B-A4C5-9E3B12B7452A}" type="presParOf" srcId="{AFE4EB6F-6F0B-400C-877C-70910893065E}" destId="{79E39E7C-1CE8-4564-9643-E41C619AC9F1}" srcOrd="1" destOrd="0" presId="urn:microsoft.com/office/officeart/2005/8/layout/hierarchy2"/>
    <dgm:cxn modelId="{359B1FB7-BEB9-42F0-93D1-D174AE313DC0}" type="presParOf" srcId="{79E39E7C-1CE8-4564-9643-E41C619AC9F1}" destId="{CB50B177-3E47-44AC-96E5-C9867C5C137B}" srcOrd="0" destOrd="0" presId="urn:microsoft.com/office/officeart/2005/8/layout/hierarchy2"/>
    <dgm:cxn modelId="{6891C411-6780-4484-9BCC-CE70602A84AB}" type="presParOf" srcId="{79E39E7C-1CE8-4564-9643-E41C619AC9F1}" destId="{DF047F1F-C42B-4D3F-8C69-9F294545B678}" srcOrd="1" destOrd="0" presId="urn:microsoft.com/office/officeart/2005/8/layout/hierarchy2"/>
    <dgm:cxn modelId="{7ED7E24A-03E3-4332-9EF1-B2FE132A1D78}" type="presParOf" srcId="{DF047F1F-C42B-4D3F-8C69-9F294545B678}" destId="{0554D4EE-F66A-4144-A8C3-FA2D5F420A9B}" srcOrd="0" destOrd="0" presId="urn:microsoft.com/office/officeart/2005/8/layout/hierarchy2"/>
    <dgm:cxn modelId="{4A3E578B-AB52-4923-BFBF-EE4A7AA38FAA}" type="presParOf" srcId="{0554D4EE-F66A-4144-A8C3-FA2D5F420A9B}" destId="{A5D336FA-3420-4F67-B237-220AE78B6A0B}" srcOrd="0" destOrd="0" presId="urn:microsoft.com/office/officeart/2005/8/layout/hierarchy2"/>
    <dgm:cxn modelId="{4F6B235A-2CB0-4697-9590-8B3F47F6772A}" type="presParOf" srcId="{DF047F1F-C42B-4D3F-8C69-9F294545B678}" destId="{B9BD5D35-8882-4598-B508-906EE983D836}" srcOrd="1" destOrd="0" presId="urn:microsoft.com/office/officeart/2005/8/layout/hierarchy2"/>
    <dgm:cxn modelId="{D8F138FD-9EDD-49B8-A06C-46F558400804}" type="presParOf" srcId="{B9BD5D35-8882-4598-B508-906EE983D836}" destId="{E425E179-4BFD-4A59-85F7-89A84BE83DCC}" srcOrd="0" destOrd="0" presId="urn:microsoft.com/office/officeart/2005/8/layout/hierarchy2"/>
    <dgm:cxn modelId="{20664DFC-A397-4C0E-8A15-F2A1F92B1D7B}" type="presParOf" srcId="{B9BD5D35-8882-4598-B508-906EE983D836}" destId="{611D35B7-201B-4823-8E35-6B5988FB8473}" srcOrd="1" destOrd="0" presId="urn:microsoft.com/office/officeart/2005/8/layout/hierarchy2"/>
    <dgm:cxn modelId="{0EC6F060-6EE1-4A2D-BB00-53AC2DE95FE5}" type="presParOf" srcId="{DF047F1F-C42B-4D3F-8C69-9F294545B678}" destId="{40EC4B89-D1AC-4B72-A091-B9803460A0BD}" srcOrd="2" destOrd="0" presId="urn:microsoft.com/office/officeart/2005/8/layout/hierarchy2"/>
    <dgm:cxn modelId="{09B6915A-FFB2-49FF-A26B-ED0A8003E058}" type="presParOf" srcId="{40EC4B89-D1AC-4B72-A091-B9803460A0BD}" destId="{13F79FA9-59D3-4606-9AC0-05318B0B1E8C}" srcOrd="0" destOrd="0" presId="urn:microsoft.com/office/officeart/2005/8/layout/hierarchy2"/>
    <dgm:cxn modelId="{0CD158E4-2999-4284-911A-A5877024D818}" type="presParOf" srcId="{DF047F1F-C42B-4D3F-8C69-9F294545B678}" destId="{210DBD90-0A26-4186-86FA-963EE804C003}" srcOrd="3" destOrd="0" presId="urn:microsoft.com/office/officeart/2005/8/layout/hierarchy2"/>
    <dgm:cxn modelId="{AFA30F55-4E66-4E6A-9004-EE75CBA22389}" type="presParOf" srcId="{210DBD90-0A26-4186-86FA-963EE804C003}" destId="{11D5BDE7-A583-4FB7-A3D0-A79D83E69644}" srcOrd="0" destOrd="0" presId="urn:microsoft.com/office/officeart/2005/8/layout/hierarchy2"/>
    <dgm:cxn modelId="{76D75545-CAC5-489E-9391-17B63DABDE7E}" type="presParOf" srcId="{210DBD90-0A26-4186-86FA-963EE804C003}" destId="{4DF3F656-A63D-4C4C-946D-C840684CB3D8}" srcOrd="1" destOrd="0" presId="urn:microsoft.com/office/officeart/2005/8/layout/hierarchy2"/>
    <dgm:cxn modelId="{E2D138CC-0E86-4C4F-8D12-C0BE387EE98A}" type="presParOf" srcId="{DF047F1F-C42B-4D3F-8C69-9F294545B678}" destId="{6EB77FD1-3977-47BC-8B7C-9F5D800AF8FE}" srcOrd="4" destOrd="0" presId="urn:microsoft.com/office/officeart/2005/8/layout/hierarchy2"/>
    <dgm:cxn modelId="{CB5E41A3-EF97-4882-8CC2-C3BF9DDDB0C3}" type="presParOf" srcId="{6EB77FD1-3977-47BC-8B7C-9F5D800AF8FE}" destId="{18D5D4AC-0697-44DD-97BC-82952677B2E3}" srcOrd="0" destOrd="0" presId="urn:microsoft.com/office/officeart/2005/8/layout/hierarchy2"/>
    <dgm:cxn modelId="{9E4F1C33-CA9C-44A6-9B69-35DC749C3C8A}" type="presParOf" srcId="{DF047F1F-C42B-4D3F-8C69-9F294545B678}" destId="{E6E867CA-1984-476C-9749-A431731A352C}" srcOrd="5" destOrd="0" presId="urn:microsoft.com/office/officeart/2005/8/layout/hierarchy2"/>
    <dgm:cxn modelId="{5B9F861F-9D94-4EFF-96BA-4EEF3FD228C3}" type="presParOf" srcId="{E6E867CA-1984-476C-9749-A431731A352C}" destId="{A25122E0-A456-4224-B280-F7A42DE8E32E}" srcOrd="0" destOrd="0" presId="urn:microsoft.com/office/officeart/2005/8/layout/hierarchy2"/>
    <dgm:cxn modelId="{E7631105-3404-4B93-92B4-AE43EF634846}" type="presParOf" srcId="{E6E867CA-1984-476C-9749-A431731A352C}" destId="{5D05EACE-DD6B-454A-908A-2B6B1BBC9202}" srcOrd="1" destOrd="0" presId="urn:microsoft.com/office/officeart/2005/8/layout/hierarchy2"/>
    <dgm:cxn modelId="{5E4D3CF9-4604-4B23-A173-D9E8F8B5B491}" type="presParOf" srcId="{DF047F1F-C42B-4D3F-8C69-9F294545B678}" destId="{5F50D5E7-9DF6-42C1-9F88-B0CD4C0ADA74}" srcOrd="6" destOrd="0" presId="urn:microsoft.com/office/officeart/2005/8/layout/hierarchy2"/>
    <dgm:cxn modelId="{3136F0EC-BD6B-41B2-BB5F-A09097ECBB32}" type="presParOf" srcId="{5F50D5E7-9DF6-42C1-9F88-B0CD4C0ADA74}" destId="{36331A4E-22D3-4C00-A4BC-2D2AC4735224}" srcOrd="0" destOrd="0" presId="urn:microsoft.com/office/officeart/2005/8/layout/hierarchy2"/>
    <dgm:cxn modelId="{EB018030-DC0A-4399-BBFF-08731B78E033}" type="presParOf" srcId="{DF047F1F-C42B-4D3F-8C69-9F294545B678}" destId="{A2FC2E71-E5CE-4BEC-8955-5DF5CB3C7048}" srcOrd="7" destOrd="0" presId="urn:microsoft.com/office/officeart/2005/8/layout/hierarchy2"/>
    <dgm:cxn modelId="{41A08564-1036-46B2-97E2-B5C96EFD44D7}" type="presParOf" srcId="{A2FC2E71-E5CE-4BEC-8955-5DF5CB3C7048}" destId="{39C9A0EB-D037-460C-8109-4DA45D9792B9}" srcOrd="0" destOrd="0" presId="urn:microsoft.com/office/officeart/2005/8/layout/hierarchy2"/>
    <dgm:cxn modelId="{E3AF6482-4E5A-4697-9364-3ADB0F65B233}" type="presParOf" srcId="{A2FC2E71-E5CE-4BEC-8955-5DF5CB3C7048}" destId="{80CA5432-5804-4126-95C1-BE4E78012837}" srcOrd="1" destOrd="0" presId="urn:microsoft.com/office/officeart/2005/8/layout/hierarchy2"/>
    <dgm:cxn modelId="{E6F9359E-ABF7-43B6-93AA-70377AAC78EC}" type="presParOf" srcId="{80CA5432-5804-4126-95C1-BE4E78012837}" destId="{08467AD5-F7F0-46E7-A07A-691E8FD08298}" srcOrd="0" destOrd="0" presId="urn:microsoft.com/office/officeart/2005/8/layout/hierarchy2"/>
    <dgm:cxn modelId="{1FC820EC-A233-4413-A996-FA064B8333FD}" type="presParOf" srcId="{08467AD5-F7F0-46E7-A07A-691E8FD08298}" destId="{75877D45-475D-433F-B90D-7E14F780DE3C}" srcOrd="0" destOrd="0" presId="urn:microsoft.com/office/officeart/2005/8/layout/hierarchy2"/>
    <dgm:cxn modelId="{D7C7F71B-2EE1-4A29-AC31-2149B080754A}" type="presParOf" srcId="{80CA5432-5804-4126-95C1-BE4E78012837}" destId="{5E841950-1819-4FA8-A204-B7628E6E9380}" srcOrd="1" destOrd="0" presId="urn:microsoft.com/office/officeart/2005/8/layout/hierarchy2"/>
    <dgm:cxn modelId="{4ECF34B0-09DF-4B41-B017-4958C2AE49D7}" type="presParOf" srcId="{5E841950-1819-4FA8-A204-B7628E6E9380}" destId="{E3A9E4D4-3837-4C8C-A57E-2CA159A77080}" srcOrd="0" destOrd="0" presId="urn:microsoft.com/office/officeart/2005/8/layout/hierarchy2"/>
    <dgm:cxn modelId="{DDF9C8A6-DF46-4234-B13F-3C9541D75B0C}" type="presParOf" srcId="{5E841950-1819-4FA8-A204-B7628E6E9380}" destId="{C82292ED-7B9E-4F62-BF91-6B6D91AD81A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5EFF472-615A-4C4A-A047-C6D076661873}"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C6B1BB1B-20A7-4F08-8B86-0ED64B3F5562}">
      <dgm:prSet phldrT="[Text]"/>
      <dgm:spPr>
        <a:solidFill>
          <a:srgbClr val="F37E00"/>
        </a:solidFill>
        <a:ln>
          <a:noFill/>
        </a:ln>
        <a:effectLst/>
        <a:scene3d>
          <a:camera prst="orthographicFront">
            <a:rot lat="0" lon="0" rev="0"/>
          </a:camera>
          <a:lightRig rig="glow" dir="t">
            <a:rot lat="0" lon="0" rev="14100000"/>
          </a:lightRig>
        </a:scene3d>
        <a:sp3d prstMaterial="softEdge">
          <a:bevelT w="127000" prst="artDeco"/>
        </a:sp3d>
      </dgm:spPr>
      <dgm:t>
        <a:bodyPr/>
        <a:lstStyle/>
        <a:p>
          <a:r>
            <a:rPr lang="en-US" dirty="0"/>
            <a:t>Sorting</a:t>
          </a:r>
        </a:p>
      </dgm:t>
    </dgm:pt>
    <dgm:pt modelId="{7F1DF280-3348-4DAB-A38C-6B967C58B7FD}" type="parTrans" cxnId="{0F05FA25-38FD-46EF-9531-B9163A7DE6CD}">
      <dgm:prSet/>
      <dgm:spPr/>
      <dgm:t>
        <a:bodyPr/>
        <a:lstStyle/>
        <a:p>
          <a:endParaRPr lang="en-US"/>
        </a:p>
      </dgm:t>
    </dgm:pt>
    <dgm:pt modelId="{CD8F7E4F-D17F-49D8-8943-FA10A8E199E5}" type="sibTrans" cxnId="{0F05FA25-38FD-46EF-9531-B9163A7DE6CD}">
      <dgm:prSet/>
      <dgm:spPr/>
      <dgm:t>
        <a:bodyPr/>
        <a:lstStyle/>
        <a:p>
          <a:endParaRPr lang="en-US"/>
        </a:p>
      </dgm:t>
    </dgm:pt>
    <dgm:pt modelId="{F8CE821E-2295-40E2-977C-D6C3537AEC71}">
      <dgm:prSet phldrT="[Text]"/>
      <dgm:spPr>
        <a:solidFill>
          <a:schemeClr val="accent1">
            <a:lumMod val="20000"/>
            <a:lumOff val="80000"/>
            <a:alpha val="90000"/>
          </a:schemeClr>
        </a:solidFill>
        <a:ln>
          <a:noFill/>
        </a:ln>
        <a:effectLst/>
        <a:scene3d>
          <a:camera prst="orthographicFront">
            <a:rot lat="0" lon="0" rev="0"/>
          </a:camera>
          <a:lightRig rig="glow" dir="t">
            <a:rot lat="0" lon="0" rev="14100000"/>
          </a:lightRig>
        </a:scene3d>
        <a:sp3d prstMaterial="softEdge">
          <a:bevelT w="127000" prst="artDeco"/>
        </a:sp3d>
      </dgm:spPr>
      <dgm:t>
        <a:bodyPr/>
        <a:lstStyle/>
        <a:p>
          <a:pPr>
            <a:buFont typeface="Wingdings" panose="05000000000000000000" pitchFamily="2" charset="2"/>
            <a:buChar char="v"/>
          </a:pPr>
          <a:r>
            <a:rPr lang="en-US" dirty="0">
              <a:solidFill>
                <a:srgbClr val="FF3300"/>
              </a:solidFill>
            </a:rPr>
            <a:t>Comparable(I)</a:t>
          </a:r>
        </a:p>
      </dgm:t>
    </dgm:pt>
    <dgm:pt modelId="{51566A79-2C0C-44A5-938A-8B8A558B9769}" type="parTrans" cxnId="{559517FF-3867-40ED-A1E0-A91332FAB22C}">
      <dgm:prSet/>
      <dgm:spPr/>
      <dgm:t>
        <a:bodyPr/>
        <a:lstStyle/>
        <a:p>
          <a:endParaRPr lang="en-US"/>
        </a:p>
      </dgm:t>
    </dgm:pt>
    <dgm:pt modelId="{4FA2FADC-011A-4639-A9C4-95215D98D587}" type="sibTrans" cxnId="{559517FF-3867-40ED-A1E0-A91332FAB22C}">
      <dgm:prSet/>
      <dgm:spPr/>
      <dgm:t>
        <a:bodyPr/>
        <a:lstStyle/>
        <a:p>
          <a:endParaRPr lang="en-US"/>
        </a:p>
      </dgm:t>
    </dgm:pt>
    <dgm:pt modelId="{476262B2-6815-4E28-90AF-1A06373A4A83}">
      <dgm:prSet phldrT="[Text]"/>
      <dgm:spPr>
        <a:solidFill>
          <a:schemeClr val="accent1">
            <a:lumMod val="20000"/>
            <a:lumOff val="80000"/>
            <a:alpha val="90000"/>
          </a:schemeClr>
        </a:solidFill>
        <a:ln>
          <a:noFill/>
        </a:ln>
        <a:effectLst/>
        <a:scene3d>
          <a:camera prst="orthographicFront">
            <a:rot lat="0" lon="0" rev="0"/>
          </a:camera>
          <a:lightRig rig="glow" dir="t">
            <a:rot lat="0" lon="0" rev="14100000"/>
          </a:lightRig>
        </a:scene3d>
        <a:sp3d prstMaterial="softEdge">
          <a:bevelT w="127000" prst="artDeco"/>
        </a:sp3d>
      </dgm:spPr>
      <dgm:t>
        <a:bodyPr/>
        <a:lstStyle/>
        <a:p>
          <a:pPr>
            <a:buFont typeface="Wingdings" panose="05000000000000000000" pitchFamily="2" charset="2"/>
            <a:buChar char="v"/>
          </a:pPr>
          <a:r>
            <a:rPr lang="en-US" dirty="0">
              <a:solidFill>
                <a:srgbClr val="FF3300"/>
              </a:solidFill>
            </a:rPr>
            <a:t>Comparator(I)</a:t>
          </a:r>
        </a:p>
      </dgm:t>
    </dgm:pt>
    <dgm:pt modelId="{4AB077CE-2D23-4405-A773-AA88AEB93793}" type="parTrans" cxnId="{F227CDA7-290C-4E95-B054-F49422DAA890}">
      <dgm:prSet/>
      <dgm:spPr/>
      <dgm:t>
        <a:bodyPr/>
        <a:lstStyle/>
        <a:p>
          <a:endParaRPr lang="en-US"/>
        </a:p>
      </dgm:t>
    </dgm:pt>
    <dgm:pt modelId="{34C6AD7B-32F4-4F75-8984-579E77F415C2}" type="sibTrans" cxnId="{F227CDA7-290C-4E95-B054-F49422DAA890}">
      <dgm:prSet/>
      <dgm:spPr/>
      <dgm:t>
        <a:bodyPr/>
        <a:lstStyle/>
        <a:p>
          <a:endParaRPr lang="en-US"/>
        </a:p>
      </dgm:t>
    </dgm:pt>
    <dgm:pt modelId="{E6AC1987-9A7C-433D-B766-2A6630332A75}">
      <dgm:prSet phldrT="[Text]"/>
      <dgm:spPr>
        <a:solidFill>
          <a:srgbClr val="F30381"/>
        </a:solidFill>
        <a:ln>
          <a:noFill/>
        </a:ln>
        <a:effectLst/>
        <a:scene3d>
          <a:camera prst="orthographicFront">
            <a:rot lat="0" lon="0" rev="0"/>
          </a:camera>
          <a:lightRig rig="glow" dir="t">
            <a:rot lat="0" lon="0" rev="14100000"/>
          </a:lightRig>
        </a:scene3d>
        <a:sp3d prstMaterial="softEdge">
          <a:bevelT w="127000" prst="artDeco"/>
        </a:sp3d>
      </dgm:spPr>
      <dgm:t>
        <a:bodyPr/>
        <a:lstStyle/>
        <a:p>
          <a:r>
            <a:rPr lang="en-US" dirty="0"/>
            <a:t>Cursor</a:t>
          </a:r>
        </a:p>
      </dgm:t>
    </dgm:pt>
    <dgm:pt modelId="{832D9D65-2C84-46BD-BE5F-A59A970AE037}" type="parTrans" cxnId="{F335F4E6-2A9B-4CA6-BD5C-49631130B76D}">
      <dgm:prSet/>
      <dgm:spPr/>
      <dgm:t>
        <a:bodyPr/>
        <a:lstStyle/>
        <a:p>
          <a:endParaRPr lang="en-US"/>
        </a:p>
      </dgm:t>
    </dgm:pt>
    <dgm:pt modelId="{4B537D3C-9DA5-49AB-BFFD-AAF16E887307}" type="sibTrans" cxnId="{F335F4E6-2A9B-4CA6-BD5C-49631130B76D}">
      <dgm:prSet/>
      <dgm:spPr/>
      <dgm:t>
        <a:bodyPr/>
        <a:lstStyle/>
        <a:p>
          <a:endParaRPr lang="en-US"/>
        </a:p>
      </dgm:t>
    </dgm:pt>
    <dgm:pt modelId="{6F72AA4B-3776-472C-A429-827E3FA823C8}">
      <dgm:prSet phldrT="[Text]"/>
      <dgm:spPr>
        <a:solidFill>
          <a:srgbClr val="FFCCFF">
            <a:alpha val="89804"/>
          </a:srgbClr>
        </a:solidFill>
        <a:ln>
          <a:noFill/>
        </a:ln>
        <a:effectLst/>
        <a:scene3d>
          <a:camera prst="orthographicFront">
            <a:rot lat="0" lon="0" rev="0"/>
          </a:camera>
          <a:lightRig rig="glow" dir="t">
            <a:rot lat="0" lon="0" rev="14100000"/>
          </a:lightRig>
        </a:scene3d>
        <a:sp3d prstMaterial="softEdge">
          <a:bevelT w="127000" prst="artDeco"/>
        </a:sp3d>
      </dgm:spPr>
      <dgm:t>
        <a:bodyPr/>
        <a:lstStyle/>
        <a:p>
          <a:pPr>
            <a:buFont typeface="Wingdings" panose="05000000000000000000" pitchFamily="2" charset="2"/>
            <a:buChar char="v"/>
          </a:pPr>
          <a:r>
            <a:rPr lang="en-US" dirty="0">
              <a:solidFill>
                <a:srgbClr val="FF0066"/>
              </a:solidFill>
            </a:rPr>
            <a:t>Iterator(I)</a:t>
          </a:r>
        </a:p>
      </dgm:t>
    </dgm:pt>
    <dgm:pt modelId="{54D8999D-E2A5-43D7-AF54-98B53E811ED0}" type="parTrans" cxnId="{28455FE9-1BB2-4BE5-8330-4F025EE7BC6B}">
      <dgm:prSet/>
      <dgm:spPr/>
      <dgm:t>
        <a:bodyPr/>
        <a:lstStyle/>
        <a:p>
          <a:endParaRPr lang="en-US"/>
        </a:p>
      </dgm:t>
    </dgm:pt>
    <dgm:pt modelId="{61043DA5-7784-4039-BDC4-795A3DF88A29}" type="sibTrans" cxnId="{28455FE9-1BB2-4BE5-8330-4F025EE7BC6B}">
      <dgm:prSet/>
      <dgm:spPr/>
      <dgm:t>
        <a:bodyPr/>
        <a:lstStyle/>
        <a:p>
          <a:endParaRPr lang="en-US"/>
        </a:p>
      </dgm:t>
    </dgm:pt>
    <dgm:pt modelId="{BB9192CB-8DD9-426A-8307-F34B171E1F15}">
      <dgm:prSet phldrT="[Text]"/>
      <dgm:spPr>
        <a:solidFill>
          <a:srgbClr val="FFCCFF">
            <a:alpha val="89804"/>
          </a:srgbClr>
        </a:solidFill>
        <a:ln>
          <a:noFill/>
        </a:ln>
        <a:effectLst/>
        <a:scene3d>
          <a:camera prst="orthographicFront">
            <a:rot lat="0" lon="0" rev="0"/>
          </a:camera>
          <a:lightRig rig="glow" dir="t">
            <a:rot lat="0" lon="0" rev="14100000"/>
          </a:lightRig>
        </a:scene3d>
        <a:sp3d prstMaterial="softEdge">
          <a:bevelT w="127000" prst="artDeco"/>
        </a:sp3d>
      </dgm:spPr>
      <dgm:t>
        <a:bodyPr/>
        <a:lstStyle/>
        <a:p>
          <a:pPr>
            <a:buFont typeface="Wingdings" panose="05000000000000000000" pitchFamily="2" charset="2"/>
            <a:buChar char="v"/>
          </a:pPr>
          <a:r>
            <a:rPr lang="en-US" dirty="0" err="1">
              <a:solidFill>
                <a:srgbClr val="FF0066"/>
              </a:solidFill>
            </a:rPr>
            <a:t>ListIterator</a:t>
          </a:r>
          <a:r>
            <a:rPr lang="en-US" dirty="0">
              <a:solidFill>
                <a:srgbClr val="FF0066"/>
              </a:solidFill>
            </a:rPr>
            <a:t>(I)</a:t>
          </a:r>
        </a:p>
      </dgm:t>
    </dgm:pt>
    <dgm:pt modelId="{D9D60C0E-D344-4D98-BBA4-EE01B2DBC905}" type="parTrans" cxnId="{18F609B6-0E3F-4AF0-A1BF-E5CD53F03F6F}">
      <dgm:prSet/>
      <dgm:spPr/>
      <dgm:t>
        <a:bodyPr/>
        <a:lstStyle/>
        <a:p>
          <a:endParaRPr lang="en-US"/>
        </a:p>
      </dgm:t>
    </dgm:pt>
    <dgm:pt modelId="{408C5A0F-244B-4703-A3F3-0D0E39F793E3}" type="sibTrans" cxnId="{18F609B6-0E3F-4AF0-A1BF-E5CD53F03F6F}">
      <dgm:prSet/>
      <dgm:spPr/>
      <dgm:t>
        <a:bodyPr/>
        <a:lstStyle/>
        <a:p>
          <a:endParaRPr lang="en-US"/>
        </a:p>
      </dgm:t>
    </dgm:pt>
    <dgm:pt modelId="{05E8E93D-2EC0-47E6-B039-53E701BF60F0}">
      <dgm:prSet phldrT="[Text]"/>
      <dgm:spPr>
        <a:solidFill>
          <a:srgbClr val="00B050"/>
        </a:solidFill>
        <a:ln>
          <a:noFill/>
        </a:ln>
        <a:effectLst/>
        <a:scene3d>
          <a:camera prst="orthographicFront">
            <a:rot lat="0" lon="0" rev="0"/>
          </a:camera>
          <a:lightRig rig="glow" dir="t">
            <a:rot lat="0" lon="0" rev="14100000"/>
          </a:lightRig>
        </a:scene3d>
        <a:sp3d prstMaterial="softEdge">
          <a:bevelT w="127000" prst="artDeco"/>
        </a:sp3d>
      </dgm:spPr>
      <dgm:t>
        <a:bodyPr/>
        <a:lstStyle/>
        <a:p>
          <a:r>
            <a:rPr lang="en-US" dirty="0"/>
            <a:t>Utility Class</a:t>
          </a:r>
        </a:p>
      </dgm:t>
    </dgm:pt>
    <dgm:pt modelId="{B32416AF-613E-444D-AF53-026ADA90A74D}" type="parTrans" cxnId="{643AFA97-7DE3-444F-9F89-89E5A6C7F696}">
      <dgm:prSet/>
      <dgm:spPr/>
      <dgm:t>
        <a:bodyPr/>
        <a:lstStyle/>
        <a:p>
          <a:endParaRPr lang="en-US"/>
        </a:p>
      </dgm:t>
    </dgm:pt>
    <dgm:pt modelId="{030F8440-A9C3-45DA-8F3C-FCD8656AD880}" type="sibTrans" cxnId="{643AFA97-7DE3-444F-9F89-89E5A6C7F696}">
      <dgm:prSet/>
      <dgm:spPr/>
      <dgm:t>
        <a:bodyPr/>
        <a:lstStyle/>
        <a:p>
          <a:endParaRPr lang="en-US"/>
        </a:p>
      </dgm:t>
    </dgm:pt>
    <dgm:pt modelId="{EF2227CE-0683-4824-AFFB-F24C641CE883}">
      <dgm:prSet phldrT="[Text]"/>
      <dgm:spPr>
        <a:solidFill>
          <a:srgbClr val="B3F5B6">
            <a:alpha val="89804"/>
          </a:srgbClr>
        </a:solidFill>
        <a:ln>
          <a:noFill/>
        </a:ln>
        <a:effectLst/>
        <a:scene3d>
          <a:camera prst="orthographicFront">
            <a:rot lat="0" lon="0" rev="0"/>
          </a:camera>
          <a:lightRig rig="glow" dir="t">
            <a:rot lat="0" lon="0" rev="14100000"/>
          </a:lightRig>
        </a:scene3d>
        <a:sp3d prstMaterial="softEdge">
          <a:bevelT w="127000" prst="artDeco"/>
        </a:sp3d>
      </dgm:spPr>
      <dgm:t>
        <a:bodyPr/>
        <a:lstStyle/>
        <a:p>
          <a:pPr>
            <a:buFont typeface="Wingdings" panose="05000000000000000000" pitchFamily="2" charset="2"/>
            <a:buChar char="v"/>
          </a:pPr>
          <a:r>
            <a:rPr lang="en-US" dirty="0">
              <a:solidFill>
                <a:srgbClr val="006600"/>
              </a:solidFill>
            </a:rPr>
            <a:t>Arrays</a:t>
          </a:r>
        </a:p>
      </dgm:t>
    </dgm:pt>
    <dgm:pt modelId="{C6B1A3E6-7115-42BB-8BAA-B8AB82EB522C}" type="parTrans" cxnId="{C0000C02-16DB-43E8-95D7-6C96899FF0E6}">
      <dgm:prSet/>
      <dgm:spPr/>
      <dgm:t>
        <a:bodyPr/>
        <a:lstStyle/>
        <a:p>
          <a:endParaRPr lang="en-US"/>
        </a:p>
      </dgm:t>
    </dgm:pt>
    <dgm:pt modelId="{233567D7-9A8C-40A1-970E-07716158ED5F}" type="sibTrans" cxnId="{C0000C02-16DB-43E8-95D7-6C96899FF0E6}">
      <dgm:prSet/>
      <dgm:spPr/>
      <dgm:t>
        <a:bodyPr/>
        <a:lstStyle/>
        <a:p>
          <a:endParaRPr lang="en-US"/>
        </a:p>
      </dgm:t>
    </dgm:pt>
    <dgm:pt modelId="{E56A71F2-8FE3-4975-8742-926464882457}">
      <dgm:prSet phldrT="[Text]"/>
      <dgm:spPr>
        <a:solidFill>
          <a:srgbClr val="B3F5B6">
            <a:alpha val="89804"/>
          </a:srgbClr>
        </a:solidFill>
        <a:ln>
          <a:noFill/>
        </a:ln>
        <a:effectLst/>
        <a:scene3d>
          <a:camera prst="orthographicFront">
            <a:rot lat="0" lon="0" rev="0"/>
          </a:camera>
          <a:lightRig rig="glow" dir="t">
            <a:rot lat="0" lon="0" rev="14100000"/>
          </a:lightRig>
        </a:scene3d>
        <a:sp3d prstMaterial="softEdge">
          <a:bevelT w="127000" prst="artDeco"/>
        </a:sp3d>
      </dgm:spPr>
      <dgm:t>
        <a:bodyPr/>
        <a:lstStyle/>
        <a:p>
          <a:pPr>
            <a:buFont typeface="Wingdings" panose="05000000000000000000" pitchFamily="2" charset="2"/>
            <a:buChar char="v"/>
          </a:pPr>
          <a:r>
            <a:rPr lang="en-US" dirty="0">
              <a:solidFill>
                <a:srgbClr val="006600"/>
              </a:solidFill>
            </a:rPr>
            <a:t>Collections</a:t>
          </a:r>
        </a:p>
      </dgm:t>
    </dgm:pt>
    <dgm:pt modelId="{1A477EE7-018D-42A9-BA7F-9D91A0EB2C43}" type="parTrans" cxnId="{C6551D38-221D-4CB6-A1DC-296A62532FB4}">
      <dgm:prSet/>
      <dgm:spPr/>
      <dgm:t>
        <a:bodyPr/>
        <a:lstStyle/>
        <a:p>
          <a:endParaRPr lang="en-US"/>
        </a:p>
      </dgm:t>
    </dgm:pt>
    <dgm:pt modelId="{8D87B24B-68C1-40AC-A3CB-F00A9373D033}" type="sibTrans" cxnId="{C6551D38-221D-4CB6-A1DC-296A62532FB4}">
      <dgm:prSet/>
      <dgm:spPr/>
      <dgm:t>
        <a:bodyPr/>
        <a:lstStyle/>
        <a:p>
          <a:endParaRPr lang="en-US"/>
        </a:p>
      </dgm:t>
    </dgm:pt>
    <dgm:pt modelId="{CF8453F9-BF03-496C-AE5B-045E150331CF}">
      <dgm:prSet phldrT="[Text]"/>
      <dgm:spPr>
        <a:solidFill>
          <a:srgbClr val="FFCCFF">
            <a:alpha val="89804"/>
          </a:srgbClr>
        </a:solidFill>
        <a:ln>
          <a:noFill/>
        </a:ln>
        <a:effectLst/>
        <a:scene3d>
          <a:camera prst="orthographicFront">
            <a:rot lat="0" lon="0" rev="0"/>
          </a:camera>
          <a:lightRig rig="glow" dir="t">
            <a:rot lat="0" lon="0" rev="14100000"/>
          </a:lightRig>
        </a:scene3d>
        <a:sp3d prstMaterial="softEdge">
          <a:bevelT w="127000" prst="artDeco"/>
        </a:sp3d>
      </dgm:spPr>
      <dgm:t>
        <a:bodyPr/>
        <a:lstStyle/>
        <a:p>
          <a:pPr>
            <a:buFont typeface="Wingdings" panose="05000000000000000000" pitchFamily="2" charset="2"/>
            <a:buChar char="v"/>
          </a:pPr>
          <a:r>
            <a:rPr lang="en-US" dirty="0">
              <a:solidFill>
                <a:srgbClr val="FF0066"/>
              </a:solidFill>
            </a:rPr>
            <a:t>Enumeration(I)</a:t>
          </a:r>
        </a:p>
      </dgm:t>
    </dgm:pt>
    <dgm:pt modelId="{189D93D1-C0DF-4B98-8221-67DB796AA52E}" type="parTrans" cxnId="{91BF92F0-523A-4774-B690-A54C98047DD4}">
      <dgm:prSet/>
      <dgm:spPr/>
      <dgm:t>
        <a:bodyPr/>
        <a:lstStyle/>
        <a:p>
          <a:endParaRPr lang="en-US"/>
        </a:p>
      </dgm:t>
    </dgm:pt>
    <dgm:pt modelId="{3A2430B9-D5E5-404C-9499-D2FB7A8AB717}" type="sibTrans" cxnId="{91BF92F0-523A-4774-B690-A54C98047DD4}">
      <dgm:prSet/>
      <dgm:spPr/>
      <dgm:t>
        <a:bodyPr/>
        <a:lstStyle/>
        <a:p>
          <a:endParaRPr lang="en-US"/>
        </a:p>
      </dgm:t>
    </dgm:pt>
    <dgm:pt modelId="{69B435F9-6EEC-4E46-8E28-85C4AFCE0CA3}" type="pres">
      <dgm:prSet presAssocID="{85EFF472-615A-4C4A-A047-C6D076661873}" presName="Name0" presStyleCnt="0">
        <dgm:presLayoutVars>
          <dgm:dir/>
          <dgm:animLvl val="lvl"/>
          <dgm:resizeHandles val="exact"/>
        </dgm:presLayoutVars>
      </dgm:prSet>
      <dgm:spPr/>
    </dgm:pt>
    <dgm:pt modelId="{CB57EB46-5ABD-46A5-AAFE-304E2E7F3A8F}" type="pres">
      <dgm:prSet presAssocID="{C6B1BB1B-20A7-4F08-8B86-0ED64B3F5562}" presName="composite" presStyleCnt="0"/>
      <dgm:spPr/>
    </dgm:pt>
    <dgm:pt modelId="{8B1900C9-0B61-47ED-8692-441FA128787E}" type="pres">
      <dgm:prSet presAssocID="{C6B1BB1B-20A7-4F08-8B86-0ED64B3F5562}" presName="parTx" presStyleLbl="alignNode1" presStyleIdx="0" presStyleCnt="3">
        <dgm:presLayoutVars>
          <dgm:chMax val="0"/>
          <dgm:chPref val="0"/>
          <dgm:bulletEnabled val="1"/>
        </dgm:presLayoutVars>
      </dgm:prSet>
      <dgm:spPr/>
    </dgm:pt>
    <dgm:pt modelId="{94B15698-63D4-45E7-BC23-F2BA07E2932E}" type="pres">
      <dgm:prSet presAssocID="{C6B1BB1B-20A7-4F08-8B86-0ED64B3F5562}" presName="desTx" presStyleLbl="alignAccFollowNode1" presStyleIdx="0" presStyleCnt="3">
        <dgm:presLayoutVars>
          <dgm:bulletEnabled val="1"/>
        </dgm:presLayoutVars>
      </dgm:prSet>
      <dgm:spPr/>
    </dgm:pt>
    <dgm:pt modelId="{62AA61B0-0C6E-4C5C-B99F-823FC1365801}" type="pres">
      <dgm:prSet presAssocID="{CD8F7E4F-D17F-49D8-8943-FA10A8E199E5}" presName="space" presStyleCnt="0"/>
      <dgm:spPr/>
    </dgm:pt>
    <dgm:pt modelId="{FCC3911A-541C-4ADB-B158-5F5587908F7B}" type="pres">
      <dgm:prSet presAssocID="{E6AC1987-9A7C-433D-B766-2A6630332A75}" presName="composite" presStyleCnt="0"/>
      <dgm:spPr/>
    </dgm:pt>
    <dgm:pt modelId="{0F9C51E3-E9BE-4885-A465-E532012E98F7}" type="pres">
      <dgm:prSet presAssocID="{E6AC1987-9A7C-433D-B766-2A6630332A75}" presName="parTx" presStyleLbl="alignNode1" presStyleIdx="1" presStyleCnt="3">
        <dgm:presLayoutVars>
          <dgm:chMax val="0"/>
          <dgm:chPref val="0"/>
          <dgm:bulletEnabled val="1"/>
        </dgm:presLayoutVars>
      </dgm:prSet>
      <dgm:spPr/>
    </dgm:pt>
    <dgm:pt modelId="{0C566F87-8E6A-4F5B-BA40-B7D9A6EC4B3C}" type="pres">
      <dgm:prSet presAssocID="{E6AC1987-9A7C-433D-B766-2A6630332A75}" presName="desTx" presStyleLbl="alignAccFollowNode1" presStyleIdx="1" presStyleCnt="3">
        <dgm:presLayoutVars>
          <dgm:bulletEnabled val="1"/>
        </dgm:presLayoutVars>
      </dgm:prSet>
      <dgm:spPr/>
    </dgm:pt>
    <dgm:pt modelId="{65AF0D3C-B510-41B6-8167-18C4D98D15CC}" type="pres">
      <dgm:prSet presAssocID="{4B537D3C-9DA5-49AB-BFFD-AAF16E887307}" presName="space" presStyleCnt="0"/>
      <dgm:spPr/>
    </dgm:pt>
    <dgm:pt modelId="{ACDB9224-B6A6-4D95-8A59-51EC388A6240}" type="pres">
      <dgm:prSet presAssocID="{05E8E93D-2EC0-47E6-B039-53E701BF60F0}" presName="composite" presStyleCnt="0"/>
      <dgm:spPr/>
    </dgm:pt>
    <dgm:pt modelId="{B91056A6-783B-41E3-944C-F4B2A57B9685}" type="pres">
      <dgm:prSet presAssocID="{05E8E93D-2EC0-47E6-B039-53E701BF60F0}" presName="parTx" presStyleLbl="alignNode1" presStyleIdx="2" presStyleCnt="3">
        <dgm:presLayoutVars>
          <dgm:chMax val="0"/>
          <dgm:chPref val="0"/>
          <dgm:bulletEnabled val="1"/>
        </dgm:presLayoutVars>
      </dgm:prSet>
      <dgm:spPr/>
    </dgm:pt>
    <dgm:pt modelId="{AB647B69-98CA-426D-9B14-48D63F5A8ACC}" type="pres">
      <dgm:prSet presAssocID="{05E8E93D-2EC0-47E6-B039-53E701BF60F0}" presName="desTx" presStyleLbl="alignAccFollowNode1" presStyleIdx="2" presStyleCnt="3">
        <dgm:presLayoutVars>
          <dgm:bulletEnabled val="1"/>
        </dgm:presLayoutVars>
      </dgm:prSet>
      <dgm:spPr/>
    </dgm:pt>
  </dgm:ptLst>
  <dgm:cxnLst>
    <dgm:cxn modelId="{C0000C02-16DB-43E8-95D7-6C96899FF0E6}" srcId="{05E8E93D-2EC0-47E6-B039-53E701BF60F0}" destId="{EF2227CE-0683-4824-AFFB-F24C641CE883}" srcOrd="0" destOrd="0" parTransId="{C6B1A3E6-7115-42BB-8BAA-B8AB82EB522C}" sibTransId="{233567D7-9A8C-40A1-970E-07716158ED5F}"/>
    <dgm:cxn modelId="{8F59360B-1105-4574-AD18-3917DB880A37}" type="presOf" srcId="{6F72AA4B-3776-472C-A429-827E3FA823C8}" destId="{0C566F87-8E6A-4F5B-BA40-B7D9A6EC4B3C}" srcOrd="0" destOrd="0" presId="urn:microsoft.com/office/officeart/2005/8/layout/hList1"/>
    <dgm:cxn modelId="{D4AE311C-748F-408C-8476-2EA9CB906CA4}" type="presOf" srcId="{F8CE821E-2295-40E2-977C-D6C3537AEC71}" destId="{94B15698-63D4-45E7-BC23-F2BA07E2932E}" srcOrd="0" destOrd="0" presId="urn:microsoft.com/office/officeart/2005/8/layout/hList1"/>
    <dgm:cxn modelId="{0F05FA25-38FD-46EF-9531-B9163A7DE6CD}" srcId="{85EFF472-615A-4C4A-A047-C6D076661873}" destId="{C6B1BB1B-20A7-4F08-8B86-0ED64B3F5562}" srcOrd="0" destOrd="0" parTransId="{7F1DF280-3348-4DAB-A38C-6B967C58B7FD}" sibTransId="{CD8F7E4F-D17F-49D8-8943-FA10A8E199E5}"/>
    <dgm:cxn modelId="{263F5732-6E61-4FDD-9B6E-6AD181895A2D}" type="presOf" srcId="{05E8E93D-2EC0-47E6-B039-53E701BF60F0}" destId="{B91056A6-783B-41E3-944C-F4B2A57B9685}" srcOrd="0" destOrd="0" presId="urn:microsoft.com/office/officeart/2005/8/layout/hList1"/>
    <dgm:cxn modelId="{C6551D38-221D-4CB6-A1DC-296A62532FB4}" srcId="{05E8E93D-2EC0-47E6-B039-53E701BF60F0}" destId="{E56A71F2-8FE3-4975-8742-926464882457}" srcOrd="1" destOrd="0" parTransId="{1A477EE7-018D-42A9-BA7F-9D91A0EB2C43}" sibTransId="{8D87B24B-68C1-40AC-A3CB-F00A9373D033}"/>
    <dgm:cxn modelId="{5CFA673C-0C52-4E78-B401-22961159241D}" type="presOf" srcId="{CF8453F9-BF03-496C-AE5B-045E150331CF}" destId="{0C566F87-8E6A-4F5B-BA40-B7D9A6EC4B3C}" srcOrd="0" destOrd="2" presId="urn:microsoft.com/office/officeart/2005/8/layout/hList1"/>
    <dgm:cxn modelId="{E6CF786A-F698-49E0-8AEE-E27FF036A20D}" type="presOf" srcId="{EF2227CE-0683-4824-AFFB-F24C641CE883}" destId="{AB647B69-98CA-426D-9B14-48D63F5A8ACC}" srcOrd="0" destOrd="0" presId="urn:microsoft.com/office/officeart/2005/8/layout/hList1"/>
    <dgm:cxn modelId="{1E7FDD51-A4BB-49D0-BAE6-0FEDDE775300}" type="presOf" srcId="{476262B2-6815-4E28-90AF-1A06373A4A83}" destId="{94B15698-63D4-45E7-BC23-F2BA07E2932E}" srcOrd="0" destOrd="1" presId="urn:microsoft.com/office/officeart/2005/8/layout/hList1"/>
    <dgm:cxn modelId="{6CBB4280-FC14-4D10-9714-12048A9CD162}" type="presOf" srcId="{85EFF472-615A-4C4A-A047-C6D076661873}" destId="{69B435F9-6EEC-4E46-8E28-85C4AFCE0CA3}" srcOrd="0" destOrd="0" presId="urn:microsoft.com/office/officeart/2005/8/layout/hList1"/>
    <dgm:cxn modelId="{34B8A58C-65C3-4A15-812B-77EF6C504F0B}" type="presOf" srcId="{E6AC1987-9A7C-433D-B766-2A6630332A75}" destId="{0F9C51E3-E9BE-4885-A465-E532012E98F7}" srcOrd="0" destOrd="0" presId="urn:microsoft.com/office/officeart/2005/8/layout/hList1"/>
    <dgm:cxn modelId="{643AFA97-7DE3-444F-9F89-89E5A6C7F696}" srcId="{85EFF472-615A-4C4A-A047-C6D076661873}" destId="{05E8E93D-2EC0-47E6-B039-53E701BF60F0}" srcOrd="2" destOrd="0" parTransId="{B32416AF-613E-444D-AF53-026ADA90A74D}" sibTransId="{030F8440-A9C3-45DA-8F3C-FCD8656AD880}"/>
    <dgm:cxn modelId="{9221C5A5-C4F0-44D0-8820-65F20B792F2E}" type="presOf" srcId="{BB9192CB-8DD9-426A-8307-F34B171E1F15}" destId="{0C566F87-8E6A-4F5B-BA40-B7D9A6EC4B3C}" srcOrd="0" destOrd="1" presId="urn:microsoft.com/office/officeart/2005/8/layout/hList1"/>
    <dgm:cxn modelId="{F227CDA7-290C-4E95-B054-F49422DAA890}" srcId="{C6B1BB1B-20A7-4F08-8B86-0ED64B3F5562}" destId="{476262B2-6815-4E28-90AF-1A06373A4A83}" srcOrd="1" destOrd="0" parTransId="{4AB077CE-2D23-4405-A773-AA88AEB93793}" sibTransId="{34C6AD7B-32F4-4F75-8984-579E77F415C2}"/>
    <dgm:cxn modelId="{18F609B6-0E3F-4AF0-A1BF-E5CD53F03F6F}" srcId="{E6AC1987-9A7C-433D-B766-2A6630332A75}" destId="{BB9192CB-8DD9-426A-8307-F34B171E1F15}" srcOrd="1" destOrd="0" parTransId="{D9D60C0E-D344-4D98-BBA4-EE01B2DBC905}" sibTransId="{408C5A0F-244B-4703-A3F3-0D0E39F793E3}"/>
    <dgm:cxn modelId="{D23598C2-5CD1-4FCC-BA75-E3BD61E9BCFF}" type="presOf" srcId="{C6B1BB1B-20A7-4F08-8B86-0ED64B3F5562}" destId="{8B1900C9-0B61-47ED-8692-441FA128787E}" srcOrd="0" destOrd="0" presId="urn:microsoft.com/office/officeart/2005/8/layout/hList1"/>
    <dgm:cxn modelId="{8FB270D4-29BB-44F6-86CC-E1D0DC15FBE8}" type="presOf" srcId="{E56A71F2-8FE3-4975-8742-926464882457}" destId="{AB647B69-98CA-426D-9B14-48D63F5A8ACC}" srcOrd="0" destOrd="1" presId="urn:microsoft.com/office/officeart/2005/8/layout/hList1"/>
    <dgm:cxn modelId="{F335F4E6-2A9B-4CA6-BD5C-49631130B76D}" srcId="{85EFF472-615A-4C4A-A047-C6D076661873}" destId="{E6AC1987-9A7C-433D-B766-2A6630332A75}" srcOrd="1" destOrd="0" parTransId="{832D9D65-2C84-46BD-BE5F-A59A970AE037}" sibTransId="{4B537D3C-9DA5-49AB-BFFD-AAF16E887307}"/>
    <dgm:cxn modelId="{28455FE9-1BB2-4BE5-8330-4F025EE7BC6B}" srcId="{E6AC1987-9A7C-433D-B766-2A6630332A75}" destId="{6F72AA4B-3776-472C-A429-827E3FA823C8}" srcOrd="0" destOrd="0" parTransId="{54D8999D-E2A5-43D7-AF54-98B53E811ED0}" sibTransId="{61043DA5-7784-4039-BDC4-795A3DF88A29}"/>
    <dgm:cxn modelId="{91BF92F0-523A-4774-B690-A54C98047DD4}" srcId="{E6AC1987-9A7C-433D-B766-2A6630332A75}" destId="{CF8453F9-BF03-496C-AE5B-045E150331CF}" srcOrd="2" destOrd="0" parTransId="{189D93D1-C0DF-4B98-8221-67DB796AA52E}" sibTransId="{3A2430B9-D5E5-404C-9499-D2FB7A8AB717}"/>
    <dgm:cxn modelId="{559517FF-3867-40ED-A1E0-A91332FAB22C}" srcId="{C6B1BB1B-20A7-4F08-8B86-0ED64B3F5562}" destId="{F8CE821E-2295-40E2-977C-D6C3537AEC71}" srcOrd="0" destOrd="0" parTransId="{51566A79-2C0C-44A5-938A-8B8A558B9769}" sibTransId="{4FA2FADC-011A-4639-A9C4-95215D98D587}"/>
    <dgm:cxn modelId="{B6F86CEB-8818-407A-9A38-2F85C664238E}" type="presParOf" srcId="{69B435F9-6EEC-4E46-8E28-85C4AFCE0CA3}" destId="{CB57EB46-5ABD-46A5-AAFE-304E2E7F3A8F}" srcOrd="0" destOrd="0" presId="urn:microsoft.com/office/officeart/2005/8/layout/hList1"/>
    <dgm:cxn modelId="{65014BFF-6034-4A5F-B1B6-3F322143E31F}" type="presParOf" srcId="{CB57EB46-5ABD-46A5-AAFE-304E2E7F3A8F}" destId="{8B1900C9-0B61-47ED-8692-441FA128787E}" srcOrd="0" destOrd="0" presId="urn:microsoft.com/office/officeart/2005/8/layout/hList1"/>
    <dgm:cxn modelId="{252DECC2-039D-4965-B980-506F533228CD}" type="presParOf" srcId="{CB57EB46-5ABD-46A5-AAFE-304E2E7F3A8F}" destId="{94B15698-63D4-45E7-BC23-F2BA07E2932E}" srcOrd="1" destOrd="0" presId="urn:microsoft.com/office/officeart/2005/8/layout/hList1"/>
    <dgm:cxn modelId="{D5B4AAE1-BEFF-47E1-A222-B8AF715FC9BF}" type="presParOf" srcId="{69B435F9-6EEC-4E46-8E28-85C4AFCE0CA3}" destId="{62AA61B0-0C6E-4C5C-B99F-823FC1365801}" srcOrd="1" destOrd="0" presId="urn:microsoft.com/office/officeart/2005/8/layout/hList1"/>
    <dgm:cxn modelId="{CEFC5651-16C4-4628-A220-25AA0755DEC2}" type="presParOf" srcId="{69B435F9-6EEC-4E46-8E28-85C4AFCE0CA3}" destId="{FCC3911A-541C-4ADB-B158-5F5587908F7B}" srcOrd="2" destOrd="0" presId="urn:microsoft.com/office/officeart/2005/8/layout/hList1"/>
    <dgm:cxn modelId="{75A35DA7-FBE9-411C-B9BC-C6D8080E5876}" type="presParOf" srcId="{FCC3911A-541C-4ADB-B158-5F5587908F7B}" destId="{0F9C51E3-E9BE-4885-A465-E532012E98F7}" srcOrd="0" destOrd="0" presId="urn:microsoft.com/office/officeart/2005/8/layout/hList1"/>
    <dgm:cxn modelId="{F67614E3-246A-43CE-A637-01CD789BEC85}" type="presParOf" srcId="{FCC3911A-541C-4ADB-B158-5F5587908F7B}" destId="{0C566F87-8E6A-4F5B-BA40-B7D9A6EC4B3C}" srcOrd="1" destOrd="0" presId="urn:microsoft.com/office/officeart/2005/8/layout/hList1"/>
    <dgm:cxn modelId="{E69482D2-CAE5-4A91-AF7D-F8D2C0973FF6}" type="presParOf" srcId="{69B435F9-6EEC-4E46-8E28-85C4AFCE0CA3}" destId="{65AF0D3C-B510-41B6-8167-18C4D98D15CC}" srcOrd="3" destOrd="0" presId="urn:microsoft.com/office/officeart/2005/8/layout/hList1"/>
    <dgm:cxn modelId="{AA889E83-7729-4189-B11D-8CF144BAE7E0}" type="presParOf" srcId="{69B435F9-6EEC-4E46-8E28-85C4AFCE0CA3}" destId="{ACDB9224-B6A6-4D95-8A59-51EC388A6240}" srcOrd="4" destOrd="0" presId="urn:microsoft.com/office/officeart/2005/8/layout/hList1"/>
    <dgm:cxn modelId="{A602918A-F77C-4F22-9B0C-727A4608A8A5}" type="presParOf" srcId="{ACDB9224-B6A6-4D95-8A59-51EC388A6240}" destId="{B91056A6-783B-41E3-944C-F4B2A57B9685}" srcOrd="0" destOrd="0" presId="urn:microsoft.com/office/officeart/2005/8/layout/hList1"/>
    <dgm:cxn modelId="{079DFA0D-5F54-4750-B238-B21E983004E8}" type="presParOf" srcId="{ACDB9224-B6A6-4D95-8A59-51EC388A6240}" destId="{AB647B69-98CA-426D-9B14-48D63F5A8ACC}" srcOrd="1" destOrd="0" presId="urn:microsoft.com/office/officeart/2005/8/layout/hList1"/>
  </dgm:cxnLst>
  <dgm:bg>
    <a:effectLst>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FD2549D-A0A3-4E5A-901F-53356E01D321}" type="doc">
      <dgm:prSet loTypeId="urn:microsoft.com/office/officeart/2005/8/layout/orgChart1" loCatId="hierarchy" qsTypeId="urn:microsoft.com/office/officeart/2005/8/quickstyle/3d2" qsCatId="3D" csTypeId="urn:microsoft.com/office/officeart/2005/8/colors/accent1_2" csCatId="accent1" phldr="1"/>
      <dgm:spPr/>
      <dgm:t>
        <a:bodyPr/>
        <a:lstStyle/>
        <a:p>
          <a:endParaRPr lang="en-US"/>
        </a:p>
      </dgm:t>
    </dgm:pt>
    <dgm:pt modelId="{0F21189D-AF47-410B-841C-BFC3A898BC89}">
      <dgm:prSet phldrT="[Text]"/>
      <dgm:spPr>
        <a:solidFill>
          <a:srgbClr val="00B050"/>
        </a:solidFill>
      </dgm:spPr>
      <dgm:t>
        <a:bodyPr/>
        <a:lstStyle/>
        <a:p>
          <a:r>
            <a:rPr lang="en-US" dirty="0"/>
            <a:t>List</a:t>
          </a:r>
        </a:p>
      </dgm:t>
    </dgm:pt>
    <dgm:pt modelId="{576B6BAA-1B64-4187-8EF4-438B5D0693D5}" type="parTrans" cxnId="{C9BBD39A-A5F3-4895-947A-799CC6CDFB94}">
      <dgm:prSet/>
      <dgm:spPr/>
      <dgm:t>
        <a:bodyPr/>
        <a:lstStyle/>
        <a:p>
          <a:endParaRPr lang="en-US"/>
        </a:p>
      </dgm:t>
    </dgm:pt>
    <dgm:pt modelId="{9D3A4A58-71D1-4676-8E98-015E471C822D}" type="sibTrans" cxnId="{C9BBD39A-A5F3-4895-947A-799CC6CDFB94}">
      <dgm:prSet/>
      <dgm:spPr/>
      <dgm:t>
        <a:bodyPr/>
        <a:lstStyle/>
        <a:p>
          <a:endParaRPr lang="en-US"/>
        </a:p>
      </dgm:t>
    </dgm:pt>
    <dgm:pt modelId="{0890ED31-C385-4104-8C37-E095FECA9A30}">
      <dgm:prSet phldrT="[Text]"/>
      <dgm:spPr>
        <a:solidFill>
          <a:srgbClr val="FF0066"/>
        </a:solidFill>
      </dgm:spPr>
      <dgm:t>
        <a:bodyPr/>
        <a:lstStyle/>
        <a:p>
          <a:r>
            <a:rPr lang="en-US" dirty="0" err="1"/>
            <a:t>AbstractList</a:t>
          </a:r>
          <a:endParaRPr lang="en-US" dirty="0"/>
        </a:p>
      </dgm:t>
    </dgm:pt>
    <dgm:pt modelId="{D4E54CCD-9C95-4AE1-AEA6-9CDB882C91C3}" type="parTrans" cxnId="{E31911F5-A6E2-4ECE-9AE9-60F2FBBC0812}">
      <dgm:prSet/>
      <dgm:spPr>
        <a:ln>
          <a:solidFill>
            <a:srgbClr val="FF0066"/>
          </a:solidFill>
        </a:ln>
      </dgm:spPr>
      <dgm:t>
        <a:bodyPr/>
        <a:lstStyle/>
        <a:p>
          <a:endParaRPr lang="en-US"/>
        </a:p>
      </dgm:t>
    </dgm:pt>
    <dgm:pt modelId="{E44E896A-2B75-49F0-B651-3A50DA3EA2F4}" type="sibTrans" cxnId="{E31911F5-A6E2-4ECE-9AE9-60F2FBBC0812}">
      <dgm:prSet/>
      <dgm:spPr/>
      <dgm:t>
        <a:bodyPr/>
        <a:lstStyle/>
        <a:p>
          <a:endParaRPr lang="en-US"/>
        </a:p>
      </dgm:t>
    </dgm:pt>
    <dgm:pt modelId="{5F87BF08-383A-4430-9EE4-6E0AA072ADD8}">
      <dgm:prSet phldrT="[Text]"/>
      <dgm:spPr>
        <a:solidFill>
          <a:srgbClr val="FF0066"/>
        </a:solidFill>
      </dgm:spPr>
      <dgm:t>
        <a:bodyPr/>
        <a:lstStyle/>
        <a:p>
          <a:pPr>
            <a:spcAft>
              <a:spcPts val="0"/>
            </a:spcAft>
          </a:pPr>
          <a:r>
            <a:rPr lang="en-US" dirty="0"/>
            <a:t>Abstract</a:t>
          </a:r>
        </a:p>
        <a:p>
          <a:pPr>
            <a:spcAft>
              <a:spcPts val="0"/>
            </a:spcAft>
          </a:pPr>
          <a:r>
            <a:rPr lang="en-US" dirty="0" err="1"/>
            <a:t>SequentialList</a:t>
          </a:r>
          <a:endParaRPr lang="en-US" dirty="0"/>
        </a:p>
      </dgm:t>
    </dgm:pt>
    <dgm:pt modelId="{9E15A774-D429-44E5-8309-E7B50BECAF1B}" type="parTrans" cxnId="{986B8DC3-0E06-4C8B-A9FA-37CC1D12E989}">
      <dgm:prSet/>
      <dgm:spPr>
        <a:ln>
          <a:solidFill>
            <a:srgbClr val="FF0066"/>
          </a:solidFill>
        </a:ln>
      </dgm:spPr>
      <dgm:t>
        <a:bodyPr/>
        <a:lstStyle/>
        <a:p>
          <a:endParaRPr lang="en-US"/>
        </a:p>
      </dgm:t>
    </dgm:pt>
    <dgm:pt modelId="{F95F59DD-A5CE-4597-AA2B-9372B112AA6F}" type="sibTrans" cxnId="{986B8DC3-0E06-4C8B-A9FA-37CC1D12E989}">
      <dgm:prSet/>
      <dgm:spPr/>
      <dgm:t>
        <a:bodyPr/>
        <a:lstStyle/>
        <a:p>
          <a:endParaRPr lang="en-US"/>
        </a:p>
      </dgm:t>
    </dgm:pt>
    <dgm:pt modelId="{E734E240-227E-4C16-BB96-5958AA24B8C2}">
      <dgm:prSet phldrT="[Text]"/>
      <dgm:spPr>
        <a:solidFill>
          <a:srgbClr val="0070C0"/>
        </a:solidFill>
      </dgm:spPr>
      <dgm:t>
        <a:bodyPr/>
        <a:lstStyle/>
        <a:p>
          <a:r>
            <a:rPr lang="en-US" dirty="0" err="1"/>
            <a:t>ArrayList</a:t>
          </a:r>
          <a:endParaRPr lang="en-US" dirty="0"/>
        </a:p>
      </dgm:t>
    </dgm:pt>
    <dgm:pt modelId="{454574E4-36B6-4A50-B7DC-1B53B36F5C94}" type="parTrans" cxnId="{A289D78B-18F3-46C1-B387-F42B10080918}">
      <dgm:prSet/>
      <dgm:spPr>
        <a:ln>
          <a:solidFill>
            <a:srgbClr val="0070C0"/>
          </a:solidFill>
        </a:ln>
      </dgm:spPr>
      <dgm:t>
        <a:bodyPr/>
        <a:lstStyle/>
        <a:p>
          <a:endParaRPr lang="en-US"/>
        </a:p>
      </dgm:t>
    </dgm:pt>
    <dgm:pt modelId="{715CBB15-A129-496B-B4C6-A96A7142AF4B}" type="sibTrans" cxnId="{A289D78B-18F3-46C1-B387-F42B10080918}">
      <dgm:prSet/>
      <dgm:spPr/>
      <dgm:t>
        <a:bodyPr/>
        <a:lstStyle/>
        <a:p>
          <a:endParaRPr lang="en-US"/>
        </a:p>
      </dgm:t>
    </dgm:pt>
    <dgm:pt modelId="{C82553FC-BCB6-4F4B-A66A-2F6A55A295A8}">
      <dgm:prSet phldrT="[Text]"/>
      <dgm:spPr>
        <a:solidFill>
          <a:srgbClr val="0070C0"/>
        </a:solidFill>
      </dgm:spPr>
      <dgm:t>
        <a:bodyPr/>
        <a:lstStyle/>
        <a:p>
          <a:r>
            <a:rPr lang="en-US" dirty="0"/>
            <a:t>LinkedList</a:t>
          </a:r>
        </a:p>
      </dgm:t>
    </dgm:pt>
    <dgm:pt modelId="{8887B184-3E7D-4CA1-8F8D-7282D518E36A}" type="parTrans" cxnId="{F644B10B-8207-462F-9027-87A56DD5D73B}">
      <dgm:prSet>
        <dgm:style>
          <a:lnRef idx="2">
            <a:schemeClr val="accent1"/>
          </a:lnRef>
          <a:fillRef idx="0">
            <a:schemeClr val="accent1"/>
          </a:fillRef>
          <a:effectRef idx="1">
            <a:schemeClr val="accent1"/>
          </a:effectRef>
          <a:fontRef idx="minor">
            <a:schemeClr val="tx1"/>
          </a:fontRef>
        </dgm:style>
      </dgm:prSet>
      <dgm:spPr>
        <a:ln w="28575">
          <a:solidFill>
            <a:srgbClr val="0070C0"/>
          </a:solidFill>
        </a:ln>
      </dgm:spPr>
      <dgm:t>
        <a:bodyPr/>
        <a:lstStyle/>
        <a:p>
          <a:endParaRPr lang="en-US"/>
        </a:p>
      </dgm:t>
    </dgm:pt>
    <dgm:pt modelId="{64950D7A-D0F6-48ED-A1B8-BF4F43D31966}" type="sibTrans" cxnId="{F644B10B-8207-462F-9027-87A56DD5D73B}">
      <dgm:prSet/>
      <dgm:spPr/>
      <dgm:t>
        <a:bodyPr/>
        <a:lstStyle/>
        <a:p>
          <a:endParaRPr lang="en-US"/>
        </a:p>
      </dgm:t>
    </dgm:pt>
    <dgm:pt modelId="{B69EE501-DB3B-4D88-ABBD-485ADF4BED2B}">
      <dgm:prSet phldrT="[Text]"/>
      <dgm:spPr>
        <a:solidFill>
          <a:srgbClr val="0070C0"/>
        </a:solidFill>
      </dgm:spPr>
      <dgm:t>
        <a:bodyPr/>
        <a:lstStyle/>
        <a:p>
          <a:r>
            <a:rPr lang="en-US" dirty="0"/>
            <a:t>Stack</a:t>
          </a:r>
        </a:p>
      </dgm:t>
    </dgm:pt>
    <dgm:pt modelId="{DA055FF0-4145-448A-9ED5-7B50F66CCE94}" type="parTrans" cxnId="{BE3F5D08-1FCB-4589-86EE-2CD9AF50FC1E}">
      <dgm:prSet>
        <dgm:style>
          <a:lnRef idx="2">
            <a:schemeClr val="accent2"/>
          </a:lnRef>
          <a:fillRef idx="0">
            <a:schemeClr val="accent2"/>
          </a:fillRef>
          <a:effectRef idx="1">
            <a:schemeClr val="accent2"/>
          </a:effectRef>
          <a:fontRef idx="minor">
            <a:schemeClr val="tx1"/>
          </a:fontRef>
        </dgm:style>
      </dgm:prSet>
      <dgm:spPr>
        <a:ln w="28575">
          <a:solidFill>
            <a:srgbClr val="0070C0"/>
          </a:solidFill>
        </a:ln>
      </dgm:spPr>
      <dgm:t>
        <a:bodyPr/>
        <a:lstStyle/>
        <a:p>
          <a:endParaRPr lang="en-US"/>
        </a:p>
      </dgm:t>
    </dgm:pt>
    <dgm:pt modelId="{F354EF1F-078B-4E57-B822-69C80E5D7233}" type="sibTrans" cxnId="{BE3F5D08-1FCB-4589-86EE-2CD9AF50FC1E}">
      <dgm:prSet/>
      <dgm:spPr/>
      <dgm:t>
        <a:bodyPr/>
        <a:lstStyle/>
        <a:p>
          <a:endParaRPr lang="en-US"/>
        </a:p>
      </dgm:t>
    </dgm:pt>
    <dgm:pt modelId="{0E32C170-CCD6-44F9-8995-15B71D9FACBC}">
      <dgm:prSet phldrT="[Text]"/>
      <dgm:spPr>
        <a:solidFill>
          <a:srgbClr val="0070C0"/>
        </a:solidFill>
      </dgm:spPr>
      <dgm:t>
        <a:bodyPr/>
        <a:lstStyle/>
        <a:p>
          <a:r>
            <a:rPr lang="en-US"/>
            <a:t>Vector</a:t>
          </a:r>
          <a:endParaRPr lang="en-US" dirty="0"/>
        </a:p>
      </dgm:t>
    </dgm:pt>
    <dgm:pt modelId="{57438686-CEBA-456F-85CD-67EFF3FC0E38}" type="parTrans" cxnId="{2FAB5306-E08C-4174-AF4C-4A6E3254AC15}">
      <dgm:prSet/>
      <dgm:spPr>
        <a:ln>
          <a:solidFill>
            <a:srgbClr val="0070C0"/>
          </a:solidFill>
        </a:ln>
      </dgm:spPr>
      <dgm:t>
        <a:bodyPr/>
        <a:lstStyle/>
        <a:p>
          <a:endParaRPr lang="en-US"/>
        </a:p>
      </dgm:t>
    </dgm:pt>
    <dgm:pt modelId="{50D14424-FB34-4C7C-98F8-0EA08F36FD49}" type="sibTrans" cxnId="{2FAB5306-E08C-4174-AF4C-4A6E3254AC15}">
      <dgm:prSet/>
      <dgm:spPr/>
      <dgm:t>
        <a:bodyPr/>
        <a:lstStyle/>
        <a:p>
          <a:endParaRPr lang="en-US"/>
        </a:p>
      </dgm:t>
    </dgm:pt>
    <dgm:pt modelId="{5EF4E8EB-CCF5-4E93-A719-F7D9521E4364}">
      <dgm:prSet phldrT="[Text]"/>
      <dgm:spPr>
        <a:solidFill>
          <a:srgbClr val="00B050"/>
        </a:solidFill>
      </dgm:spPr>
      <dgm:t>
        <a:bodyPr/>
        <a:lstStyle/>
        <a:p>
          <a:endParaRPr lang="en-US" dirty="0"/>
        </a:p>
      </dgm:t>
    </dgm:pt>
    <dgm:pt modelId="{C40EBEF3-100C-4DA0-996C-381955264145}" type="parTrans" cxnId="{30C50056-6C66-4832-8731-18B8F84E3FFF}">
      <dgm:prSet/>
      <dgm:spPr/>
      <dgm:t>
        <a:bodyPr/>
        <a:lstStyle/>
        <a:p>
          <a:endParaRPr lang="en-US"/>
        </a:p>
      </dgm:t>
    </dgm:pt>
    <dgm:pt modelId="{13595171-6383-483E-8F8F-84BB43D4538D}" type="sibTrans" cxnId="{30C50056-6C66-4832-8731-18B8F84E3FFF}">
      <dgm:prSet/>
      <dgm:spPr/>
      <dgm:t>
        <a:bodyPr/>
        <a:lstStyle/>
        <a:p>
          <a:endParaRPr lang="en-US"/>
        </a:p>
      </dgm:t>
    </dgm:pt>
    <dgm:pt modelId="{9D1BBD99-72A3-4C2B-B97F-35F05407F569}">
      <dgm:prSet phldrT="[Text]"/>
      <dgm:spPr>
        <a:solidFill>
          <a:srgbClr val="FF0066"/>
        </a:solidFill>
      </dgm:spPr>
      <dgm:t>
        <a:bodyPr/>
        <a:lstStyle/>
        <a:p>
          <a:endParaRPr lang="en-US" dirty="0"/>
        </a:p>
      </dgm:t>
    </dgm:pt>
    <dgm:pt modelId="{FE8BDD9D-600E-41D5-8046-4BBBC30F6341}" type="parTrans" cxnId="{4D75F3CB-8FB4-4F82-BF77-5B009C025F40}">
      <dgm:prSet/>
      <dgm:spPr/>
      <dgm:t>
        <a:bodyPr/>
        <a:lstStyle/>
        <a:p>
          <a:endParaRPr lang="en-US"/>
        </a:p>
      </dgm:t>
    </dgm:pt>
    <dgm:pt modelId="{512AF694-DF60-4EC1-A7EC-53834A1C5B50}" type="sibTrans" cxnId="{4D75F3CB-8FB4-4F82-BF77-5B009C025F40}">
      <dgm:prSet/>
      <dgm:spPr/>
      <dgm:t>
        <a:bodyPr/>
        <a:lstStyle/>
        <a:p>
          <a:endParaRPr lang="en-US"/>
        </a:p>
      </dgm:t>
    </dgm:pt>
    <dgm:pt modelId="{123E5076-E25F-493C-A8BB-89FABE642241}">
      <dgm:prSet phldrT="[Text]"/>
      <dgm:spPr>
        <a:solidFill>
          <a:srgbClr val="0070C0"/>
        </a:solidFill>
      </dgm:spPr>
      <dgm:t>
        <a:bodyPr/>
        <a:lstStyle/>
        <a:p>
          <a:endParaRPr lang="en-US" dirty="0"/>
        </a:p>
      </dgm:t>
    </dgm:pt>
    <dgm:pt modelId="{1079EF0E-AF85-48BA-AEFB-FD203BEB9198}" type="parTrans" cxnId="{D5DA776E-D1CA-4CB4-86AF-41C52E382BB3}">
      <dgm:prSet/>
      <dgm:spPr/>
      <dgm:t>
        <a:bodyPr/>
        <a:lstStyle/>
        <a:p>
          <a:endParaRPr lang="en-US"/>
        </a:p>
      </dgm:t>
    </dgm:pt>
    <dgm:pt modelId="{7710F342-BC6E-4728-82E3-EB6BE9A190B3}" type="sibTrans" cxnId="{D5DA776E-D1CA-4CB4-86AF-41C52E382BB3}">
      <dgm:prSet/>
      <dgm:spPr/>
      <dgm:t>
        <a:bodyPr/>
        <a:lstStyle/>
        <a:p>
          <a:endParaRPr lang="en-US"/>
        </a:p>
      </dgm:t>
    </dgm:pt>
    <dgm:pt modelId="{1317A6B7-2071-4CD8-A36E-381A745A6CAA}" type="pres">
      <dgm:prSet presAssocID="{8FD2549D-A0A3-4E5A-901F-53356E01D321}" presName="hierChild1" presStyleCnt="0">
        <dgm:presLayoutVars>
          <dgm:orgChart val="1"/>
          <dgm:chPref val="1"/>
          <dgm:dir/>
          <dgm:animOne val="branch"/>
          <dgm:animLvl val="lvl"/>
          <dgm:resizeHandles/>
        </dgm:presLayoutVars>
      </dgm:prSet>
      <dgm:spPr/>
    </dgm:pt>
    <dgm:pt modelId="{E3086AB7-FD0A-46FA-B3B3-D0258E976B4B}" type="pres">
      <dgm:prSet presAssocID="{0F21189D-AF47-410B-841C-BFC3A898BC89}" presName="hierRoot1" presStyleCnt="0">
        <dgm:presLayoutVars>
          <dgm:hierBranch val="init"/>
        </dgm:presLayoutVars>
      </dgm:prSet>
      <dgm:spPr/>
    </dgm:pt>
    <dgm:pt modelId="{18F3BF87-1B04-422C-ADE4-805B5AEC4E83}" type="pres">
      <dgm:prSet presAssocID="{0F21189D-AF47-410B-841C-BFC3A898BC89}" presName="rootComposite1" presStyleCnt="0"/>
      <dgm:spPr/>
    </dgm:pt>
    <dgm:pt modelId="{0ED6A15D-80DF-4B59-8577-BE62902CC9D1}" type="pres">
      <dgm:prSet presAssocID="{0F21189D-AF47-410B-841C-BFC3A898BC89}" presName="rootText1" presStyleLbl="node0" presStyleIdx="0" presStyleCnt="4">
        <dgm:presLayoutVars>
          <dgm:chPref val="3"/>
        </dgm:presLayoutVars>
      </dgm:prSet>
      <dgm:spPr/>
    </dgm:pt>
    <dgm:pt modelId="{3DB73EFB-8884-4F12-A100-53CF21492153}" type="pres">
      <dgm:prSet presAssocID="{0F21189D-AF47-410B-841C-BFC3A898BC89}" presName="rootConnector1" presStyleLbl="node1" presStyleIdx="0" presStyleCnt="0"/>
      <dgm:spPr/>
    </dgm:pt>
    <dgm:pt modelId="{DE7D7B90-2343-4332-BCDD-BEEB5C1185B0}" type="pres">
      <dgm:prSet presAssocID="{0F21189D-AF47-410B-841C-BFC3A898BC89}" presName="hierChild2" presStyleCnt="0"/>
      <dgm:spPr/>
    </dgm:pt>
    <dgm:pt modelId="{7D362583-6838-4D78-A4A4-47EB289AAAE5}" type="pres">
      <dgm:prSet presAssocID="{D4E54CCD-9C95-4AE1-AEA6-9CDB882C91C3}" presName="Name37" presStyleLbl="parChTrans1D2" presStyleIdx="0" presStyleCnt="1"/>
      <dgm:spPr/>
    </dgm:pt>
    <dgm:pt modelId="{D2900659-CC50-460F-937C-F81DB165BD72}" type="pres">
      <dgm:prSet presAssocID="{0890ED31-C385-4104-8C37-E095FECA9A30}" presName="hierRoot2" presStyleCnt="0">
        <dgm:presLayoutVars>
          <dgm:hierBranch val="init"/>
        </dgm:presLayoutVars>
      </dgm:prSet>
      <dgm:spPr/>
    </dgm:pt>
    <dgm:pt modelId="{6DCDE4EA-5BA0-49A5-A3B7-E7F04BB8FB92}" type="pres">
      <dgm:prSet presAssocID="{0890ED31-C385-4104-8C37-E095FECA9A30}" presName="rootComposite" presStyleCnt="0"/>
      <dgm:spPr/>
    </dgm:pt>
    <dgm:pt modelId="{39087EB2-E944-4D83-A443-F025AA48174A}" type="pres">
      <dgm:prSet presAssocID="{0890ED31-C385-4104-8C37-E095FECA9A30}" presName="rootText" presStyleLbl="node2" presStyleIdx="0" presStyleCnt="1">
        <dgm:presLayoutVars>
          <dgm:chPref val="3"/>
        </dgm:presLayoutVars>
      </dgm:prSet>
      <dgm:spPr/>
    </dgm:pt>
    <dgm:pt modelId="{89AF2DF3-1044-4CB5-A455-78078713E6DB}" type="pres">
      <dgm:prSet presAssocID="{0890ED31-C385-4104-8C37-E095FECA9A30}" presName="rootConnector" presStyleLbl="node2" presStyleIdx="0" presStyleCnt="1"/>
      <dgm:spPr/>
    </dgm:pt>
    <dgm:pt modelId="{6DED797E-9FF3-48C7-8B38-9BB6B575ADD9}" type="pres">
      <dgm:prSet presAssocID="{0890ED31-C385-4104-8C37-E095FECA9A30}" presName="hierChild4" presStyleCnt="0"/>
      <dgm:spPr/>
    </dgm:pt>
    <dgm:pt modelId="{2B6AE0E0-E47D-4886-8CA4-F273EA08B4CC}" type="pres">
      <dgm:prSet presAssocID="{9E15A774-D429-44E5-8309-E7B50BECAF1B}" presName="Name37" presStyleLbl="parChTrans1D3" presStyleIdx="0" presStyleCnt="3"/>
      <dgm:spPr/>
    </dgm:pt>
    <dgm:pt modelId="{CAAFFD61-273D-414F-A48F-4ACE139CD3BD}" type="pres">
      <dgm:prSet presAssocID="{5F87BF08-383A-4430-9EE4-6E0AA072ADD8}" presName="hierRoot2" presStyleCnt="0">
        <dgm:presLayoutVars>
          <dgm:hierBranch val="init"/>
        </dgm:presLayoutVars>
      </dgm:prSet>
      <dgm:spPr/>
    </dgm:pt>
    <dgm:pt modelId="{49FBA68E-A5BD-4B57-A52F-FC5F6FDA7306}" type="pres">
      <dgm:prSet presAssocID="{5F87BF08-383A-4430-9EE4-6E0AA072ADD8}" presName="rootComposite" presStyleCnt="0"/>
      <dgm:spPr/>
    </dgm:pt>
    <dgm:pt modelId="{97C4D851-477A-4E42-BECC-13A657A20ACB}" type="pres">
      <dgm:prSet presAssocID="{5F87BF08-383A-4430-9EE4-6E0AA072ADD8}" presName="rootText" presStyleLbl="node3" presStyleIdx="0" presStyleCnt="3" custScaleX="114006">
        <dgm:presLayoutVars>
          <dgm:chPref val="3"/>
        </dgm:presLayoutVars>
      </dgm:prSet>
      <dgm:spPr/>
    </dgm:pt>
    <dgm:pt modelId="{9649017E-1ECE-4277-A4C8-0EA03861E465}" type="pres">
      <dgm:prSet presAssocID="{5F87BF08-383A-4430-9EE4-6E0AA072ADD8}" presName="rootConnector" presStyleLbl="node3" presStyleIdx="0" presStyleCnt="3"/>
      <dgm:spPr/>
    </dgm:pt>
    <dgm:pt modelId="{7B3AB52E-6108-4A88-B4DB-F8A2E74ABC5C}" type="pres">
      <dgm:prSet presAssocID="{5F87BF08-383A-4430-9EE4-6E0AA072ADD8}" presName="hierChild4" presStyleCnt="0"/>
      <dgm:spPr/>
    </dgm:pt>
    <dgm:pt modelId="{CA4E6D7F-AA6D-4EFB-8747-4011C5A6692C}" type="pres">
      <dgm:prSet presAssocID="{8887B184-3E7D-4CA1-8F8D-7282D518E36A}" presName="Name37" presStyleLbl="parChTrans1D4" presStyleIdx="0" presStyleCnt="2"/>
      <dgm:spPr/>
    </dgm:pt>
    <dgm:pt modelId="{21F59744-70F6-4E00-B614-43C584822555}" type="pres">
      <dgm:prSet presAssocID="{C82553FC-BCB6-4F4B-A66A-2F6A55A295A8}" presName="hierRoot2" presStyleCnt="0">
        <dgm:presLayoutVars>
          <dgm:hierBranch val="init"/>
        </dgm:presLayoutVars>
      </dgm:prSet>
      <dgm:spPr/>
    </dgm:pt>
    <dgm:pt modelId="{077A84C2-5F6C-45E9-8420-96BF79058D47}" type="pres">
      <dgm:prSet presAssocID="{C82553FC-BCB6-4F4B-A66A-2F6A55A295A8}" presName="rootComposite" presStyleCnt="0"/>
      <dgm:spPr/>
    </dgm:pt>
    <dgm:pt modelId="{3D917BC6-5AAD-48BB-93C1-51ED9153B2FE}" type="pres">
      <dgm:prSet presAssocID="{C82553FC-BCB6-4F4B-A66A-2F6A55A295A8}" presName="rootText" presStyleLbl="node4" presStyleIdx="0" presStyleCnt="2">
        <dgm:presLayoutVars>
          <dgm:chPref val="3"/>
        </dgm:presLayoutVars>
      </dgm:prSet>
      <dgm:spPr/>
    </dgm:pt>
    <dgm:pt modelId="{A70AC516-DA4B-453B-86CC-59724CF832D6}" type="pres">
      <dgm:prSet presAssocID="{C82553FC-BCB6-4F4B-A66A-2F6A55A295A8}" presName="rootConnector" presStyleLbl="node4" presStyleIdx="0" presStyleCnt="2"/>
      <dgm:spPr/>
    </dgm:pt>
    <dgm:pt modelId="{43494FF0-26C0-4913-BE12-C352EC49BFEC}" type="pres">
      <dgm:prSet presAssocID="{C82553FC-BCB6-4F4B-A66A-2F6A55A295A8}" presName="hierChild4" presStyleCnt="0"/>
      <dgm:spPr/>
    </dgm:pt>
    <dgm:pt modelId="{09D2A8AC-4CA1-4D00-929F-ECC3ED566B5E}" type="pres">
      <dgm:prSet presAssocID="{C82553FC-BCB6-4F4B-A66A-2F6A55A295A8}" presName="hierChild5" presStyleCnt="0"/>
      <dgm:spPr/>
    </dgm:pt>
    <dgm:pt modelId="{5DE6F4EC-24CC-4D03-A0DB-243842CC28A3}" type="pres">
      <dgm:prSet presAssocID="{5F87BF08-383A-4430-9EE4-6E0AA072ADD8}" presName="hierChild5" presStyleCnt="0"/>
      <dgm:spPr/>
    </dgm:pt>
    <dgm:pt modelId="{E4B32BB7-5570-4D59-91BF-AF7C1CA53168}" type="pres">
      <dgm:prSet presAssocID="{454574E4-36B6-4A50-B7DC-1B53B36F5C94}" presName="Name37" presStyleLbl="parChTrans1D3" presStyleIdx="1" presStyleCnt="3"/>
      <dgm:spPr/>
    </dgm:pt>
    <dgm:pt modelId="{B7742880-EE5B-4D8B-B8AB-3A3A4FAF3C2B}" type="pres">
      <dgm:prSet presAssocID="{E734E240-227E-4C16-BB96-5958AA24B8C2}" presName="hierRoot2" presStyleCnt="0">
        <dgm:presLayoutVars>
          <dgm:hierBranch val="init"/>
        </dgm:presLayoutVars>
      </dgm:prSet>
      <dgm:spPr/>
    </dgm:pt>
    <dgm:pt modelId="{E316B3F6-C890-41AF-9BEE-C59CBFB40C3D}" type="pres">
      <dgm:prSet presAssocID="{E734E240-227E-4C16-BB96-5958AA24B8C2}" presName="rootComposite" presStyleCnt="0"/>
      <dgm:spPr/>
    </dgm:pt>
    <dgm:pt modelId="{F3C7EE45-F243-4CFD-982F-79046D279801}" type="pres">
      <dgm:prSet presAssocID="{E734E240-227E-4C16-BB96-5958AA24B8C2}" presName="rootText" presStyleLbl="node3" presStyleIdx="1" presStyleCnt="3">
        <dgm:presLayoutVars>
          <dgm:chPref val="3"/>
        </dgm:presLayoutVars>
      </dgm:prSet>
      <dgm:spPr/>
    </dgm:pt>
    <dgm:pt modelId="{6268F327-9863-40F0-8505-BC8D1C4A35A8}" type="pres">
      <dgm:prSet presAssocID="{E734E240-227E-4C16-BB96-5958AA24B8C2}" presName="rootConnector" presStyleLbl="node3" presStyleIdx="1" presStyleCnt="3"/>
      <dgm:spPr/>
    </dgm:pt>
    <dgm:pt modelId="{B3886552-EAD9-4C71-9CEE-BE6148DADE16}" type="pres">
      <dgm:prSet presAssocID="{E734E240-227E-4C16-BB96-5958AA24B8C2}" presName="hierChild4" presStyleCnt="0"/>
      <dgm:spPr/>
    </dgm:pt>
    <dgm:pt modelId="{ECB37999-1747-4ADF-A7C3-A49FC5FAAA84}" type="pres">
      <dgm:prSet presAssocID="{E734E240-227E-4C16-BB96-5958AA24B8C2}" presName="hierChild5" presStyleCnt="0"/>
      <dgm:spPr/>
    </dgm:pt>
    <dgm:pt modelId="{DC17150C-28FD-43AF-A0C4-16221555AC63}" type="pres">
      <dgm:prSet presAssocID="{57438686-CEBA-456F-85CD-67EFF3FC0E38}" presName="Name37" presStyleLbl="parChTrans1D3" presStyleIdx="2" presStyleCnt="3"/>
      <dgm:spPr/>
    </dgm:pt>
    <dgm:pt modelId="{3DDA41F7-C513-4CF3-85C3-ECDEAAAB9996}" type="pres">
      <dgm:prSet presAssocID="{0E32C170-CCD6-44F9-8995-15B71D9FACBC}" presName="hierRoot2" presStyleCnt="0">
        <dgm:presLayoutVars>
          <dgm:hierBranch val="init"/>
        </dgm:presLayoutVars>
      </dgm:prSet>
      <dgm:spPr/>
    </dgm:pt>
    <dgm:pt modelId="{F0CC44BB-0159-42D1-8712-816D4F220BC6}" type="pres">
      <dgm:prSet presAssocID="{0E32C170-CCD6-44F9-8995-15B71D9FACBC}" presName="rootComposite" presStyleCnt="0"/>
      <dgm:spPr/>
    </dgm:pt>
    <dgm:pt modelId="{6A88D647-145E-45AA-8494-5B84374FA103}" type="pres">
      <dgm:prSet presAssocID="{0E32C170-CCD6-44F9-8995-15B71D9FACBC}" presName="rootText" presStyleLbl="node3" presStyleIdx="2" presStyleCnt="3">
        <dgm:presLayoutVars>
          <dgm:chPref val="3"/>
        </dgm:presLayoutVars>
      </dgm:prSet>
      <dgm:spPr/>
    </dgm:pt>
    <dgm:pt modelId="{C01C7E4E-A0B7-460E-A38A-B45F4BF46B3F}" type="pres">
      <dgm:prSet presAssocID="{0E32C170-CCD6-44F9-8995-15B71D9FACBC}" presName="rootConnector" presStyleLbl="node3" presStyleIdx="2" presStyleCnt="3"/>
      <dgm:spPr/>
    </dgm:pt>
    <dgm:pt modelId="{CBE8833D-6322-4672-B14A-66576CC38951}" type="pres">
      <dgm:prSet presAssocID="{0E32C170-CCD6-44F9-8995-15B71D9FACBC}" presName="hierChild4" presStyleCnt="0"/>
      <dgm:spPr/>
    </dgm:pt>
    <dgm:pt modelId="{89B4CEC8-8BB3-423B-8AD1-DADA9546FFD4}" type="pres">
      <dgm:prSet presAssocID="{DA055FF0-4145-448A-9ED5-7B50F66CCE94}" presName="Name37" presStyleLbl="parChTrans1D4" presStyleIdx="1" presStyleCnt="2"/>
      <dgm:spPr/>
    </dgm:pt>
    <dgm:pt modelId="{5E04C130-9173-4777-937B-A26DF40ACB4A}" type="pres">
      <dgm:prSet presAssocID="{B69EE501-DB3B-4D88-ABBD-485ADF4BED2B}" presName="hierRoot2" presStyleCnt="0">
        <dgm:presLayoutVars>
          <dgm:hierBranch val="init"/>
        </dgm:presLayoutVars>
      </dgm:prSet>
      <dgm:spPr/>
    </dgm:pt>
    <dgm:pt modelId="{42B6F332-C423-4ECF-A3DD-50F5118EC8B3}" type="pres">
      <dgm:prSet presAssocID="{B69EE501-DB3B-4D88-ABBD-485ADF4BED2B}" presName="rootComposite" presStyleCnt="0"/>
      <dgm:spPr/>
    </dgm:pt>
    <dgm:pt modelId="{ACBEF32D-E721-4343-AAFF-12D387E9CDFF}" type="pres">
      <dgm:prSet presAssocID="{B69EE501-DB3B-4D88-ABBD-485ADF4BED2B}" presName="rootText" presStyleLbl="node4" presStyleIdx="1" presStyleCnt="2">
        <dgm:presLayoutVars>
          <dgm:chPref val="3"/>
        </dgm:presLayoutVars>
      </dgm:prSet>
      <dgm:spPr/>
    </dgm:pt>
    <dgm:pt modelId="{7BA8A257-E3AD-4E3C-8AC8-0F6C55E94C2D}" type="pres">
      <dgm:prSet presAssocID="{B69EE501-DB3B-4D88-ABBD-485ADF4BED2B}" presName="rootConnector" presStyleLbl="node4" presStyleIdx="1" presStyleCnt="2"/>
      <dgm:spPr/>
    </dgm:pt>
    <dgm:pt modelId="{539BBF9A-B731-42E6-BA82-832241CB24EA}" type="pres">
      <dgm:prSet presAssocID="{B69EE501-DB3B-4D88-ABBD-485ADF4BED2B}" presName="hierChild4" presStyleCnt="0"/>
      <dgm:spPr/>
    </dgm:pt>
    <dgm:pt modelId="{79DD7973-9A42-477B-9945-511DC59657F9}" type="pres">
      <dgm:prSet presAssocID="{B69EE501-DB3B-4D88-ABBD-485ADF4BED2B}" presName="hierChild5" presStyleCnt="0"/>
      <dgm:spPr/>
    </dgm:pt>
    <dgm:pt modelId="{38BE353F-32DC-4E7E-8CD7-5D25AAA23BF7}" type="pres">
      <dgm:prSet presAssocID="{0E32C170-CCD6-44F9-8995-15B71D9FACBC}" presName="hierChild5" presStyleCnt="0"/>
      <dgm:spPr/>
    </dgm:pt>
    <dgm:pt modelId="{875E3711-DCE5-42F3-BCAD-6D820D611421}" type="pres">
      <dgm:prSet presAssocID="{0890ED31-C385-4104-8C37-E095FECA9A30}" presName="hierChild5" presStyleCnt="0"/>
      <dgm:spPr/>
    </dgm:pt>
    <dgm:pt modelId="{425B364F-0C41-457A-9328-AD2B58504128}" type="pres">
      <dgm:prSet presAssocID="{0F21189D-AF47-410B-841C-BFC3A898BC89}" presName="hierChild3" presStyleCnt="0"/>
      <dgm:spPr/>
    </dgm:pt>
    <dgm:pt modelId="{76390387-CDD2-4EA5-804D-3ECAD9A07CCD}" type="pres">
      <dgm:prSet presAssocID="{5EF4E8EB-CCF5-4E93-A719-F7D9521E4364}" presName="hierRoot1" presStyleCnt="0">
        <dgm:presLayoutVars>
          <dgm:hierBranch val="init"/>
        </dgm:presLayoutVars>
      </dgm:prSet>
      <dgm:spPr/>
    </dgm:pt>
    <dgm:pt modelId="{20FF5D2C-DC73-46FD-9D31-3A002906275F}" type="pres">
      <dgm:prSet presAssocID="{5EF4E8EB-CCF5-4E93-A719-F7D9521E4364}" presName="rootComposite1" presStyleCnt="0"/>
      <dgm:spPr/>
    </dgm:pt>
    <dgm:pt modelId="{913671B9-4A29-4FAC-B67C-613DE97EFEE7}" type="pres">
      <dgm:prSet presAssocID="{5EF4E8EB-CCF5-4E93-A719-F7D9521E4364}" presName="rootText1" presStyleLbl="node0" presStyleIdx="1" presStyleCnt="4" custScaleX="46286" custScaleY="25127" custLinFactNeighborX="85155" custLinFactNeighborY="91151">
        <dgm:presLayoutVars>
          <dgm:chPref val="3"/>
        </dgm:presLayoutVars>
      </dgm:prSet>
      <dgm:spPr/>
    </dgm:pt>
    <dgm:pt modelId="{A188984C-2EB5-4322-9565-CB59C1A5142C}" type="pres">
      <dgm:prSet presAssocID="{5EF4E8EB-CCF5-4E93-A719-F7D9521E4364}" presName="rootConnector1" presStyleLbl="node1" presStyleIdx="0" presStyleCnt="0"/>
      <dgm:spPr/>
    </dgm:pt>
    <dgm:pt modelId="{19ABFD0E-3B2E-4E91-B497-CDF4601EA869}" type="pres">
      <dgm:prSet presAssocID="{5EF4E8EB-CCF5-4E93-A719-F7D9521E4364}" presName="hierChild2" presStyleCnt="0"/>
      <dgm:spPr/>
    </dgm:pt>
    <dgm:pt modelId="{4A0FEDD7-CC31-461D-A502-EFD405D0F5A5}" type="pres">
      <dgm:prSet presAssocID="{5EF4E8EB-CCF5-4E93-A719-F7D9521E4364}" presName="hierChild3" presStyleCnt="0"/>
      <dgm:spPr/>
    </dgm:pt>
    <dgm:pt modelId="{66CD788C-CCA7-4486-8A29-1F92120AE951}" type="pres">
      <dgm:prSet presAssocID="{9D1BBD99-72A3-4C2B-B97F-35F05407F569}" presName="hierRoot1" presStyleCnt="0">
        <dgm:presLayoutVars>
          <dgm:hierBranch val="init"/>
        </dgm:presLayoutVars>
      </dgm:prSet>
      <dgm:spPr/>
    </dgm:pt>
    <dgm:pt modelId="{783B5310-0445-44AF-AF41-3FD4FBF4B834}" type="pres">
      <dgm:prSet presAssocID="{9D1BBD99-72A3-4C2B-B97F-35F05407F569}" presName="rootComposite1" presStyleCnt="0"/>
      <dgm:spPr/>
    </dgm:pt>
    <dgm:pt modelId="{15CECDA9-0C24-453A-A7C0-32F55681828D}" type="pres">
      <dgm:prSet presAssocID="{9D1BBD99-72A3-4C2B-B97F-35F05407F569}" presName="rootText1" presStyleLbl="node0" presStyleIdx="2" presStyleCnt="4" custScaleX="46286" custScaleY="25127" custLinFactY="67652" custLinFactNeighborX="18683" custLinFactNeighborY="100000">
        <dgm:presLayoutVars>
          <dgm:chPref val="3"/>
        </dgm:presLayoutVars>
      </dgm:prSet>
      <dgm:spPr/>
    </dgm:pt>
    <dgm:pt modelId="{A31286DC-2AF7-40C2-A35A-56CF2E72C5A4}" type="pres">
      <dgm:prSet presAssocID="{9D1BBD99-72A3-4C2B-B97F-35F05407F569}" presName="rootConnector1" presStyleLbl="node1" presStyleIdx="0" presStyleCnt="0"/>
      <dgm:spPr/>
    </dgm:pt>
    <dgm:pt modelId="{F8B4CA8B-4F6A-4EDB-86ED-156C1953B5B1}" type="pres">
      <dgm:prSet presAssocID="{9D1BBD99-72A3-4C2B-B97F-35F05407F569}" presName="hierChild2" presStyleCnt="0"/>
      <dgm:spPr/>
    </dgm:pt>
    <dgm:pt modelId="{D9692C14-EDE6-4142-91D0-B4002832AF81}" type="pres">
      <dgm:prSet presAssocID="{9D1BBD99-72A3-4C2B-B97F-35F05407F569}" presName="hierChild3" presStyleCnt="0"/>
      <dgm:spPr/>
    </dgm:pt>
    <dgm:pt modelId="{9E9A045B-14C8-488F-BA9B-4E3B80EE41BB}" type="pres">
      <dgm:prSet presAssocID="{123E5076-E25F-493C-A8BB-89FABE642241}" presName="hierRoot1" presStyleCnt="0">
        <dgm:presLayoutVars>
          <dgm:hierBranch val="init"/>
        </dgm:presLayoutVars>
      </dgm:prSet>
      <dgm:spPr/>
    </dgm:pt>
    <dgm:pt modelId="{2E477A91-1D36-4C92-974C-5253CC18F3D0}" type="pres">
      <dgm:prSet presAssocID="{123E5076-E25F-493C-A8BB-89FABE642241}" presName="rootComposite1" presStyleCnt="0"/>
      <dgm:spPr/>
    </dgm:pt>
    <dgm:pt modelId="{EDA28FD0-B2F1-42B5-BE73-98EDB538757C}" type="pres">
      <dgm:prSet presAssocID="{123E5076-E25F-493C-A8BB-89FABE642241}" presName="rootText1" presStyleLbl="node0" presStyleIdx="3" presStyleCnt="4" custScaleX="46286" custScaleY="25127" custLinFactNeighborX="-49645" custLinFactNeighborY="22788">
        <dgm:presLayoutVars>
          <dgm:chPref val="3"/>
        </dgm:presLayoutVars>
      </dgm:prSet>
      <dgm:spPr/>
    </dgm:pt>
    <dgm:pt modelId="{E64C6177-5CE3-4C1D-A283-66C3203E8FAE}" type="pres">
      <dgm:prSet presAssocID="{123E5076-E25F-493C-A8BB-89FABE642241}" presName="rootConnector1" presStyleLbl="node1" presStyleIdx="0" presStyleCnt="0"/>
      <dgm:spPr/>
    </dgm:pt>
    <dgm:pt modelId="{70FDC9B8-7569-4DD4-9C4B-04ED9596C10C}" type="pres">
      <dgm:prSet presAssocID="{123E5076-E25F-493C-A8BB-89FABE642241}" presName="hierChild2" presStyleCnt="0"/>
      <dgm:spPr/>
    </dgm:pt>
    <dgm:pt modelId="{49C10BC4-81FA-4AE3-B2A2-02705141DA28}" type="pres">
      <dgm:prSet presAssocID="{123E5076-E25F-493C-A8BB-89FABE642241}" presName="hierChild3" presStyleCnt="0"/>
      <dgm:spPr/>
    </dgm:pt>
  </dgm:ptLst>
  <dgm:cxnLst>
    <dgm:cxn modelId="{7EAE5300-1356-46CE-A676-A548E04FA881}" type="presOf" srcId="{454574E4-36B6-4A50-B7DC-1B53B36F5C94}" destId="{E4B32BB7-5570-4D59-91BF-AF7C1CA53168}" srcOrd="0" destOrd="0" presId="urn:microsoft.com/office/officeart/2005/8/layout/orgChart1"/>
    <dgm:cxn modelId="{4C65A704-3301-436E-B0D3-005F103C9454}" type="presOf" srcId="{E734E240-227E-4C16-BB96-5958AA24B8C2}" destId="{6268F327-9863-40F0-8505-BC8D1C4A35A8}" srcOrd="1" destOrd="0" presId="urn:microsoft.com/office/officeart/2005/8/layout/orgChart1"/>
    <dgm:cxn modelId="{2FAB5306-E08C-4174-AF4C-4A6E3254AC15}" srcId="{0890ED31-C385-4104-8C37-E095FECA9A30}" destId="{0E32C170-CCD6-44F9-8995-15B71D9FACBC}" srcOrd="2" destOrd="0" parTransId="{57438686-CEBA-456F-85CD-67EFF3FC0E38}" sibTransId="{50D14424-FB34-4C7C-98F8-0EA08F36FD49}"/>
    <dgm:cxn modelId="{BE3F5D08-1FCB-4589-86EE-2CD9AF50FC1E}" srcId="{0E32C170-CCD6-44F9-8995-15B71D9FACBC}" destId="{B69EE501-DB3B-4D88-ABBD-485ADF4BED2B}" srcOrd="0" destOrd="0" parTransId="{DA055FF0-4145-448A-9ED5-7B50F66CCE94}" sibTransId="{F354EF1F-078B-4E57-B822-69C80E5D7233}"/>
    <dgm:cxn modelId="{F644B10B-8207-462F-9027-87A56DD5D73B}" srcId="{5F87BF08-383A-4430-9EE4-6E0AA072ADD8}" destId="{C82553FC-BCB6-4F4B-A66A-2F6A55A295A8}" srcOrd="0" destOrd="0" parTransId="{8887B184-3E7D-4CA1-8F8D-7282D518E36A}" sibTransId="{64950D7A-D0F6-48ED-A1B8-BF4F43D31966}"/>
    <dgm:cxn modelId="{7576CC1D-2EDB-47DC-9DCD-4DAB88C1127F}" type="presOf" srcId="{0E32C170-CCD6-44F9-8995-15B71D9FACBC}" destId="{C01C7E4E-A0B7-460E-A38A-B45F4BF46B3F}" srcOrd="1" destOrd="0" presId="urn:microsoft.com/office/officeart/2005/8/layout/orgChart1"/>
    <dgm:cxn modelId="{C874302D-4032-40D5-880B-4F5D33092084}" type="presOf" srcId="{B69EE501-DB3B-4D88-ABBD-485ADF4BED2B}" destId="{7BA8A257-E3AD-4E3C-8AC8-0F6C55E94C2D}" srcOrd="1" destOrd="0" presId="urn:microsoft.com/office/officeart/2005/8/layout/orgChart1"/>
    <dgm:cxn modelId="{0307CE35-6257-4B00-92C5-EE9F2AFA5A30}" type="presOf" srcId="{8887B184-3E7D-4CA1-8F8D-7282D518E36A}" destId="{CA4E6D7F-AA6D-4EFB-8747-4011C5A6692C}" srcOrd="0" destOrd="0" presId="urn:microsoft.com/office/officeart/2005/8/layout/orgChart1"/>
    <dgm:cxn modelId="{090C2E5B-3443-4C47-8B73-CC8326782A31}" type="presOf" srcId="{5F87BF08-383A-4430-9EE4-6E0AA072ADD8}" destId="{9649017E-1ECE-4277-A4C8-0EA03861E465}" srcOrd="1" destOrd="0" presId="urn:microsoft.com/office/officeart/2005/8/layout/orgChart1"/>
    <dgm:cxn modelId="{242C8B5C-3527-4176-BD7C-3ABFDB57CA6A}" type="presOf" srcId="{9D1BBD99-72A3-4C2B-B97F-35F05407F569}" destId="{A31286DC-2AF7-40C2-A35A-56CF2E72C5A4}" srcOrd="1" destOrd="0" presId="urn:microsoft.com/office/officeart/2005/8/layout/orgChart1"/>
    <dgm:cxn modelId="{0A79D15F-A1AE-4F4F-96BF-E3B6AB9EA81A}" type="presOf" srcId="{C82553FC-BCB6-4F4B-A66A-2F6A55A295A8}" destId="{3D917BC6-5AAD-48BB-93C1-51ED9153B2FE}" srcOrd="0" destOrd="0" presId="urn:microsoft.com/office/officeart/2005/8/layout/orgChart1"/>
    <dgm:cxn modelId="{EB353E41-B65F-411A-B48A-00FF15B2A789}" type="presOf" srcId="{123E5076-E25F-493C-A8BB-89FABE642241}" destId="{E64C6177-5CE3-4C1D-A283-66C3203E8FAE}" srcOrd="1" destOrd="0" presId="urn:microsoft.com/office/officeart/2005/8/layout/orgChart1"/>
    <dgm:cxn modelId="{933D7564-AE85-4D50-BD98-24164BE1692C}" type="presOf" srcId="{B69EE501-DB3B-4D88-ABBD-485ADF4BED2B}" destId="{ACBEF32D-E721-4343-AAFF-12D387E9CDFF}" srcOrd="0" destOrd="0" presId="urn:microsoft.com/office/officeart/2005/8/layout/orgChart1"/>
    <dgm:cxn modelId="{23B2604C-6975-46F8-B6E5-28DF18436540}" type="presOf" srcId="{D4E54CCD-9C95-4AE1-AEA6-9CDB882C91C3}" destId="{7D362583-6838-4D78-A4A4-47EB289AAAE5}" srcOrd="0" destOrd="0" presId="urn:microsoft.com/office/officeart/2005/8/layout/orgChart1"/>
    <dgm:cxn modelId="{D5DA776E-D1CA-4CB4-86AF-41C52E382BB3}" srcId="{8FD2549D-A0A3-4E5A-901F-53356E01D321}" destId="{123E5076-E25F-493C-A8BB-89FABE642241}" srcOrd="3" destOrd="0" parTransId="{1079EF0E-AF85-48BA-AEFB-FD203BEB9198}" sibTransId="{7710F342-BC6E-4728-82E3-EB6BE9A190B3}"/>
    <dgm:cxn modelId="{A67CBC50-653A-4FF1-9A1A-5AB290EEA720}" type="presOf" srcId="{0F21189D-AF47-410B-841C-BFC3A898BC89}" destId="{0ED6A15D-80DF-4B59-8577-BE62902CC9D1}" srcOrd="0" destOrd="0" presId="urn:microsoft.com/office/officeart/2005/8/layout/orgChart1"/>
    <dgm:cxn modelId="{F30CD370-C3B2-4D2B-A44B-4F1A352B32F3}" type="presOf" srcId="{8FD2549D-A0A3-4E5A-901F-53356E01D321}" destId="{1317A6B7-2071-4CD8-A36E-381A745A6CAA}" srcOrd="0" destOrd="0" presId="urn:microsoft.com/office/officeart/2005/8/layout/orgChart1"/>
    <dgm:cxn modelId="{30C50056-6C66-4832-8731-18B8F84E3FFF}" srcId="{8FD2549D-A0A3-4E5A-901F-53356E01D321}" destId="{5EF4E8EB-CCF5-4E93-A719-F7D9521E4364}" srcOrd="1" destOrd="0" parTransId="{C40EBEF3-100C-4DA0-996C-381955264145}" sibTransId="{13595171-6383-483E-8F8F-84BB43D4538D}"/>
    <dgm:cxn modelId="{4F9A9778-091F-4292-974E-BB4C73E6D628}" type="presOf" srcId="{5EF4E8EB-CCF5-4E93-A719-F7D9521E4364}" destId="{A188984C-2EB5-4322-9565-CB59C1A5142C}" srcOrd="1" destOrd="0" presId="urn:microsoft.com/office/officeart/2005/8/layout/orgChart1"/>
    <dgm:cxn modelId="{0D7A268A-DCC9-44F2-8DE0-0ADD55E00DE6}" type="presOf" srcId="{0890ED31-C385-4104-8C37-E095FECA9A30}" destId="{89AF2DF3-1044-4CB5-A455-78078713E6DB}" srcOrd="1" destOrd="0" presId="urn:microsoft.com/office/officeart/2005/8/layout/orgChart1"/>
    <dgm:cxn modelId="{A289D78B-18F3-46C1-B387-F42B10080918}" srcId="{0890ED31-C385-4104-8C37-E095FECA9A30}" destId="{E734E240-227E-4C16-BB96-5958AA24B8C2}" srcOrd="1" destOrd="0" parTransId="{454574E4-36B6-4A50-B7DC-1B53B36F5C94}" sibTransId="{715CBB15-A129-496B-B4C6-A96A7142AF4B}"/>
    <dgm:cxn modelId="{6081048F-F973-46E8-B8B2-7400C8381DD9}" type="presOf" srcId="{57438686-CEBA-456F-85CD-67EFF3FC0E38}" destId="{DC17150C-28FD-43AF-A0C4-16221555AC63}" srcOrd="0" destOrd="0" presId="urn:microsoft.com/office/officeart/2005/8/layout/orgChart1"/>
    <dgm:cxn modelId="{23273794-91A6-4435-B4FE-4ECD769196D3}" type="presOf" srcId="{DA055FF0-4145-448A-9ED5-7B50F66CCE94}" destId="{89B4CEC8-8BB3-423B-8AD1-DADA9546FFD4}" srcOrd="0" destOrd="0" presId="urn:microsoft.com/office/officeart/2005/8/layout/orgChart1"/>
    <dgm:cxn modelId="{F0AFBE98-E210-4658-8ABF-5716A37E7580}" type="presOf" srcId="{0F21189D-AF47-410B-841C-BFC3A898BC89}" destId="{3DB73EFB-8884-4F12-A100-53CF21492153}" srcOrd="1" destOrd="0" presId="urn:microsoft.com/office/officeart/2005/8/layout/orgChart1"/>
    <dgm:cxn modelId="{B4398B99-FDB1-4DC9-A7B8-53AC63705317}" type="presOf" srcId="{0E32C170-CCD6-44F9-8995-15B71D9FACBC}" destId="{6A88D647-145E-45AA-8494-5B84374FA103}" srcOrd="0" destOrd="0" presId="urn:microsoft.com/office/officeart/2005/8/layout/orgChart1"/>
    <dgm:cxn modelId="{C9BBD39A-A5F3-4895-947A-799CC6CDFB94}" srcId="{8FD2549D-A0A3-4E5A-901F-53356E01D321}" destId="{0F21189D-AF47-410B-841C-BFC3A898BC89}" srcOrd="0" destOrd="0" parTransId="{576B6BAA-1B64-4187-8EF4-438B5D0693D5}" sibTransId="{9D3A4A58-71D1-4676-8E98-015E471C822D}"/>
    <dgm:cxn modelId="{732D3DA2-27E1-40A7-B186-DACF70746A2D}" type="presOf" srcId="{C82553FC-BCB6-4F4B-A66A-2F6A55A295A8}" destId="{A70AC516-DA4B-453B-86CC-59724CF832D6}" srcOrd="1" destOrd="0" presId="urn:microsoft.com/office/officeart/2005/8/layout/orgChart1"/>
    <dgm:cxn modelId="{92A80BA8-953E-4116-821E-379A034C4E9D}" type="presOf" srcId="{5EF4E8EB-CCF5-4E93-A719-F7D9521E4364}" destId="{913671B9-4A29-4FAC-B67C-613DE97EFEE7}" srcOrd="0" destOrd="0" presId="urn:microsoft.com/office/officeart/2005/8/layout/orgChart1"/>
    <dgm:cxn modelId="{D9CBF2B2-3B93-4418-BFAB-2533B847F65A}" type="presOf" srcId="{9E15A774-D429-44E5-8309-E7B50BECAF1B}" destId="{2B6AE0E0-E47D-4886-8CA4-F273EA08B4CC}" srcOrd="0" destOrd="0" presId="urn:microsoft.com/office/officeart/2005/8/layout/orgChart1"/>
    <dgm:cxn modelId="{8EED89B4-58F8-46CA-A1DE-F42EA5204A17}" type="presOf" srcId="{123E5076-E25F-493C-A8BB-89FABE642241}" destId="{EDA28FD0-B2F1-42B5-BE73-98EDB538757C}" srcOrd="0" destOrd="0" presId="urn:microsoft.com/office/officeart/2005/8/layout/orgChart1"/>
    <dgm:cxn modelId="{1E42C6B6-3450-49C5-BA22-F585DCB39EA4}" type="presOf" srcId="{0890ED31-C385-4104-8C37-E095FECA9A30}" destId="{39087EB2-E944-4D83-A443-F025AA48174A}" srcOrd="0" destOrd="0" presId="urn:microsoft.com/office/officeart/2005/8/layout/orgChart1"/>
    <dgm:cxn modelId="{986B8DC3-0E06-4C8B-A9FA-37CC1D12E989}" srcId="{0890ED31-C385-4104-8C37-E095FECA9A30}" destId="{5F87BF08-383A-4430-9EE4-6E0AA072ADD8}" srcOrd="0" destOrd="0" parTransId="{9E15A774-D429-44E5-8309-E7B50BECAF1B}" sibTransId="{F95F59DD-A5CE-4597-AA2B-9372B112AA6F}"/>
    <dgm:cxn modelId="{4D75F3CB-8FB4-4F82-BF77-5B009C025F40}" srcId="{8FD2549D-A0A3-4E5A-901F-53356E01D321}" destId="{9D1BBD99-72A3-4C2B-B97F-35F05407F569}" srcOrd="2" destOrd="0" parTransId="{FE8BDD9D-600E-41D5-8046-4BBBC30F6341}" sibTransId="{512AF694-DF60-4EC1-A7EC-53834A1C5B50}"/>
    <dgm:cxn modelId="{29D253D2-CDCE-48E6-BECF-3A59A263C6C5}" type="presOf" srcId="{E734E240-227E-4C16-BB96-5958AA24B8C2}" destId="{F3C7EE45-F243-4CFD-982F-79046D279801}" srcOrd="0" destOrd="0" presId="urn:microsoft.com/office/officeart/2005/8/layout/orgChart1"/>
    <dgm:cxn modelId="{0B2DEDE2-B920-41B8-8185-49C12246015F}" type="presOf" srcId="{5F87BF08-383A-4430-9EE4-6E0AA072ADD8}" destId="{97C4D851-477A-4E42-BECC-13A657A20ACB}" srcOrd="0" destOrd="0" presId="urn:microsoft.com/office/officeart/2005/8/layout/orgChart1"/>
    <dgm:cxn modelId="{F1D7CDF0-D05F-43DB-8C2B-8EB10D9D9640}" type="presOf" srcId="{9D1BBD99-72A3-4C2B-B97F-35F05407F569}" destId="{15CECDA9-0C24-453A-A7C0-32F55681828D}" srcOrd="0" destOrd="0" presId="urn:microsoft.com/office/officeart/2005/8/layout/orgChart1"/>
    <dgm:cxn modelId="{E31911F5-A6E2-4ECE-9AE9-60F2FBBC0812}" srcId="{0F21189D-AF47-410B-841C-BFC3A898BC89}" destId="{0890ED31-C385-4104-8C37-E095FECA9A30}" srcOrd="0" destOrd="0" parTransId="{D4E54CCD-9C95-4AE1-AEA6-9CDB882C91C3}" sibTransId="{E44E896A-2B75-49F0-B651-3A50DA3EA2F4}"/>
    <dgm:cxn modelId="{FCAB677A-957B-479F-960B-58BE3979F75E}" type="presParOf" srcId="{1317A6B7-2071-4CD8-A36E-381A745A6CAA}" destId="{E3086AB7-FD0A-46FA-B3B3-D0258E976B4B}" srcOrd="0" destOrd="0" presId="urn:microsoft.com/office/officeart/2005/8/layout/orgChart1"/>
    <dgm:cxn modelId="{AFE4303C-5200-4CDE-BD04-EFAC7FB73E4F}" type="presParOf" srcId="{E3086AB7-FD0A-46FA-B3B3-D0258E976B4B}" destId="{18F3BF87-1B04-422C-ADE4-805B5AEC4E83}" srcOrd="0" destOrd="0" presId="urn:microsoft.com/office/officeart/2005/8/layout/orgChart1"/>
    <dgm:cxn modelId="{13F7E935-A586-4A53-9E8B-7C7266086489}" type="presParOf" srcId="{18F3BF87-1B04-422C-ADE4-805B5AEC4E83}" destId="{0ED6A15D-80DF-4B59-8577-BE62902CC9D1}" srcOrd="0" destOrd="0" presId="urn:microsoft.com/office/officeart/2005/8/layout/orgChart1"/>
    <dgm:cxn modelId="{1AC98622-179B-4ADE-8F44-7C3BD75C5C5B}" type="presParOf" srcId="{18F3BF87-1B04-422C-ADE4-805B5AEC4E83}" destId="{3DB73EFB-8884-4F12-A100-53CF21492153}" srcOrd="1" destOrd="0" presId="urn:microsoft.com/office/officeart/2005/8/layout/orgChart1"/>
    <dgm:cxn modelId="{2910BC2A-2A8F-4626-BA59-20541724428D}" type="presParOf" srcId="{E3086AB7-FD0A-46FA-B3B3-D0258E976B4B}" destId="{DE7D7B90-2343-4332-BCDD-BEEB5C1185B0}" srcOrd="1" destOrd="0" presId="urn:microsoft.com/office/officeart/2005/8/layout/orgChart1"/>
    <dgm:cxn modelId="{3BD2B3F4-CAF9-4FB8-8FCD-F6C542F55935}" type="presParOf" srcId="{DE7D7B90-2343-4332-BCDD-BEEB5C1185B0}" destId="{7D362583-6838-4D78-A4A4-47EB289AAAE5}" srcOrd="0" destOrd="0" presId="urn:microsoft.com/office/officeart/2005/8/layout/orgChart1"/>
    <dgm:cxn modelId="{D9E2FD57-6D70-4EC6-AE77-E2E23EACD79E}" type="presParOf" srcId="{DE7D7B90-2343-4332-BCDD-BEEB5C1185B0}" destId="{D2900659-CC50-460F-937C-F81DB165BD72}" srcOrd="1" destOrd="0" presId="urn:microsoft.com/office/officeart/2005/8/layout/orgChart1"/>
    <dgm:cxn modelId="{A1B04963-A1E1-4A6F-8CB8-E6E412DB176D}" type="presParOf" srcId="{D2900659-CC50-460F-937C-F81DB165BD72}" destId="{6DCDE4EA-5BA0-49A5-A3B7-E7F04BB8FB92}" srcOrd="0" destOrd="0" presId="urn:microsoft.com/office/officeart/2005/8/layout/orgChart1"/>
    <dgm:cxn modelId="{051E510D-349A-4948-B5D1-32F5B92E9CEE}" type="presParOf" srcId="{6DCDE4EA-5BA0-49A5-A3B7-E7F04BB8FB92}" destId="{39087EB2-E944-4D83-A443-F025AA48174A}" srcOrd="0" destOrd="0" presId="urn:microsoft.com/office/officeart/2005/8/layout/orgChart1"/>
    <dgm:cxn modelId="{677F6B62-B0B5-44AB-88AF-E521B3C3045B}" type="presParOf" srcId="{6DCDE4EA-5BA0-49A5-A3B7-E7F04BB8FB92}" destId="{89AF2DF3-1044-4CB5-A455-78078713E6DB}" srcOrd="1" destOrd="0" presId="urn:microsoft.com/office/officeart/2005/8/layout/orgChart1"/>
    <dgm:cxn modelId="{BE320A7F-C669-4C19-9084-8D0128590AD5}" type="presParOf" srcId="{D2900659-CC50-460F-937C-F81DB165BD72}" destId="{6DED797E-9FF3-48C7-8B38-9BB6B575ADD9}" srcOrd="1" destOrd="0" presId="urn:microsoft.com/office/officeart/2005/8/layout/orgChart1"/>
    <dgm:cxn modelId="{C41F17DE-0883-4B49-9739-0D84FF298C47}" type="presParOf" srcId="{6DED797E-9FF3-48C7-8B38-9BB6B575ADD9}" destId="{2B6AE0E0-E47D-4886-8CA4-F273EA08B4CC}" srcOrd="0" destOrd="0" presId="urn:microsoft.com/office/officeart/2005/8/layout/orgChart1"/>
    <dgm:cxn modelId="{6118EF03-4DDB-4DC4-85E2-2BE95A9E36E4}" type="presParOf" srcId="{6DED797E-9FF3-48C7-8B38-9BB6B575ADD9}" destId="{CAAFFD61-273D-414F-A48F-4ACE139CD3BD}" srcOrd="1" destOrd="0" presId="urn:microsoft.com/office/officeart/2005/8/layout/orgChart1"/>
    <dgm:cxn modelId="{B42DC989-DCA1-49C1-BB4C-F95ABDE7D6C4}" type="presParOf" srcId="{CAAFFD61-273D-414F-A48F-4ACE139CD3BD}" destId="{49FBA68E-A5BD-4B57-A52F-FC5F6FDA7306}" srcOrd="0" destOrd="0" presId="urn:microsoft.com/office/officeart/2005/8/layout/orgChart1"/>
    <dgm:cxn modelId="{9FC52955-64F6-45C4-99C2-8A9B775A2B12}" type="presParOf" srcId="{49FBA68E-A5BD-4B57-A52F-FC5F6FDA7306}" destId="{97C4D851-477A-4E42-BECC-13A657A20ACB}" srcOrd="0" destOrd="0" presId="urn:microsoft.com/office/officeart/2005/8/layout/orgChart1"/>
    <dgm:cxn modelId="{8B252DE6-A37D-4DB1-AFF2-2F5002353863}" type="presParOf" srcId="{49FBA68E-A5BD-4B57-A52F-FC5F6FDA7306}" destId="{9649017E-1ECE-4277-A4C8-0EA03861E465}" srcOrd="1" destOrd="0" presId="urn:microsoft.com/office/officeart/2005/8/layout/orgChart1"/>
    <dgm:cxn modelId="{94248211-20CB-44CD-B8B7-EC7DE01B9155}" type="presParOf" srcId="{CAAFFD61-273D-414F-A48F-4ACE139CD3BD}" destId="{7B3AB52E-6108-4A88-B4DB-F8A2E74ABC5C}" srcOrd="1" destOrd="0" presId="urn:microsoft.com/office/officeart/2005/8/layout/orgChart1"/>
    <dgm:cxn modelId="{1F44FEAE-0154-486E-83AB-04C73268FA14}" type="presParOf" srcId="{7B3AB52E-6108-4A88-B4DB-F8A2E74ABC5C}" destId="{CA4E6D7F-AA6D-4EFB-8747-4011C5A6692C}" srcOrd="0" destOrd="0" presId="urn:microsoft.com/office/officeart/2005/8/layout/orgChart1"/>
    <dgm:cxn modelId="{FAB7D5C0-69D7-47F9-BFE6-04574BDE591D}" type="presParOf" srcId="{7B3AB52E-6108-4A88-B4DB-F8A2E74ABC5C}" destId="{21F59744-70F6-4E00-B614-43C584822555}" srcOrd="1" destOrd="0" presId="urn:microsoft.com/office/officeart/2005/8/layout/orgChart1"/>
    <dgm:cxn modelId="{28DDC8F2-E986-473C-8E03-1938548CD6A3}" type="presParOf" srcId="{21F59744-70F6-4E00-B614-43C584822555}" destId="{077A84C2-5F6C-45E9-8420-96BF79058D47}" srcOrd="0" destOrd="0" presId="urn:microsoft.com/office/officeart/2005/8/layout/orgChart1"/>
    <dgm:cxn modelId="{74BBD388-677F-454C-8594-C3F9F7F50296}" type="presParOf" srcId="{077A84C2-5F6C-45E9-8420-96BF79058D47}" destId="{3D917BC6-5AAD-48BB-93C1-51ED9153B2FE}" srcOrd="0" destOrd="0" presId="urn:microsoft.com/office/officeart/2005/8/layout/orgChart1"/>
    <dgm:cxn modelId="{A4032811-2891-498D-998A-D356DD1BA7D1}" type="presParOf" srcId="{077A84C2-5F6C-45E9-8420-96BF79058D47}" destId="{A70AC516-DA4B-453B-86CC-59724CF832D6}" srcOrd="1" destOrd="0" presId="urn:microsoft.com/office/officeart/2005/8/layout/orgChart1"/>
    <dgm:cxn modelId="{B4680D1A-B41F-44DC-88C1-8214AB8AB79D}" type="presParOf" srcId="{21F59744-70F6-4E00-B614-43C584822555}" destId="{43494FF0-26C0-4913-BE12-C352EC49BFEC}" srcOrd="1" destOrd="0" presId="urn:microsoft.com/office/officeart/2005/8/layout/orgChart1"/>
    <dgm:cxn modelId="{CDB4D2AF-7E33-4127-B64B-30E0B8C9F7A1}" type="presParOf" srcId="{21F59744-70F6-4E00-B614-43C584822555}" destId="{09D2A8AC-4CA1-4D00-929F-ECC3ED566B5E}" srcOrd="2" destOrd="0" presId="urn:microsoft.com/office/officeart/2005/8/layout/orgChart1"/>
    <dgm:cxn modelId="{9B7F19F1-130F-4C30-8359-640F04D1E42A}" type="presParOf" srcId="{CAAFFD61-273D-414F-A48F-4ACE139CD3BD}" destId="{5DE6F4EC-24CC-4D03-A0DB-243842CC28A3}" srcOrd="2" destOrd="0" presId="urn:microsoft.com/office/officeart/2005/8/layout/orgChart1"/>
    <dgm:cxn modelId="{3DD1CA19-79A7-412C-B121-9869A595A794}" type="presParOf" srcId="{6DED797E-9FF3-48C7-8B38-9BB6B575ADD9}" destId="{E4B32BB7-5570-4D59-91BF-AF7C1CA53168}" srcOrd="2" destOrd="0" presId="urn:microsoft.com/office/officeart/2005/8/layout/orgChart1"/>
    <dgm:cxn modelId="{3A57F95B-4690-4A48-8C31-B7BA91FE9213}" type="presParOf" srcId="{6DED797E-9FF3-48C7-8B38-9BB6B575ADD9}" destId="{B7742880-EE5B-4D8B-B8AB-3A3A4FAF3C2B}" srcOrd="3" destOrd="0" presId="urn:microsoft.com/office/officeart/2005/8/layout/orgChart1"/>
    <dgm:cxn modelId="{61C93F0E-D0BB-4C7E-B65E-6B2B7250BE21}" type="presParOf" srcId="{B7742880-EE5B-4D8B-B8AB-3A3A4FAF3C2B}" destId="{E316B3F6-C890-41AF-9BEE-C59CBFB40C3D}" srcOrd="0" destOrd="0" presId="urn:microsoft.com/office/officeart/2005/8/layout/orgChart1"/>
    <dgm:cxn modelId="{EC71A595-6296-42B0-99BA-F17C765489C5}" type="presParOf" srcId="{E316B3F6-C890-41AF-9BEE-C59CBFB40C3D}" destId="{F3C7EE45-F243-4CFD-982F-79046D279801}" srcOrd="0" destOrd="0" presId="urn:microsoft.com/office/officeart/2005/8/layout/orgChart1"/>
    <dgm:cxn modelId="{82C756C0-6622-41DD-80C2-B3306EB61031}" type="presParOf" srcId="{E316B3F6-C890-41AF-9BEE-C59CBFB40C3D}" destId="{6268F327-9863-40F0-8505-BC8D1C4A35A8}" srcOrd="1" destOrd="0" presId="urn:microsoft.com/office/officeart/2005/8/layout/orgChart1"/>
    <dgm:cxn modelId="{ADE33D18-6E6C-45C4-BAB4-8B3A0BAC6EBB}" type="presParOf" srcId="{B7742880-EE5B-4D8B-B8AB-3A3A4FAF3C2B}" destId="{B3886552-EAD9-4C71-9CEE-BE6148DADE16}" srcOrd="1" destOrd="0" presId="urn:microsoft.com/office/officeart/2005/8/layout/orgChart1"/>
    <dgm:cxn modelId="{26939B16-9C83-4490-B8AF-6FF7D926F8EC}" type="presParOf" srcId="{B7742880-EE5B-4D8B-B8AB-3A3A4FAF3C2B}" destId="{ECB37999-1747-4ADF-A7C3-A49FC5FAAA84}" srcOrd="2" destOrd="0" presId="urn:microsoft.com/office/officeart/2005/8/layout/orgChart1"/>
    <dgm:cxn modelId="{0E2E8B4D-815D-45FE-812B-6FB7279B3EDB}" type="presParOf" srcId="{6DED797E-9FF3-48C7-8B38-9BB6B575ADD9}" destId="{DC17150C-28FD-43AF-A0C4-16221555AC63}" srcOrd="4" destOrd="0" presId="urn:microsoft.com/office/officeart/2005/8/layout/orgChart1"/>
    <dgm:cxn modelId="{4CD143E9-4248-4623-ADAA-1907F7EC2C09}" type="presParOf" srcId="{6DED797E-9FF3-48C7-8B38-9BB6B575ADD9}" destId="{3DDA41F7-C513-4CF3-85C3-ECDEAAAB9996}" srcOrd="5" destOrd="0" presId="urn:microsoft.com/office/officeart/2005/8/layout/orgChart1"/>
    <dgm:cxn modelId="{88495CCB-57B0-4FD6-9085-56027B8AFBA5}" type="presParOf" srcId="{3DDA41F7-C513-4CF3-85C3-ECDEAAAB9996}" destId="{F0CC44BB-0159-42D1-8712-816D4F220BC6}" srcOrd="0" destOrd="0" presId="urn:microsoft.com/office/officeart/2005/8/layout/orgChart1"/>
    <dgm:cxn modelId="{F8A952B9-862B-4F13-8361-639F40A7F9AD}" type="presParOf" srcId="{F0CC44BB-0159-42D1-8712-816D4F220BC6}" destId="{6A88D647-145E-45AA-8494-5B84374FA103}" srcOrd="0" destOrd="0" presId="urn:microsoft.com/office/officeart/2005/8/layout/orgChart1"/>
    <dgm:cxn modelId="{98AE7AAE-635A-4878-B534-6FF9DF3818F0}" type="presParOf" srcId="{F0CC44BB-0159-42D1-8712-816D4F220BC6}" destId="{C01C7E4E-A0B7-460E-A38A-B45F4BF46B3F}" srcOrd="1" destOrd="0" presId="urn:microsoft.com/office/officeart/2005/8/layout/orgChart1"/>
    <dgm:cxn modelId="{53C1564F-5D96-4AA5-8B21-1551B84BAFE5}" type="presParOf" srcId="{3DDA41F7-C513-4CF3-85C3-ECDEAAAB9996}" destId="{CBE8833D-6322-4672-B14A-66576CC38951}" srcOrd="1" destOrd="0" presId="urn:microsoft.com/office/officeart/2005/8/layout/orgChart1"/>
    <dgm:cxn modelId="{DFC0B38E-9150-4239-A64E-602EA6B85A6F}" type="presParOf" srcId="{CBE8833D-6322-4672-B14A-66576CC38951}" destId="{89B4CEC8-8BB3-423B-8AD1-DADA9546FFD4}" srcOrd="0" destOrd="0" presId="urn:microsoft.com/office/officeart/2005/8/layout/orgChart1"/>
    <dgm:cxn modelId="{692FE211-FA9E-49F3-A897-FAABC374CC58}" type="presParOf" srcId="{CBE8833D-6322-4672-B14A-66576CC38951}" destId="{5E04C130-9173-4777-937B-A26DF40ACB4A}" srcOrd="1" destOrd="0" presId="urn:microsoft.com/office/officeart/2005/8/layout/orgChart1"/>
    <dgm:cxn modelId="{75E73AB9-F2CD-44A8-9CAB-176565E50A30}" type="presParOf" srcId="{5E04C130-9173-4777-937B-A26DF40ACB4A}" destId="{42B6F332-C423-4ECF-A3DD-50F5118EC8B3}" srcOrd="0" destOrd="0" presId="urn:microsoft.com/office/officeart/2005/8/layout/orgChart1"/>
    <dgm:cxn modelId="{E266A941-AFC3-4F56-9968-58AE75E4D16D}" type="presParOf" srcId="{42B6F332-C423-4ECF-A3DD-50F5118EC8B3}" destId="{ACBEF32D-E721-4343-AAFF-12D387E9CDFF}" srcOrd="0" destOrd="0" presId="urn:microsoft.com/office/officeart/2005/8/layout/orgChart1"/>
    <dgm:cxn modelId="{D0BBDAE7-D291-433B-AEE4-570449CC8587}" type="presParOf" srcId="{42B6F332-C423-4ECF-A3DD-50F5118EC8B3}" destId="{7BA8A257-E3AD-4E3C-8AC8-0F6C55E94C2D}" srcOrd="1" destOrd="0" presId="urn:microsoft.com/office/officeart/2005/8/layout/orgChart1"/>
    <dgm:cxn modelId="{4DCC4885-689D-4447-B087-7145F6A96D26}" type="presParOf" srcId="{5E04C130-9173-4777-937B-A26DF40ACB4A}" destId="{539BBF9A-B731-42E6-BA82-832241CB24EA}" srcOrd="1" destOrd="0" presId="urn:microsoft.com/office/officeart/2005/8/layout/orgChart1"/>
    <dgm:cxn modelId="{C73660F1-2563-486E-A4AF-F04438765D4E}" type="presParOf" srcId="{5E04C130-9173-4777-937B-A26DF40ACB4A}" destId="{79DD7973-9A42-477B-9945-511DC59657F9}" srcOrd="2" destOrd="0" presId="urn:microsoft.com/office/officeart/2005/8/layout/orgChart1"/>
    <dgm:cxn modelId="{BACE9829-EC9F-456D-BC56-53CF43B061B8}" type="presParOf" srcId="{3DDA41F7-C513-4CF3-85C3-ECDEAAAB9996}" destId="{38BE353F-32DC-4E7E-8CD7-5D25AAA23BF7}" srcOrd="2" destOrd="0" presId="urn:microsoft.com/office/officeart/2005/8/layout/orgChart1"/>
    <dgm:cxn modelId="{CC31538E-ECEF-42DB-90C5-A2E77C226120}" type="presParOf" srcId="{D2900659-CC50-460F-937C-F81DB165BD72}" destId="{875E3711-DCE5-42F3-BCAD-6D820D611421}" srcOrd="2" destOrd="0" presId="urn:microsoft.com/office/officeart/2005/8/layout/orgChart1"/>
    <dgm:cxn modelId="{04FC4CED-6D45-4816-8DA3-575A8A64A2EA}" type="presParOf" srcId="{E3086AB7-FD0A-46FA-B3B3-D0258E976B4B}" destId="{425B364F-0C41-457A-9328-AD2B58504128}" srcOrd="2" destOrd="0" presId="urn:microsoft.com/office/officeart/2005/8/layout/orgChart1"/>
    <dgm:cxn modelId="{6EB9F8D3-C37A-4E70-9E4F-59099A39794E}" type="presParOf" srcId="{1317A6B7-2071-4CD8-A36E-381A745A6CAA}" destId="{76390387-CDD2-4EA5-804D-3ECAD9A07CCD}" srcOrd="1" destOrd="0" presId="urn:microsoft.com/office/officeart/2005/8/layout/orgChart1"/>
    <dgm:cxn modelId="{AC2ACE5B-3960-4017-BB0C-037780C39354}" type="presParOf" srcId="{76390387-CDD2-4EA5-804D-3ECAD9A07CCD}" destId="{20FF5D2C-DC73-46FD-9D31-3A002906275F}" srcOrd="0" destOrd="0" presId="urn:microsoft.com/office/officeart/2005/8/layout/orgChart1"/>
    <dgm:cxn modelId="{9A3EB405-C7B3-454C-9886-DBBF129CF2C4}" type="presParOf" srcId="{20FF5D2C-DC73-46FD-9D31-3A002906275F}" destId="{913671B9-4A29-4FAC-B67C-613DE97EFEE7}" srcOrd="0" destOrd="0" presId="urn:microsoft.com/office/officeart/2005/8/layout/orgChart1"/>
    <dgm:cxn modelId="{24DABED6-7A3E-4EFD-BAF3-C9DCC2E290E4}" type="presParOf" srcId="{20FF5D2C-DC73-46FD-9D31-3A002906275F}" destId="{A188984C-2EB5-4322-9565-CB59C1A5142C}" srcOrd="1" destOrd="0" presId="urn:microsoft.com/office/officeart/2005/8/layout/orgChart1"/>
    <dgm:cxn modelId="{8A2C93CC-A890-4BCD-8261-A5D4DBB947BB}" type="presParOf" srcId="{76390387-CDD2-4EA5-804D-3ECAD9A07CCD}" destId="{19ABFD0E-3B2E-4E91-B497-CDF4601EA869}" srcOrd="1" destOrd="0" presId="urn:microsoft.com/office/officeart/2005/8/layout/orgChart1"/>
    <dgm:cxn modelId="{A7AD11A5-0D74-4445-B6B7-ABA07FCBEC46}" type="presParOf" srcId="{76390387-CDD2-4EA5-804D-3ECAD9A07CCD}" destId="{4A0FEDD7-CC31-461D-A502-EFD405D0F5A5}" srcOrd="2" destOrd="0" presId="urn:microsoft.com/office/officeart/2005/8/layout/orgChart1"/>
    <dgm:cxn modelId="{0BAB1AAD-0D6F-4179-AC51-3DB73B795DBD}" type="presParOf" srcId="{1317A6B7-2071-4CD8-A36E-381A745A6CAA}" destId="{66CD788C-CCA7-4486-8A29-1F92120AE951}" srcOrd="2" destOrd="0" presId="urn:microsoft.com/office/officeart/2005/8/layout/orgChart1"/>
    <dgm:cxn modelId="{F3D56B43-0BC8-4421-8411-63859C9AAB60}" type="presParOf" srcId="{66CD788C-CCA7-4486-8A29-1F92120AE951}" destId="{783B5310-0445-44AF-AF41-3FD4FBF4B834}" srcOrd="0" destOrd="0" presId="urn:microsoft.com/office/officeart/2005/8/layout/orgChart1"/>
    <dgm:cxn modelId="{17976C7E-C49B-429D-8C26-5FC40FEC8E3F}" type="presParOf" srcId="{783B5310-0445-44AF-AF41-3FD4FBF4B834}" destId="{15CECDA9-0C24-453A-A7C0-32F55681828D}" srcOrd="0" destOrd="0" presId="urn:microsoft.com/office/officeart/2005/8/layout/orgChart1"/>
    <dgm:cxn modelId="{052994C8-1A3C-4100-A348-5757F8B9A3E3}" type="presParOf" srcId="{783B5310-0445-44AF-AF41-3FD4FBF4B834}" destId="{A31286DC-2AF7-40C2-A35A-56CF2E72C5A4}" srcOrd="1" destOrd="0" presId="urn:microsoft.com/office/officeart/2005/8/layout/orgChart1"/>
    <dgm:cxn modelId="{086B10CF-BF3C-4311-A3CB-B29A58138315}" type="presParOf" srcId="{66CD788C-CCA7-4486-8A29-1F92120AE951}" destId="{F8B4CA8B-4F6A-4EDB-86ED-156C1953B5B1}" srcOrd="1" destOrd="0" presId="urn:microsoft.com/office/officeart/2005/8/layout/orgChart1"/>
    <dgm:cxn modelId="{304FADFB-787C-4B76-81F9-8F7DFA35E9ED}" type="presParOf" srcId="{66CD788C-CCA7-4486-8A29-1F92120AE951}" destId="{D9692C14-EDE6-4142-91D0-B4002832AF81}" srcOrd="2" destOrd="0" presId="urn:microsoft.com/office/officeart/2005/8/layout/orgChart1"/>
    <dgm:cxn modelId="{71A08EA8-6FF3-4835-BCA1-99D6BBCDC726}" type="presParOf" srcId="{1317A6B7-2071-4CD8-A36E-381A745A6CAA}" destId="{9E9A045B-14C8-488F-BA9B-4E3B80EE41BB}" srcOrd="3" destOrd="0" presId="urn:microsoft.com/office/officeart/2005/8/layout/orgChart1"/>
    <dgm:cxn modelId="{995E5473-F522-4124-8FAA-0ED815A1F123}" type="presParOf" srcId="{9E9A045B-14C8-488F-BA9B-4E3B80EE41BB}" destId="{2E477A91-1D36-4C92-974C-5253CC18F3D0}" srcOrd="0" destOrd="0" presId="urn:microsoft.com/office/officeart/2005/8/layout/orgChart1"/>
    <dgm:cxn modelId="{79CDAA36-9995-4F98-810C-022A096FB525}" type="presParOf" srcId="{2E477A91-1D36-4C92-974C-5253CC18F3D0}" destId="{EDA28FD0-B2F1-42B5-BE73-98EDB538757C}" srcOrd="0" destOrd="0" presId="urn:microsoft.com/office/officeart/2005/8/layout/orgChart1"/>
    <dgm:cxn modelId="{9FE4EC79-15EB-49FC-8322-160A4AA73126}" type="presParOf" srcId="{2E477A91-1D36-4C92-974C-5253CC18F3D0}" destId="{E64C6177-5CE3-4C1D-A283-66C3203E8FAE}" srcOrd="1" destOrd="0" presId="urn:microsoft.com/office/officeart/2005/8/layout/orgChart1"/>
    <dgm:cxn modelId="{39DD7FE7-5EC1-4CA8-85D2-01A2B1F90CB9}" type="presParOf" srcId="{9E9A045B-14C8-488F-BA9B-4E3B80EE41BB}" destId="{70FDC9B8-7569-4DD4-9C4B-04ED9596C10C}" srcOrd="1" destOrd="0" presId="urn:microsoft.com/office/officeart/2005/8/layout/orgChart1"/>
    <dgm:cxn modelId="{8EDA0870-B7F3-4842-9656-1DEC3717F792}" type="presParOf" srcId="{9E9A045B-14C8-488F-BA9B-4E3B80EE41BB}" destId="{49C10BC4-81FA-4AE3-B2A2-02705141DA2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752C0E-BA5E-4192-809E-BA5DF45A91E2}"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FFE9E63E-1913-4CFB-99E0-E22D3B3D774C}">
      <dgm:prSet phldrT="[Text]"/>
      <dgm:spPr/>
      <dgm:t>
        <a:bodyPr/>
        <a:lstStyle/>
        <a:p>
          <a:r>
            <a:rPr lang="en-US" dirty="0"/>
            <a:t>Loading</a:t>
          </a:r>
        </a:p>
      </dgm:t>
    </dgm:pt>
    <dgm:pt modelId="{03D062EF-283C-4A88-B78B-113534D04009}" type="parTrans" cxnId="{E71B13B0-C7A8-4797-9F14-0D7E5A09787A}">
      <dgm:prSet/>
      <dgm:spPr/>
      <dgm:t>
        <a:bodyPr/>
        <a:lstStyle/>
        <a:p>
          <a:endParaRPr lang="en-US"/>
        </a:p>
      </dgm:t>
    </dgm:pt>
    <dgm:pt modelId="{7FC1B24B-1ED7-43F3-B6FA-BB005E44E854}" type="sibTrans" cxnId="{E71B13B0-C7A8-4797-9F14-0D7E5A09787A}">
      <dgm:prSet/>
      <dgm:spPr/>
      <dgm:t>
        <a:bodyPr/>
        <a:lstStyle/>
        <a:p>
          <a:endParaRPr lang="en-US"/>
        </a:p>
      </dgm:t>
    </dgm:pt>
    <dgm:pt modelId="{DF93BB00-9987-45BB-B22C-08C3E90E8940}">
      <dgm:prSet phldrT="[Text]" custT="1"/>
      <dgm:spPr/>
      <dgm:t>
        <a:bodyPr/>
        <a:lstStyle/>
        <a:p>
          <a:pPr>
            <a:lnSpc>
              <a:spcPct val="100000"/>
            </a:lnSpc>
            <a:spcAft>
              <a:spcPts val="0"/>
            </a:spcAft>
          </a:pPr>
          <a:r>
            <a:rPr lang="en-US" sz="1400" dirty="0"/>
            <a:t>Bootstrap </a:t>
          </a:r>
        </a:p>
        <a:p>
          <a:pPr>
            <a:lnSpc>
              <a:spcPct val="100000"/>
            </a:lnSpc>
            <a:spcAft>
              <a:spcPts val="0"/>
            </a:spcAft>
          </a:pPr>
          <a:r>
            <a:rPr lang="en-US" sz="1400" dirty="0"/>
            <a:t>Class Loader</a:t>
          </a:r>
        </a:p>
      </dgm:t>
    </dgm:pt>
    <dgm:pt modelId="{6D5BDF8C-4D4B-405B-8270-6BD06087F740}" type="parTrans" cxnId="{201CE9DF-215D-49C5-AB72-B7A59B845D96}">
      <dgm:prSet/>
      <dgm:spPr/>
      <dgm:t>
        <a:bodyPr/>
        <a:lstStyle/>
        <a:p>
          <a:endParaRPr lang="en-US"/>
        </a:p>
      </dgm:t>
    </dgm:pt>
    <dgm:pt modelId="{B0AE89FB-7742-468D-94B1-CDDA219EB02A}" type="sibTrans" cxnId="{201CE9DF-215D-49C5-AB72-B7A59B845D96}">
      <dgm:prSet/>
      <dgm:spPr/>
      <dgm:t>
        <a:bodyPr/>
        <a:lstStyle/>
        <a:p>
          <a:endParaRPr lang="en-US"/>
        </a:p>
      </dgm:t>
    </dgm:pt>
    <dgm:pt modelId="{B42E6B59-2E90-4572-9C8E-D7BF92B0983A}">
      <dgm:prSet phldrT="[Text]" custT="1"/>
      <dgm:spPr/>
      <dgm:t>
        <a:bodyPr/>
        <a:lstStyle/>
        <a:p>
          <a:pPr>
            <a:lnSpc>
              <a:spcPct val="100000"/>
            </a:lnSpc>
            <a:spcAft>
              <a:spcPts val="0"/>
            </a:spcAft>
          </a:pPr>
          <a:r>
            <a:rPr lang="en-US" sz="1400" dirty="0"/>
            <a:t>Extension </a:t>
          </a:r>
        </a:p>
        <a:p>
          <a:pPr>
            <a:lnSpc>
              <a:spcPct val="100000"/>
            </a:lnSpc>
            <a:spcAft>
              <a:spcPts val="0"/>
            </a:spcAft>
          </a:pPr>
          <a:r>
            <a:rPr lang="en-US" sz="1400" dirty="0"/>
            <a:t>Class Loader</a:t>
          </a:r>
        </a:p>
      </dgm:t>
    </dgm:pt>
    <dgm:pt modelId="{7A72AC12-23B4-4E67-A3BA-7E2F81F5AC7F}" type="parTrans" cxnId="{0FE6DC18-7D91-461D-8070-5604F0573F56}">
      <dgm:prSet/>
      <dgm:spPr/>
      <dgm:t>
        <a:bodyPr/>
        <a:lstStyle/>
        <a:p>
          <a:endParaRPr lang="en-US"/>
        </a:p>
      </dgm:t>
    </dgm:pt>
    <dgm:pt modelId="{B4DB47ED-AE11-4AA4-B048-AC3678F5A580}" type="sibTrans" cxnId="{0FE6DC18-7D91-461D-8070-5604F0573F56}">
      <dgm:prSet/>
      <dgm:spPr/>
      <dgm:t>
        <a:bodyPr/>
        <a:lstStyle/>
        <a:p>
          <a:endParaRPr lang="en-US"/>
        </a:p>
      </dgm:t>
    </dgm:pt>
    <dgm:pt modelId="{73BEFF11-59F2-49C8-B37B-152C2A3F025D}">
      <dgm:prSet phldrT="[Text]" custT="1"/>
      <dgm:spPr/>
      <dgm:t>
        <a:bodyPr/>
        <a:lstStyle/>
        <a:p>
          <a:pPr marL="0">
            <a:lnSpc>
              <a:spcPct val="100000"/>
            </a:lnSpc>
            <a:spcAft>
              <a:spcPts val="0"/>
            </a:spcAft>
          </a:pPr>
          <a:r>
            <a:rPr lang="en-US" sz="1400" dirty="0"/>
            <a:t>Application </a:t>
          </a:r>
        </a:p>
        <a:p>
          <a:pPr marL="0">
            <a:lnSpc>
              <a:spcPct val="100000"/>
            </a:lnSpc>
            <a:spcAft>
              <a:spcPts val="0"/>
            </a:spcAft>
          </a:pPr>
          <a:r>
            <a:rPr lang="en-US" sz="1400" dirty="0"/>
            <a:t>Class Loader</a:t>
          </a:r>
        </a:p>
      </dgm:t>
    </dgm:pt>
    <dgm:pt modelId="{54B9EB4C-442C-4FEF-B9B3-5546FD1819F4}" type="parTrans" cxnId="{36569EBE-7C9E-4160-8428-DD2A2DD6E7BE}">
      <dgm:prSet/>
      <dgm:spPr/>
      <dgm:t>
        <a:bodyPr/>
        <a:lstStyle/>
        <a:p>
          <a:endParaRPr lang="en-US"/>
        </a:p>
      </dgm:t>
    </dgm:pt>
    <dgm:pt modelId="{026B19F4-57E3-4820-BFD2-1BAC33EAB676}" type="sibTrans" cxnId="{36569EBE-7C9E-4160-8428-DD2A2DD6E7BE}">
      <dgm:prSet/>
      <dgm:spPr/>
      <dgm:t>
        <a:bodyPr/>
        <a:lstStyle/>
        <a:p>
          <a:endParaRPr lang="en-US"/>
        </a:p>
      </dgm:t>
    </dgm:pt>
    <dgm:pt modelId="{27B8E9A5-E520-4EEE-A286-36DE463272F3}" type="pres">
      <dgm:prSet presAssocID="{71752C0E-BA5E-4192-809E-BA5DF45A91E2}" presName="Name0" presStyleCnt="0">
        <dgm:presLayoutVars>
          <dgm:dir/>
          <dgm:animLvl val="lvl"/>
          <dgm:resizeHandles val="exact"/>
        </dgm:presLayoutVars>
      </dgm:prSet>
      <dgm:spPr/>
    </dgm:pt>
    <dgm:pt modelId="{9BC49156-02D3-4F69-B91D-5FE7BC1EFFEB}" type="pres">
      <dgm:prSet presAssocID="{FFE9E63E-1913-4CFB-99E0-E22D3B3D774C}" presName="vertFlow" presStyleCnt="0"/>
      <dgm:spPr/>
    </dgm:pt>
    <dgm:pt modelId="{E6E8C9AF-B4BD-417A-8581-7806AC3A60B2}" type="pres">
      <dgm:prSet presAssocID="{FFE9E63E-1913-4CFB-99E0-E22D3B3D774C}" presName="header" presStyleLbl="node1" presStyleIdx="0" presStyleCnt="1"/>
      <dgm:spPr/>
    </dgm:pt>
    <dgm:pt modelId="{F49BFA53-FC49-4AAA-86CE-419F4E37CCA4}" type="pres">
      <dgm:prSet presAssocID="{6D5BDF8C-4D4B-405B-8270-6BD06087F740}" presName="parTrans" presStyleLbl="sibTrans2D1" presStyleIdx="0" presStyleCnt="3"/>
      <dgm:spPr/>
    </dgm:pt>
    <dgm:pt modelId="{77B7F6DC-F66D-432E-B672-6CE086C0EB71}" type="pres">
      <dgm:prSet presAssocID="{DF93BB00-9987-45BB-B22C-08C3E90E8940}" presName="child" presStyleLbl="alignAccFollowNode1" presStyleIdx="0" presStyleCnt="3">
        <dgm:presLayoutVars>
          <dgm:chMax val="0"/>
          <dgm:bulletEnabled val="1"/>
        </dgm:presLayoutVars>
      </dgm:prSet>
      <dgm:spPr/>
    </dgm:pt>
    <dgm:pt modelId="{0EEB02E6-46BD-49FF-A8DB-3FA13779B8DD}" type="pres">
      <dgm:prSet presAssocID="{B0AE89FB-7742-468D-94B1-CDDA219EB02A}" presName="sibTrans" presStyleLbl="sibTrans2D1" presStyleIdx="1" presStyleCnt="3"/>
      <dgm:spPr/>
    </dgm:pt>
    <dgm:pt modelId="{F7EF6BB1-2531-4C3B-BA8E-A50778286886}" type="pres">
      <dgm:prSet presAssocID="{B42E6B59-2E90-4572-9C8E-D7BF92B0983A}" presName="child" presStyleLbl="alignAccFollowNode1" presStyleIdx="1" presStyleCnt="3">
        <dgm:presLayoutVars>
          <dgm:chMax val="0"/>
          <dgm:bulletEnabled val="1"/>
        </dgm:presLayoutVars>
      </dgm:prSet>
      <dgm:spPr/>
    </dgm:pt>
    <dgm:pt modelId="{573EAEB9-3612-4050-9B81-1D785B6A963D}" type="pres">
      <dgm:prSet presAssocID="{B4DB47ED-AE11-4AA4-B048-AC3678F5A580}" presName="sibTrans" presStyleLbl="sibTrans2D1" presStyleIdx="2" presStyleCnt="3"/>
      <dgm:spPr/>
    </dgm:pt>
    <dgm:pt modelId="{91CFE865-E10B-4AD0-940C-E87B07E51FFA}" type="pres">
      <dgm:prSet presAssocID="{73BEFF11-59F2-49C8-B37B-152C2A3F025D}" presName="child" presStyleLbl="alignAccFollowNode1" presStyleIdx="2" presStyleCnt="3">
        <dgm:presLayoutVars>
          <dgm:chMax val="0"/>
          <dgm:bulletEnabled val="1"/>
        </dgm:presLayoutVars>
      </dgm:prSet>
      <dgm:spPr/>
    </dgm:pt>
  </dgm:ptLst>
  <dgm:cxnLst>
    <dgm:cxn modelId="{BEBA5315-FD7F-4B46-91AC-D31819ED4785}" type="presOf" srcId="{B0AE89FB-7742-468D-94B1-CDDA219EB02A}" destId="{0EEB02E6-46BD-49FF-A8DB-3FA13779B8DD}" srcOrd="0" destOrd="0" presId="urn:microsoft.com/office/officeart/2005/8/layout/lProcess1"/>
    <dgm:cxn modelId="{0FE6DC18-7D91-461D-8070-5604F0573F56}" srcId="{FFE9E63E-1913-4CFB-99E0-E22D3B3D774C}" destId="{B42E6B59-2E90-4572-9C8E-D7BF92B0983A}" srcOrd="1" destOrd="0" parTransId="{7A72AC12-23B4-4E67-A3BA-7E2F81F5AC7F}" sibTransId="{B4DB47ED-AE11-4AA4-B048-AC3678F5A580}"/>
    <dgm:cxn modelId="{6A33022E-BEFC-43F1-8C6A-BAABDB7E9562}" type="presOf" srcId="{FFE9E63E-1913-4CFB-99E0-E22D3B3D774C}" destId="{E6E8C9AF-B4BD-417A-8581-7806AC3A60B2}" srcOrd="0" destOrd="0" presId="urn:microsoft.com/office/officeart/2005/8/layout/lProcess1"/>
    <dgm:cxn modelId="{76EEF932-3239-471A-B2D2-3A664554395C}" type="presOf" srcId="{6D5BDF8C-4D4B-405B-8270-6BD06087F740}" destId="{F49BFA53-FC49-4AAA-86CE-419F4E37CCA4}" srcOrd="0" destOrd="0" presId="urn:microsoft.com/office/officeart/2005/8/layout/lProcess1"/>
    <dgm:cxn modelId="{B6B6A15F-D26C-4F13-AC24-6D559FC4C5E2}" type="presOf" srcId="{71752C0E-BA5E-4192-809E-BA5DF45A91E2}" destId="{27B8E9A5-E520-4EEE-A286-36DE463272F3}" srcOrd="0" destOrd="0" presId="urn:microsoft.com/office/officeart/2005/8/layout/lProcess1"/>
    <dgm:cxn modelId="{F5ACD96E-5033-42A2-9610-E93D0D6134DA}" type="presOf" srcId="{B42E6B59-2E90-4572-9C8E-D7BF92B0983A}" destId="{F7EF6BB1-2531-4C3B-BA8E-A50778286886}" srcOrd="0" destOrd="0" presId="urn:microsoft.com/office/officeart/2005/8/layout/lProcess1"/>
    <dgm:cxn modelId="{87F6A4AD-D83E-4971-9B97-AC32F277DE9D}" type="presOf" srcId="{73BEFF11-59F2-49C8-B37B-152C2A3F025D}" destId="{91CFE865-E10B-4AD0-940C-E87B07E51FFA}" srcOrd="0" destOrd="0" presId="urn:microsoft.com/office/officeart/2005/8/layout/lProcess1"/>
    <dgm:cxn modelId="{E71B13B0-C7A8-4797-9F14-0D7E5A09787A}" srcId="{71752C0E-BA5E-4192-809E-BA5DF45A91E2}" destId="{FFE9E63E-1913-4CFB-99E0-E22D3B3D774C}" srcOrd="0" destOrd="0" parTransId="{03D062EF-283C-4A88-B78B-113534D04009}" sibTransId="{7FC1B24B-1ED7-43F3-B6FA-BB005E44E854}"/>
    <dgm:cxn modelId="{36569EBE-7C9E-4160-8428-DD2A2DD6E7BE}" srcId="{FFE9E63E-1913-4CFB-99E0-E22D3B3D774C}" destId="{73BEFF11-59F2-49C8-B37B-152C2A3F025D}" srcOrd="2" destOrd="0" parTransId="{54B9EB4C-442C-4FEF-B9B3-5546FD1819F4}" sibTransId="{026B19F4-57E3-4820-BFD2-1BAC33EAB676}"/>
    <dgm:cxn modelId="{0862BFDB-3EC8-4218-8A9B-EDCDE08902A6}" type="presOf" srcId="{DF93BB00-9987-45BB-B22C-08C3E90E8940}" destId="{77B7F6DC-F66D-432E-B672-6CE086C0EB71}" srcOrd="0" destOrd="0" presId="urn:microsoft.com/office/officeart/2005/8/layout/lProcess1"/>
    <dgm:cxn modelId="{201CE9DF-215D-49C5-AB72-B7A59B845D96}" srcId="{FFE9E63E-1913-4CFB-99E0-E22D3B3D774C}" destId="{DF93BB00-9987-45BB-B22C-08C3E90E8940}" srcOrd="0" destOrd="0" parTransId="{6D5BDF8C-4D4B-405B-8270-6BD06087F740}" sibTransId="{B0AE89FB-7742-468D-94B1-CDDA219EB02A}"/>
    <dgm:cxn modelId="{C80988F6-3902-4D82-B6CE-E8BCBFF57EB9}" type="presOf" srcId="{B4DB47ED-AE11-4AA4-B048-AC3678F5A580}" destId="{573EAEB9-3612-4050-9B81-1D785B6A963D}" srcOrd="0" destOrd="0" presId="urn:microsoft.com/office/officeart/2005/8/layout/lProcess1"/>
    <dgm:cxn modelId="{5FEB9FE7-9B6E-4CA8-AA23-64F055A906E5}" type="presParOf" srcId="{27B8E9A5-E520-4EEE-A286-36DE463272F3}" destId="{9BC49156-02D3-4F69-B91D-5FE7BC1EFFEB}" srcOrd="0" destOrd="0" presId="urn:microsoft.com/office/officeart/2005/8/layout/lProcess1"/>
    <dgm:cxn modelId="{25E6BC68-49AC-495B-BFBE-A115BB12467F}" type="presParOf" srcId="{9BC49156-02D3-4F69-B91D-5FE7BC1EFFEB}" destId="{E6E8C9AF-B4BD-417A-8581-7806AC3A60B2}" srcOrd="0" destOrd="0" presId="urn:microsoft.com/office/officeart/2005/8/layout/lProcess1"/>
    <dgm:cxn modelId="{A804EAC7-E83A-44A6-A783-16E34B7AB656}" type="presParOf" srcId="{9BC49156-02D3-4F69-B91D-5FE7BC1EFFEB}" destId="{F49BFA53-FC49-4AAA-86CE-419F4E37CCA4}" srcOrd="1" destOrd="0" presId="urn:microsoft.com/office/officeart/2005/8/layout/lProcess1"/>
    <dgm:cxn modelId="{24451A8A-5CE2-4055-B6C4-CBC7AFE122A3}" type="presParOf" srcId="{9BC49156-02D3-4F69-B91D-5FE7BC1EFFEB}" destId="{77B7F6DC-F66D-432E-B672-6CE086C0EB71}" srcOrd="2" destOrd="0" presId="urn:microsoft.com/office/officeart/2005/8/layout/lProcess1"/>
    <dgm:cxn modelId="{0D53DDAC-DC69-4ADD-B29C-BEAC379FB103}" type="presParOf" srcId="{9BC49156-02D3-4F69-B91D-5FE7BC1EFFEB}" destId="{0EEB02E6-46BD-49FF-A8DB-3FA13779B8DD}" srcOrd="3" destOrd="0" presId="urn:microsoft.com/office/officeart/2005/8/layout/lProcess1"/>
    <dgm:cxn modelId="{98304720-5B25-4F4C-8F60-CD930710E3E7}" type="presParOf" srcId="{9BC49156-02D3-4F69-B91D-5FE7BC1EFFEB}" destId="{F7EF6BB1-2531-4C3B-BA8E-A50778286886}" srcOrd="4" destOrd="0" presId="urn:microsoft.com/office/officeart/2005/8/layout/lProcess1"/>
    <dgm:cxn modelId="{C9182160-2F78-4301-BE66-73400AFF6CDB}" type="presParOf" srcId="{9BC49156-02D3-4F69-B91D-5FE7BC1EFFEB}" destId="{573EAEB9-3612-4050-9B81-1D785B6A963D}" srcOrd="5" destOrd="0" presId="urn:microsoft.com/office/officeart/2005/8/layout/lProcess1"/>
    <dgm:cxn modelId="{C446C02C-D1EB-40A0-A9DA-D53757AE3841}" type="presParOf" srcId="{9BC49156-02D3-4F69-B91D-5FE7BC1EFFEB}" destId="{91CFE865-E10B-4AD0-940C-E87B07E51FFA}" srcOrd="6" destOrd="0" presId="urn:microsoft.com/office/officeart/2005/8/layout/lProcess1"/>
  </dgm:cxnLst>
  <dgm:bg>
    <a:solidFill>
      <a:schemeClr val="bg1">
        <a:lumMod val="9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752C0E-BA5E-4192-809E-BA5DF45A91E2}"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FFE9E63E-1913-4CFB-99E0-E22D3B3D774C}">
      <dgm:prSet phldrT="[Text]"/>
      <dgm:spPr/>
      <dgm:t>
        <a:bodyPr/>
        <a:lstStyle/>
        <a:p>
          <a:r>
            <a:rPr lang="en-US" dirty="0"/>
            <a:t>Linking</a:t>
          </a:r>
        </a:p>
      </dgm:t>
    </dgm:pt>
    <dgm:pt modelId="{03D062EF-283C-4A88-B78B-113534D04009}" type="parTrans" cxnId="{E71B13B0-C7A8-4797-9F14-0D7E5A09787A}">
      <dgm:prSet/>
      <dgm:spPr/>
      <dgm:t>
        <a:bodyPr/>
        <a:lstStyle/>
        <a:p>
          <a:endParaRPr lang="en-US"/>
        </a:p>
      </dgm:t>
    </dgm:pt>
    <dgm:pt modelId="{7FC1B24B-1ED7-43F3-B6FA-BB005E44E854}" type="sibTrans" cxnId="{E71B13B0-C7A8-4797-9F14-0D7E5A09787A}">
      <dgm:prSet/>
      <dgm:spPr/>
      <dgm:t>
        <a:bodyPr/>
        <a:lstStyle/>
        <a:p>
          <a:endParaRPr lang="en-US"/>
        </a:p>
      </dgm:t>
    </dgm:pt>
    <dgm:pt modelId="{DF93BB00-9987-45BB-B22C-08C3E90E8940}">
      <dgm:prSet phldrT="[Text]" custT="1"/>
      <dgm:spPr/>
      <dgm:t>
        <a:bodyPr/>
        <a:lstStyle/>
        <a:p>
          <a:pPr>
            <a:lnSpc>
              <a:spcPct val="100000"/>
            </a:lnSpc>
            <a:spcAft>
              <a:spcPts val="0"/>
            </a:spcAft>
          </a:pPr>
          <a:r>
            <a:rPr lang="en-US" sz="1600" dirty="0"/>
            <a:t>Verify</a:t>
          </a:r>
        </a:p>
      </dgm:t>
    </dgm:pt>
    <dgm:pt modelId="{6D5BDF8C-4D4B-405B-8270-6BD06087F740}" type="parTrans" cxnId="{201CE9DF-215D-49C5-AB72-B7A59B845D96}">
      <dgm:prSet/>
      <dgm:spPr/>
      <dgm:t>
        <a:bodyPr/>
        <a:lstStyle/>
        <a:p>
          <a:endParaRPr lang="en-US"/>
        </a:p>
      </dgm:t>
    </dgm:pt>
    <dgm:pt modelId="{B0AE89FB-7742-468D-94B1-CDDA219EB02A}" type="sibTrans" cxnId="{201CE9DF-215D-49C5-AB72-B7A59B845D96}">
      <dgm:prSet/>
      <dgm:spPr/>
      <dgm:t>
        <a:bodyPr/>
        <a:lstStyle/>
        <a:p>
          <a:endParaRPr lang="en-US"/>
        </a:p>
      </dgm:t>
    </dgm:pt>
    <dgm:pt modelId="{B42E6B59-2E90-4572-9C8E-D7BF92B0983A}">
      <dgm:prSet phldrT="[Text]" custT="1"/>
      <dgm:spPr/>
      <dgm:t>
        <a:bodyPr/>
        <a:lstStyle/>
        <a:p>
          <a:pPr>
            <a:lnSpc>
              <a:spcPct val="100000"/>
            </a:lnSpc>
            <a:spcAft>
              <a:spcPts val="0"/>
            </a:spcAft>
          </a:pPr>
          <a:r>
            <a:rPr lang="en-US" sz="1600" dirty="0"/>
            <a:t>Prepare</a:t>
          </a:r>
        </a:p>
      </dgm:t>
    </dgm:pt>
    <dgm:pt modelId="{7A72AC12-23B4-4E67-A3BA-7E2F81F5AC7F}" type="parTrans" cxnId="{0FE6DC18-7D91-461D-8070-5604F0573F56}">
      <dgm:prSet/>
      <dgm:spPr/>
      <dgm:t>
        <a:bodyPr/>
        <a:lstStyle/>
        <a:p>
          <a:endParaRPr lang="en-US"/>
        </a:p>
      </dgm:t>
    </dgm:pt>
    <dgm:pt modelId="{B4DB47ED-AE11-4AA4-B048-AC3678F5A580}" type="sibTrans" cxnId="{0FE6DC18-7D91-461D-8070-5604F0573F56}">
      <dgm:prSet/>
      <dgm:spPr/>
      <dgm:t>
        <a:bodyPr/>
        <a:lstStyle/>
        <a:p>
          <a:endParaRPr lang="en-US"/>
        </a:p>
      </dgm:t>
    </dgm:pt>
    <dgm:pt modelId="{73BEFF11-59F2-49C8-B37B-152C2A3F025D}">
      <dgm:prSet phldrT="[Text]" custT="1"/>
      <dgm:spPr/>
      <dgm:t>
        <a:bodyPr/>
        <a:lstStyle/>
        <a:p>
          <a:pPr marL="0">
            <a:lnSpc>
              <a:spcPct val="100000"/>
            </a:lnSpc>
            <a:spcAft>
              <a:spcPts val="0"/>
            </a:spcAft>
          </a:pPr>
          <a:r>
            <a:rPr lang="en-US" sz="1600" b="0" dirty="0"/>
            <a:t>Resolve</a:t>
          </a:r>
        </a:p>
      </dgm:t>
    </dgm:pt>
    <dgm:pt modelId="{54B9EB4C-442C-4FEF-B9B3-5546FD1819F4}" type="parTrans" cxnId="{36569EBE-7C9E-4160-8428-DD2A2DD6E7BE}">
      <dgm:prSet/>
      <dgm:spPr/>
      <dgm:t>
        <a:bodyPr/>
        <a:lstStyle/>
        <a:p>
          <a:endParaRPr lang="en-US"/>
        </a:p>
      </dgm:t>
    </dgm:pt>
    <dgm:pt modelId="{026B19F4-57E3-4820-BFD2-1BAC33EAB676}" type="sibTrans" cxnId="{36569EBE-7C9E-4160-8428-DD2A2DD6E7BE}">
      <dgm:prSet/>
      <dgm:spPr/>
      <dgm:t>
        <a:bodyPr/>
        <a:lstStyle/>
        <a:p>
          <a:endParaRPr lang="en-US"/>
        </a:p>
      </dgm:t>
    </dgm:pt>
    <dgm:pt modelId="{27B8E9A5-E520-4EEE-A286-36DE463272F3}" type="pres">
      <dgm:prSet presAssocID="{71752C0E-BA5E-4192-809E-BA5DF45A91E2}" presName="Name0" presStyleCnt="0">
        <dgm:presLayoutVars>
          <dgm:dir/>
          <dgm:animLvl val="lvl"/>
          <dgm:resizeHandles val="exact"/>
        </dgm:presLayoutVars>
      </dgm:prSet>
      <dgm:spPr/>
    </dgm:pt>
    <dgm:pt modelId="{9BC49156-02D3-4F69-B91D-5FE7BC1EFFEB}" type="pres">
      <dgm:prSet presAssocID="{FFE9E63E-1913-4CFB-99E0-E22D3B3D774C}" presName="vertFlow" presStyleCnt="0"/>
      <dgm:spPr/>
    </dgm:pt>
    <dgm:pt modelId="{E6E8C9AF-B4BD-417A-8581-7806AC3A60B2}" type="pres">
      <dgm:prSet presAssocID="{FFE9E63E-1913-4CFB-99E0-E22D3B3D774C}" presName="header" presStyleLbl="node1" presStyleIdx="0" presStyleCnt="1"/>
      <dgm:spPr/>
    </dgm:pt>
    <dgm:pt modelId="{F49BFA53-FC49-4AAA-86CE-419F4E37CCA4}" type="pres">
      <dgm:prSet presAssocID="{6D5BDF8C-4D4B-405B-8270-6BD06087F740}" presName="parTrans" presStyleLbl="sibTrans2D1" presStyleIdx="0" presStyleCnt="3"/>
      <dgm:spPr/>
    </dgm:pt>
    <dgm:pt modelId="{77B7F6DC-F66D-432E-B672-6CE086C0EB71}" type="pres">
      <dgm:prSet presAssocID="{DF93BB00-9987-45BB-B22C-08C3E90E8940}" presName="child" presStyleLbl="alignAccFollowNode1" presStyleIdx="0" presStyleCnt="3">
        <dgm:presLayoutVars>
          <dgm:chMax val="0"/>
          <dgm:bulletEnabled val="1"/>
        </dgm:presLayoutVars>
      </dgm:prSet>
      <dgm:spPr/>
    </dgm:pt>
    <dgm:pt modelId="{0EEB02E6-46BD-49FF-A8DB-3FA13779B8DD}" type="pres">
      <dgm:prSet presAssocID="{B0AE89FB-7742-468D-94B1-CDDA219EB02A}" presName="sibTrans" presStyleLbl="sibTrans2D1" presStyleIdx="1" presStyleCnt="3"/>
      <dgm:spPr/>
    </dgm:pt>
    <dgm:pt modelId="{F7EF6BB1-2531-4C3B-BA8E-A50778286886}" type="pres">
      <dgm:prSet presAssocID="{B42E6B59-2E90-4572-9C8E-D7BF92B0983A}" presName="child" presStyleLbl="alignAccFollowNode1" presStyleIdx="1" presStyleCnt="3">
        <dgm:presLayoutVars>
          <dgm:chMax val="0"/>
          <dgm:bulletEnabled val="1"/>
        </dgm:presLayoutVars>
      </dgm:prSet>
      <dgm:spPr/>
    </dgm:pt>
    <dgm:pt modelId="{573EAEB9-3612-4050-9B81-1D785B6A963D}" type="pres">
      <dgm:prSet presAssocID="{B4DB47ED-AE11-4AA4-B048-AC3678F5A580}" presName="sibTrans" presStyleLbl="sibTrans2D1" presStyleIdx="2" presStyleCnt="3"/>
      <dgm:spPr/>
    </dgm:pt>
    <dgm:pt modelId="{91CFE865-E10B-4AD0-940C-E87B07E51FFA}" type="pres">
      <dgm:prSet presAssocID="{73BEFF11-59F2-49C8-B37B-152C2A3F025D}" presName="child" presStyleLbl="alignAccFollowNode1" presStyleIdx="2" presStyleCnt="3">
        <dgm:presLayoutVars>
          <dgm:chMax val="0"/>
          <dgm:bulletEnabled val="1"/>
        </dgm:presLayoutVars>
      </dgm:prSet>
      <dgm:spPr/>
    </dgm:pt>
  </dgm:ptLst>
  <dgm:cxnLst>
    <dgm:cxn modelId="{A6433001-C62B-4B3F-8D3D-1E540E8C2540}" type="presOf" srcId="{FFE9E63E-1913-4CFB-99E0-E22D3B3D774C}" destId="{E6E8C9AF-B4BD-417A-8581-7806AC3A60B2}" srcOrd="0" destOrd="0" presId="urn:microsoft.com/office/officeart/2005/8/layout/lProcess1"/>
    <dgm:cxn modelId="{0FE6DC18-7D91-461D-8070-5604F0573F56}" srcId="{FFE9E63E-1913-4CFB-99E0-E22D3B3D774C}" destId="{B42E6B59-2E90-4572-9C8E-D7BF92B0983A}" srcOrd="1" destOrd="0" parTransId="{7A72AC12-23B4-4E67-A3BA-7E2F81F5AC7F}" sibTransId="{B4DB47ED-AE11-4AA4-B048-AC3678F5A580}"/>
    <dgm:cxn modelId="{5180191B-F76D-4233-8D3C-C4FD24AE9E59}" type="presOf" srcId="{B0AE89FB-7742-468D-94B1-CDDA219EB02A}" destId="{0EEB02E6-46BD-49FF-A8DB-3FA13779B8DD}" srcOrd="0" destOrd="0" presId="urn:microsoft.com/office/officeart/2005/8/layout/lProcess1"/>
    <dgm:cxn modelId="{367FB11E-29CD-4891-A9D5-806EF48C709C}" type="presOf" srcId="{DF93BB00-9987-45BB-B22C-08C3E90E8940}" destId="{77B7F6DC-F66D-432E-B672-6CE086C0EB71}" srcOrd="0" destOrd="0" presId="urn:microsoft.com/office/officeart/2005/8/layout/lProcess1"/>
    <dgm:cxn modelId="{97C6663E-FD0D-4DBC-9EDD-22A07A0EFEE3}" type="presOf" srcId="{71752C0E-BA5E-4192-809E-BA5DF45A91E2}" destId="{27B8E9A5-E520-4EEE-A286-36DE463272F3}" srcOrd="0" destOrd="0" presId="urn:microsoft.com/office/officeart/2005/8/layout/lProcess1"/>
    <dgm:cxn modelId="{C2FC4A5D-5620-4626-B4DD-8C6B6EEF921F}" type="presOf" srcId="{6D5BDF8C-4D4B-405B-8270-6BD06087F740}" destId="{F49BFA53-FC49-4AAA-86CE-419F4E37CCA4}" srcOrd="0" destOrd="0" presId="urn:microsoft.com/office/officeart/2005/8/layout/lProcess1"/>
    <dgm:cxn modelId="{A7BE9C64-B494-41D7-8C37-2C0AA3EE7409}" type="presOf" srcId="{B4DB47ED-AE11-4AA4-B048-AC3678F5A580}" destId="{573EAEB9-3612-4050-9B81-1D785B6A963D}" srcOrd="0" destOrd="0" presId="urn:microsoft.com/office/officeart/2005/8/layout/lProcess1"/>
    <dgm:cxn modelId="{D4732B46-C969-4598-8461-1D487621B3E9}" type="presOf" srcId="{73BEFF11-59F2-49C8-B37B-152C2A3F025D}" destId="{91CFE865-E10B-4AD0-940C-E87B07E51FFA}" srcOrd="0" destOrd="0" presId="urn:microsoft.com/office/officeart/2005/8/layout/lProcess1"/>
    <dgm:cxn modelId="{E71B13B0-C7A8-4797-9F14-0D7E5A09787A}" srcId="{71752C0E-BA5E-4192-809E-BA5DF45A91E2}" destId="{FFE9E63E-1913-4CFB-99E0-E22D3B3D774C}" srcOrd="0" destOrd="0" parTransId="{03D062EF-283C-4A88-B78B-113534D04009}" sibTransId="{7FC1B24B-1ED7-43F3-B6FA-BB005E44E854}"/>
    <dgm:cxn modelId="{9FA1E3B4-9F36-4491-B9E0-324911C825AC}" type="presOf" srcId="{B42E6B59-2E90-4572-9C8E-D7BF92B0983A}" destId="{F7EF6BB1-2531-4C3B-BA8E-A50778286886}" srcOrd="0" destOrd="0" presId="urn:microsoft.com/office/officeart/2005/8/layout/lProcess1"/>
    <dgm:cxn modelId="{36569EBE-7C9E-4160-8428-DD2A2DD6E7BE}" srcId="{FFE9E63E-1913-4CFB-99E0-E22D3B3D774C}" destId="{73BEFF11-59F2-49C8-B37B-152C2A3F025D}" srcOrd="2" destOrd="0" parTransId="{54B9EB4C-442C-4FEF-B9B3-5546FD1819F4}" sibTransId="{026B19F4-57E3-4820-BFD2-1BAC33EAB676}"/>
    <dgm:cxn modelId="{201CE9DF-215D-49C5-AB72-B7A59B845D96}" srcId="{FFE9E63E-1913-4CFB-99E0-E22D3B3D774C}" destId="{DF93BB00-9987-45BB-B22C-08C3E90E8940}" srcOrd="0" destOrd="0" parTransId="{6D5BDF8C-4D4B-405B-8270-6BD06087F740}" sibTransId="{B0AE89FB-7742-468D-94B1-CDDA219EB02A}"/>
    <dgm:cxn modelId="{7C45D10B-FB64-4A7F-B3AC-303500F70270}" type="presParOf" srcId="{27B8E9A5-E520-4EEE-A286-36DE463272F3}" destId="{9BC49156-02D3-4F69-B91D-5FE7BC1EFFEB}" srcOrd="0" destOrd="0" presId="urn:microsoft.com/office/officeart/2005/8/layout/lProcess1"/>
    <dgm:cxn modelId="{E2A19A02-74C8-4281-9715-9B1F6231242B}" type="presParOf" srcId="{9BC49156-02D3-4F69-B91D-5FE7BC1EFFEB}" destId="{E6E8C9AF-B4BD-417A-8581-7806AC3A60B2}" srcOrd="0" destOrd="0" presId="urn:microsoft.com/office/officeart/2005/8/layout/lProcess1"/>
    <dgm:cxn modelId="{51E5A9FA-1A18-4E8E-86C7-0414EDE12DB6}" type="presParOf" srcId="{9BC49156-02D3-4F69-B91D-5FE7BC1EFFEB}" destId="{F49BFA53-FC49-4AAA-86CE-419F4E37CCA4}" srcOrd="1" destOrd="0" presId="urn:microsoft.com/office/officeart/2005/8/layout/lProcess1"/>
    <dgm:cxn modelId="{EBB99C5B-32B7-4A0E-A921-894C7F201FCE}" type="presParOf" srcId="{9BC49156-02D3-4F69-B91D-5FE7BC1EFFEB}" destId="{77B7F6DC-F66D-432E-B672-6CE086C0EB71}" srcOrd="2" destOrd="0" presId="urn:microsoft.com/office/officeart/2005/8/layout/lProcess1"/>
    <dgm:cxn modelId="{B7D79F7E-EFCF-482F-B177-4ACD6843F911}" type="presParOf" srcId="{9BC49156-02D3-4F69-B91D-5FE7BC1EFFEB}" destId="{0EEB02E6-46BD-49FF-A8DB-3FA13779B8DD}" srcOrd="3" destOrd="0" presId="urn:microsoft.com/office/officeart/2005/8/layout/lProcess1"/>
    <dgm:cxn modelId="{4D285FB9-1AC8-4C4B-91AA-AFDCAC6E1F62}" type="presParOf" srcId="{9BC49156-02D3-4F69-B91D-5FE7BC1EFFEB}" destId="{F7EF6BB1-2531-4C3B-BA8E-A50778286886}" srcOrd="4" destOrd="0" presId="urn:microsoft.com/office/officeart/2005/8/layout/lProcess1"/>
    <dgm:cxn modelId="{E9270CE8-A3E1-4E48-9372-064A5D20B953}" type="presParOf" srcId="{9BC49156-02D3-4F69-B91D-5FE7BC1EFFEB}" destId="{573EAEB9-3612-4050-9B81-1D785B6A963D}" srcOrd="5" destOrd="0" presId="urn:microsoft.com/office/officeart/2005/8/layout/lProcess1"/>
    <dgm:cxn modelId="{0BAC2ECC-889A-4463-A93B-A2552BD8BF88}" type="presParOf" srcId="{9BC49156-02D3-4F69-B91D-5FE7BC1EFFEB}" destId="{91CFE865-E10B-4AD0-940C-E87B07E51FFA}" srcOrd="6" destOrd="0" presId="urn:microsoft.com/office/officeart/2005/8/layout/lProcess1"/>
  </dgm:cxnLst>
  <dgm:bg>
    <a:solidFill>
      <a:schemeClr val="bg1">
        <a:lumMod val="95000"/>
      </a:schemeClr>
    </a:solid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B0AB70-5367-4448-B40C-9727558E7E78}" type="doc">
      <dgm:prSet loTypeId="urn:diagrams.loki3.com/VaryingWidthList" loCatId="list" qsTypeId="urn:microsoft.com/office/officeart/2005/8/quickstyle/simple1" qsCatId="simple" csTypeId="urn:microsoft.com/office/officeart/2005/8/colors/accent1_2" csCatId="accent1" phldr="1"/>
      <dgm:spPr/>
    </dgm:pt>
    <dgm:pt modelId="{A0C7AB34-40E8-4E30-8A13-109EB8834214}">
      <dgm:prSet phldrT="[Text]"/>
      <dgm:spPr>
        <a:ln>
          <a:noFill/>
        </a:ln>
      </dgm:spPr>
      <dgm:t>
        <a:bodyPr/>
        <a:lstStyle/>
        <a:p>
          <a:r>
            <a:rPr lang="en-US" dirty="0"/>
            <a:t>Intermediate </a:t>
          </a:r>
        </a:p>
        <a:p>
          <a:r>
            <a:rPr lang="en-US" dirty="0"/>
            <a:t>code generator</a:t>
          </a:r>
        </a:p>
      </dgm:t>
    </dgm:pt>
    <dgm:pt modelId="{970449A3-276F-4A4D-8382-EE1798700E07}" type="parTrans" cxnId="{5C24E76C-22B7-4696-86C9-88025E3E8D69}">
      <dgm:prSet/>
      <dgm:spPr/>
      <dgm:t>
        <a:bodyPr/>
        <a:lstStyle/>
        <a:p>
          <a:endParaRPr lang="en-US"/>
        </a:p>
      </dgm:t>
    </dgm:pt>
    <dgm:pt modelId="{9F9D28DF-866B-404D-8989-9BA961B53047}" type="sibTrans" cxnId="{5C24E76C-22B7-4696-86C9-88025E3E8D69}">
      <dgm:prSet/>
      <dgm:spPr/>
      <dgm:t>
        <a:bodyPr/>
        <a:lstStyle/>
        <a:p>
          <a:endParaRPr lang="en-US"/>
        </a:p>
      </dgm:t>
    </dgm:pt>
    <dgm:pt modelId="{0259BD65-6A2E-4190-87BB-5E500B5E64CB}">
      <dgm:prSet phldrT="[Text]"/>
      <dgm:spPr>
        <a:ln>
          <a:noFill/>
        </a:ln>
      </dgm:spPr>
      <dgm:t>
        <a:bodyPr/>
        <a:lstStyle/>
        <a:p>
          <a:r>
            <a:rPr lang="en-US" dirty="0"/>
            <a:t>Code </a:t>
          </a:r>
        </a:p>
        <a:p>
          <a:r>
            <a:rPr lang="en-US" dirty="0"/>
            <a:t>Optimizer</a:t>
          </a:r>
        </a:p>
      </dgm:t>
    </dgm:pt>
    <dgm:pt modelId="{FA9D61C2-B2DE-4DA1-8D56-41C8D25591E7}" type="parTrans" cxnId="{7D5D9A2C-C5F1-4D83-AC21-772AAFC4F4EE}">
      <dgm:prSet/>
      <dgm:spPr/>
      <dgm:t>
        <a:bodyPr/>
        <a:lstStyle/>
        <a:p>
          <a:endParaRPr lang="en-US"/>
        </a:p>
      </dgm:t>
    </dgm:pt>
    <dgm:pt modelId="{7DAC9EDD-D6C3-4E57-92E3-C44F0C4E30B8}" type="sibTrans" cxnId="{7D5D9A2C-C5F1-4D83-AC21-772AAFC4F4EE}">
      <dgm:prSet/>
      <dgm:spPr/>
      <dgm:t>
        <a:bodyPr/>
        <a:lstStyle/>
        <a:p>
          <a:endParaRPr lang="en-US"/>
        </a:p>
      </dgm:t>
    </dgm:pt>
    <dgm:pt modelId="{585C4697-42C4-4E74-B6A0-F8E7E02C7C1F}">
      <dgm:prSet phldrT="[Text]"/>
      <dgm:spPr>
        <a:ln>
          <a:noFill/>
        </a:ln>
      </dgm:spPr>
      <dgm:t>
        <a:bodyPr/>
        <a:lstStyle/>
        <a:p>
          <a:r>
            <a:rPr lang="en-US" dirty="0"/>
            <a:t>Target code generator</a:t>
          </a:r>
        </a:p>
      </dgm:t>
    </dgm:pt>
    <dgm:pt modelId="{1E5FA7CE-5955-4423-ACCF-62AD6CA94B3A}" type="parTrans" cxnId="{08E64438-F570-4B78-8542-1AB866C4CF52}">
      <dgm:prSet/>
      <dgm:spPr/>
      <dgm:t>
        <a:bodyPr/>
        <a:lstStyle/>
        <a:p>
          <a:endParaRPr lang="en-US"/>
        </a:p>
      </dgm:t>
    </dgm:pt>
    <dgm:pt modelId="{6E4F0A80-9ED2-47EE-B7E1-C90BB529C8EC}" type="sibTrans" cxnId="{08E64438-F570-4B78-8542-1AB866C4CF52}">
      <dgm:prSet/>
      <dgm:spPr/>
      <dgm:t>
        <a:bodyPr/>
        <a:lstStyle/>
        <a:p>
          <a:endParaRPr lang="en-US"/>
        </a:p>
      </dgm:t>
    </dgm:pt>
    <dgm:pt modelId="{1C854394-627B-4787-A5A5-723EF6DA3B4C}" type="pres">
      <dgm:prSet presAssocID="{73B0AB70-5367-4448-B40C-9727558E7E78}" presName="Name0" presStyleCnt="0">
        <dgm:presLayoutVars>
          <dgm:resizeHandles/>
        </dgm:presLayoutVars>
      </dgm:prSet>
      <dgm:spPr/>
    </dgm:pt>
    <dgm:pt modelId="{EFD9B54C-D27E-4C54-8EAB-4CE285A8AA84}" type="pres">
      <dgm:prSet presAssocID="{A0C7AB34-40E8-4E30-8A13-109EB8834214}" presName="text" presStyleLbl="node1" presStyleIdx="0" presStyleCnt="3" custScaleX="113417" custLinFactNeighborY="-24440">
        <dgm:presLayoutVars>
          <dgm:bulletEnabled val="1"/>
        </dgm:presLayoutVars>
      </dgm:prSet>
      <dgm:spPr/>
    </dgm:pt>
    <dgm:pt modelId="{AE44064F-9FE6-4929-A838-533DA7AFBC3F}" type="pres">
      <dgm:prSet presAssocID="{9F9D28DF-866B-404D-8989-9BA961B53047}" presName="space" presStyleCnt="0"/>
      <dgm:spPr/>
    </dgm:pt>
    <dgm:pt modelId="{7EAF81F4-FF45-44DE-A998-D1724E18BE5A}" type="pres">
      <dgm:prSet presAssocID="{0259BD65-6A2E-4190-87BB-5E500B5E64CB}" presName="text" presStyleLbl="node1" presStyleIdx="1" presStyleCnt="3" custScaleX="129900" custScaleY="90638">
        <dgm:presLayoutVars>
          <dgm:bulletEnabled val="1"/>
        </dgm:presLayoutVars>
      </dgm:prSet>
      <dgm:spPr/>
    </dgm:pt>
    <dgm:pt modelId="{E1AB9349-EF6C-48E8-9D0B-AFBB3B642C88}" type="pres">
      <dgm:prSet presAssocID="{7DAC9EDD-D6C3-4E57-92E3-C44F0C4E30B8}" presName="space" presStyleCnt="0"/>
      <dgm:spPr/>
    </dgm:pt>
    <dgm:pt modelId="{AD71B916-BCF5-4A0A-9A5E-9F4DC33304B5}" type="pres">
      <dgm:prSet presAssocID="{585C4697-42C4-4E74-B6A0-F8E7E02C7C1F}" presName="text" presStyleLbl="node1" presStyleIdx="2" presStyleCnt="3" custScaleX="132568">
        <dgm:presLayoutVars>
          <dgm:bulletEnabled val="1"/>
        </dgm:presLayoutVars>
      </dgm:prSet>
      <dgm:spPr/>
    </dgm:pt>
  </dgm:ptLst>
  <dgm:cxnLst>
    <dgm:cxn modelId="{7D5D9A2C-C5F1-4D83-AC21-772AAFC4F4EE}" srcId="{73B0AB70-5367-4448-B40C-9727558E7E78}" destId="{0259BD65-6A2E-4190-87BB-5E500B5E64CB}" srcOrd="1" destOrd="0" parTransId="{FA9D61C2-B2DE-4DA1-8D56-41C8D25591E7}" sibTransId="{7DAC9EDD-D6C3-4E57-92E3-C44F0C4E30B8}"/>
    <dgm:cxn modelId="{08E64438-F570-4B78-8542-1AB866C4CF52}" srcId="{73B0AB70-5367-4448-B40C-9727558E7E78}" destId="{585C4697-42C4-4E74-B6A0-F8E7E02C7C1F}" srcOrd="2" destOrd="0" parTransId="{1E5FA7CE-5955-4423-ACCF-62AD6CA94B3A}" sibTransId="{6E4F0A80-9ED2-47EE-B7E1-C90BB529C8EC}"/>
    <dgm:cxn modelId="{5C24E76C-22B7-4696-86C9-88025E3E8D69}" srcId="{73B0AB70-5367-4448-B40C-9727558E7E78}" destId="{A0C7AB34-40E8-4E30-8A13-109EB8834214}" srcOrd="0" destOrd="0" parTransId="{970449A3-276F-4A4D-8382-EE1798700E07}" sibTransId="{9F9D28DF-866B-404D-8989-9BA961B53047}"/>
    <dgm:cxn modelId="{E37F4F4E-6CB2-4354-B97A-877603C323C4}" type="presOf" srcId="{73B0AB70-5367-4448-B40C-9727558E7E78}" destId="{1C854394-627B-4787-A5A5-723EF6DA3B4C}" srcOrd="0" destOrd="0" presId="urn:diagrams.loki3.com/VaryingWidthList"/>
    <dgm:cxn modelId="{840BFFBB-6DF4-46DF-B245-36A4357DA5BE}" type="presOf" srcId="{585C4697-42C4-4E74-B6A0-F8E7E02C7C1F}" destId="{AD71B916-BCF5-4A0A-9A5E-9F4DC33304B5}" srcOrd="0" destOrd="0" presId="urn:diagrams.loki3.com/VaryingWidthList"/>
    <dgm:cxn modelId="{06E7C4D2-C3BE-46B3-9D3C-D9F92FF2BEB2}" type="presOf" srcId="{A0C7AB34-40E8-4E30-8A13-109EB8834214}" destId="{EFD9B54C-D27E-4C54-8EAB-4CE285A8AA84}" srcOrd="0" destOrd="0" presId="urn:diagrams.loki3.com/VaryingWidthList"/>
    <dgm:cxn modelId="{46198BF9-7E3C-441C-8FBA-B06454D2A649}" type="presOf" srcId="{0259BD65-6A2E-4190-87BB-5E500B5E64CB}" destId="{7EAF81F4-FF45-44DE-A998-D1724E18BE5A}" srcOrd="0" destOrd="0" presId="urn:diagrams.loki3.com/VaryingWidthList"/>
    <dgm:cxn modelId="{1D3799D6-912C-454F-9ACD-AF16FFD006A7}" type="presParOf" srcId="{1C854394-627B-4787-A5A5-723EF6DA3B4C}" destId="{EFD9B54C-D27E-4C54-8EAB-4CE285A8AA84}" srcOrd="0" destOrd="0" presId="urn:diagrams.loki3.com/VaryingWidthList"/>
    <dgm:cxn modelId="{55485565-9C0A-49FE-8A15-174979438A33}" type="presParOf" srcId="{1C854394-627B-4787-A5A5-723EF6DA3B4C}" destId="{AE44064F-9FE6-4929-A838-533DA7AFBC3F}" srcOrd="1" destOrd="0" presId="urn:diagrams.loki3.com/VaryingWidthList"/>
    <dgm:cxn modelId="{926D448A-818A-4687-8FA6-E06DE9EFAFFD}" type="presParOf" srcId="{1C854394-627B-4787-A5A5-723EF6DA3B4C}" destId="{7EAF81F4-FF45-44DE-A998-D1724E18BE5A}" srcOrd="2" destOrd="0" presId="urn:diagrams.loki3.com/VaryingWidthList"/>
    <dgm:cxn modelId="{8BC7C160-C7C6-4AAC-91BD-E40AFC1342F1}" type="presParOf" srcId="{1C854394-627B-4787-A5A5-723EF6DA3B4C}" destId="{E1AB9349-EF6C-48E8-9D0B-AFBB3B642C88}" srcOrd="3" destOrd="0" presId="urn:diagrams.loki3.com/VaryingWidthList"/>
    <dgm:cxn modelId="{76E40F5A-D108-4BC8-91E7-87EACE78718A}" type="presParOf" srcId="{1C854394-627B-4787-A5A5-723EF6DA3B4C}" destId="{AD71B916-BCF5-4A0A-9A5E-9F4DC33304B5}" srcOrd="4" destOrd="0" presId="urn:diagrams.loki3.com/VaryingWidth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752C0E-BA5E-4192-809E-BA5DF45A91E2}"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FFE9E63E-1913-4CFB-99E0-E22D3B3D774C}">
      <dgm:prSet phldrT="[Text]"/>
      <dgm:spPr/>
      <dgm:t>
        <a:bodyPr/>
        <a:lstStyle/>
        <a:p>
          <a:r>
            <a:rPr lang="en-US" dirty="0"/>
            <a:t>Loading</a:t>
          </a:r>
        </a:p>
      </dgm:t>
    </dgm:pt>
    <dgm:pt modelId="{03D062EF-283C-4A88-B78B-113534D04009}" type="parTrans" cxnId="{E71B13B0-C7A8-4797-9F14-0D7E5A09787A}">
      <dgm:prSet/>
      <dgm:spPr/>
      <dgm:t>
        <a:bodyPr/>
        <a:lstStyle/>
        <a:p>
          <a:endParaRPr lang="en-US"/>
        </a:p>
      </dgm:t>
    </dgm:pt>
    <dgm:pt modelId="{7FC1B24B-1ED7-43F3-B6FA-BB005E44E854}" type="sibTrans" cxnId="{E71B13B0-C7A8-4797-9F14-0D7E5A09787A}">
      <dgm:prSet/>
      <dgm:spPr/>
      <dgm:t>
        <a:bodyPr/>
        <a:lstStyle/>
        <a:p>
          <a:endParaRPr lang="en-US"/>
        </a:p>
      </dgm:t>
    </dgm:pt>
    <dgm:pt modelId="{DF93BB00-9987-45BB-B22C-08C3E90E8940}">
      <dgm:prSet phldrT="[Text]" custT="1"/>
      <dgm:spPr/>
      <dgm:t>
        <a:bodyPr/>
        <a:lstStyle/>
        <a:p>
          <a:pPr>
            <a:lnSpc>
              <a:spcPct val="100000"/>
            </a:lnSpc>
            <a:spcAft>
              <a:spcPts val="0"/>
            </a:spcAft>
          </a:pPr>
          <a:r>
            <a:rPr lang="en-US" sz="1400" dirty="0"/>
            <a:t>Bootstrap </a:t>
          </a:r>
        </a:p>
        <a:p>
          <a:pPr>
            <a:lnSpc>
              <a:spcPct val="100000"/>
            </a:lnSpc>
            <a:spcAft>
              <a:spcPts val="0"/>
            </a:spcAft>
          </a:pPr>
          <a:r>
            <a:rPr lang="en-US" sz="1400" dirty="0"/>
            <a:t>Class Loader</a:t>
          </a:r>
        </a:p>
      </dgm:t>
    </dgm:pt>
    <dgm:pt modelId="{6D5BDF8C-4D4B-405B-8270-6BD06087F740}" type="parTrans" cxnId="{201CE9DF-215D-49C5-AB72-B7A59B845D96}">
      <dgm:prSet/>
      <dgm:spPr/>
      <dgm:t>
        <a:bodyPr/>
        <a:lstStyle/>
        <a:p>
          <a:endParaRPr lang="en-US"/>
        </a:p>
      </dgm:t>
    </dgm:pt>
    <dgm:pt modelId="{B0AE89FB-7742-468D-94B1-CDDA219EB02A}" type="sibTrans" cxnId="{201CE9DF-215D-49C5-AB72-B7A59B845D96}">
      <dgm:prSet/>
      <dgm:spPr/>
      <dgm:t>
        <a:bodyPr/>
        <a:lstStyle/>
        <a:p>
          <a:endParaRPr lang="en-US"/>
        </a:p>
      </dgm:t>
    </dgm:pt>
    <dgm:pt modelId="{B42E6B59-2E90-4572-9C8E-D7BF92B0983A}">
      <dgm:prSet phldrT="[Text]" custT="1"/>
      <dgm:spPr/>
      <dgm:t>
        <a:bodyPr/>
        <a:lstStyle/>
        <a:p>
          <a:pPr>
            <a:lnSpc>
              <a:spcPct val="100000"/>
            </a:lnSpc>
            <a:spcAft>
              <a:spcPts val="0"/>
            </a:spcAft>
          </a:pPr>
          <a:r>
            <a:rPr lang="en-US" sz="1400" dirty="0"/>
            <a:t>Extension </a:t>
          </a:r>
        </a:p>
        <a:p>
          <a:pPr>
            <a:lnSpc>
              <a:spcPct val="100000"/>
            </a:lnSpc>
            <a:spcAft>
              <a:spcPts val="0"/>
            </a:spcAft>
          </a:pPr>
          <a:r>
            <a:rPr lang="en-US" sz="1400" dirty="0"/>
            <a:t>Class Loader</a:t>
          </a:r>
        </a:p>
      </dgm:t>
    </dgm:pt>
    <dgm:pt modelId="{7A72AC12-23B4-4E67-A3BA-7E2F81F5AC7F}" type="parTrans" cxnId="{0FE6DC18-7D91-461D-8070-5604F0573F56}">
      <dgm:prSet/>
      <dgm:spPr/>
      <dgm:t>
        <a:bodyPr/>
        <a:lstStyle/>
        <a:p>
          <a:endParaRPr lang="en-US"/>
        </a:p>
      </dgm:t>
    </dgm:pt>
    <dgm:pt modelId="{B4DB47ED-AE11-4AA4-B048-AC3678F5A580}" type="sibTrans" cxnId="{0FE6DC18-7D91-461D-8070-5604F0573F56}">
      <dgm:prSet/>
      <dgm:spPr/>
      <dgm:t>
        <a:bodyPr/>
        <a:lstStyle/>
        <a:p>
          <a:endParaRPr lang="en-US"/>
        </a:p>
      </dgm:t>
    </dgm:pt>
    <dgm:pt modelId="{73BEFF11-59F2-49C8-B37B-152C2A3F025D}">
      <dgm:prSet phldrT="[Text]" custT="1"/>
      <dgm:spPr/>
      <dgm:t>
        <a:bodyPr/>
        <a:lstStyle/>
        <a:p>
          <a:pPr marL="0">
            <a:lnSpc>
              <a:spcPct val="100000"/>
            </a:lnSpc>
            <a:spcAft>
              <a:spcPts val="0"/>
            </a:spcAft>
          </a:pPr>
          <a:r>
            <a:rPr lang="en-US" sz="1400" dirty="0"/>
            <a:t>Application </a:t>
          </a:r>
        </a:p>
        <a:p>
          <a:pPr marL="0">
            <a:lnSpc>
              <a:spcPct val="100000"/>
            </a:lnSpc>
            <a:spcAft>
              <a:spcPts val="0"/>
            </a:spcAft>
          </a:pPr>
          <a:r>
            <a:rPr lang="en-US" sz="1400" dirty="0"/>
            <a:t>Class Loader</a:t>
          </a:r>
        </a:p>
      </dgm:t>
    </dgm:pt>
    <dgm:pt modelId="{54B9EB4C-442C-4FEF-B9B3-5546FD1819F4}" type="parTrans" cxnId="{36569EBE-7C9E-4160-8428-DD2A2DD6E7BE}">
      <dgm:prSet/>
      <dgm:spPr/>
      <dgm:t>
        <a:bodyPr/>
        <a:lstStyle/>
        <a:p>
          <a:endParaRPr lang="en-US"/>
        </a:p>
      </dgm:t>
    </dgm:pt>
    <dgm:pt modelId="{026B19F4-57E3-4820-BFD2-1BAC33EAB676}" type="sibTrans" cxnId="{36569EBE-7C9E-4160-8428-DD2A2DD6E7BE}">
      <dgm:prSet/>
      <dgm:spPr/>
      <dgm:t>
        <a:bodyPr/>
        <a:lstStyle/>
        <a:p>
          <a:endParaRPr lang="en-US"/>
        </a:p>
      </dgm:t>
    </dgm:pt>
    <dgm:pt modelId="{27B8E9A5-E520-4EEE-A286-36DE463272F3}" type="pres">
      <dgm:prSet presAssocID="{71752C0E-BA5E-4192-809E-BA5DF45A91E2}" presName="Name0" presStyleCnt="0">
        <dgm:presLayoutVars>
          <dgm:dir/>
          <dgm:animLvl val="lvl"/>
          <dgm:resizeHandles val="exact"/>
        </dgm:presLayoutVars>
      </dgm:prSet>
      <dgm:spPr/>
    </dgm:pt>
    <dgm:pt modelId="{9BC49156-02D3-4F69-B91D-5FE7BC1EFFEB}" type="pres">
      <dgm:prSet presAssocID="{FFE9E63E-1913-4CFB-99E0-E22D3B3D774C}" presName="vertFlow" presStyleCnt="0"/>
      <dgm:spPr/>
    </dgm:pt>
    <dgm:pt modelId="{E6E8C9AF-B4BD-417A-8581-7806AC3A60B2}" type="pres">
      <dgm:prSet presAssocID="{FFE9E63E-1913-4CFB-99E0-E22D3B3D774C}" presName="header" presStyleLbl="node1" presStyleIdx="0" presStyleCnt="1"/>
      <dgm:spPr/>
    </dgm:pt>
    <dgm:pt modelId="{F49BFA53-FC49-4AAA-86CE-419F4E37CCA4}" type="pres">
      <dgm:prSet presAssocID="{6D5BDF8C-4D4B-405B-8270-6BD06087F740}" presName="parTrans" presStyleLbl="sibTrans2D1" presStyleIdx="0" presStyleCnt="3"/>
      <dgm:spPr/>
    </dgm:pt>
    <dgm:pt modelId="{77B7F6DC-F66D-432E-B672-6CE086C0EB71}" type="pres">
      <dgm:prSet presAssocID="{DF93BB00-9987-45BB-B22C-08C3E90E8940}" presName="child" presStyleLbl="alignAccFollowNode1" presStyleIdx="0" presStyleCnt="3">
        <dgm:presLayoutVars>
          <dgm:chMax val="0"/>
          <dgm:bulletEnabled val="1"/>
        </dgm:presLayoutVars>
      </dgm:prSet>
      <dgm:spPr/>
    </dgm:pt>
    <dgm:pt modelId="{0EEB02E6-46BD-49FF-A8DB-3FA13779B8DD}" type="pres">
      <dgm:prSet presAssocID="{B0AE89FB-7742-468D-94B1-CDDA219EB02A}" presName="sibTrans" presStyleLbl="sibTrans2D1" presStyleIdx="1" presStyleCnt="3"/>
      <dgm:spPr/>
    </dgm:pt>
    <dgm:pt modelId="{F7EF6BB1-2531-4C3B-BA8E-A50778286886}" type="pres">
      <dgm:prSet presAssocID="{B42E6B59-2E90-4572-9C8E-D7BF92B0983A}" presName="child" presStyleLbl="alignAccFollowNode1" presStyleIdx="1" presStyleCnt="3">
        <dgm:presLayoutVars>
          <dgm:chMax val="0"/>
          <dgm:bulletEnabled val="1"/>
        </dgm:presLayoutVars>
      </dgm:prSet>
      <dgm:spPr/>
    </dgm:pt>
    <dgm:pt modelId="{573EAEB9-3612-4050-9B81-1D785B6A963D}" type="pres">
      <dgm:prSet presAssocID="{B4DB47ED-AE11-4AA4-B048-AC3678F5A580}" presName="sibTrans" presStyleLbl="sibTrans2D1" presStyleIdx="2" presStyleCnt="3"/>
      <dgm:spPr/>
    </dgm:pt>
    <dgm:pt modelId="{91CFE865-E10B-4AD0-940C-E87B07E51FFA}" type="pres">
      <dgm:prSet presAssocID="{73BEFF11-59F2-49C8-B37B-152C2A3F025D}" presName="child" presStyleLbl="alignAccFollowNode1" presStyleIdx="2" presStyleCnt="3">
        <dgm:presLayoutVars>
          <dgm:chMax val="0"/>
          <dgm:bulletEnabled val="1"/>
        </dgm:presLayoutVars>
      </dgm:prSet>
      <dgm:spPr/>
    </dgm:pt>
  </dgm:ptLst>
  <dgm:cxnLst>
    <dgm:cxn modelId="{1D24F410-3177-42B5-A9FD-F97BC76544FD}" type="presOf" srcId="{B0AE89FB-7742-468D-94B1-CDDA219EB02A}" destId="{0EEB02E6-46BD-49FF-A8DB-3FA13779B8DD}" srcOrd="0" destOrd="0" presId="urn:microsoft.com/office/officeart/2005/8/layout/lProcess1"/>
    <dgm:cxn modelId="{0FE6DC18-7D91-461D-8070-5604F0573F56}" srcId="{FFE9E63E-1913-4CFB-99E0-E22D3B3D774C}" destId="{B42E6B59-2E90-4572-9C8E-D7BF92B0983A}" srcOrd="1" destOrd="0" parTransId="{7A72AC12-23B4-4E67-A3BA-7E2F81F5AC7F}" sibTransId="{B4DB47ED-AE11-4AA4-B048-AC3678F5A580}"/>
    <dgm:cxn modelId="{00E73622-6B07-47D2-82BE-4355017E3002}" type="presOf" srcId="{73BEFF11-59F2-49C8-B37B-152C2A3F025D}" destId="{91CFE865-E10B-4AD0-940C-E87B07E51FFA}" srcOrd="0" destOrd="0" presId="urn:microsoft.com/office/officeart/2005/8/layout/lProcess1"/>
    <dgm:cxn modelId="{B8894F3F-423F-4123-B51F-E834466D121F}" type="presOf" srcId="{6D5BDF8C-4D4B-405B-8270-6BD06087F740}" destId="{F49BFA53-FC49-4AAA-86CE-419F4E37CCA4}" srcOrd="0" destOrd="0" presId="urn:microsoft.com/office/officeart/2005/8/layout/lProcess1"/>
    <dgm:cxn modelId="{6A20B55D-9909-475A-90D0-15C2B37E22F6}" type="presOf" srcId="{B4DB47ED-AE11-4AA4-B048-AC3678F5A580}" destId="{573EAEB9-3612-4050-9B81-1D785B6A963D}" srcOrd="0" destOrd="0" presId="urn:microsoft.com/office/officeart/2005/8/layout/lProcess1"/>
    <dgm:cxn modelId="{B30EB465-9F77-4528-8E2B-E732194BC778}" type="presOf" srcId="{71752C0E-BA5E-4192-809E-BA5DF45A91E2}" destId="{27B8E9A5-E520-4EEE-A286-36DE463272F3}" srcOrd="0" destOrd="0" presId="urn:microsoft.com/office/officeart/2005/8/layout/lProcess1"/>
    <dgm:cxn modelId="{C8929970-5B2D-4EC4-8F14-4544DC5F2EB4}" type="presOf" srcId="{B42E6B59-2E90-4572-9C8E-D7BF92B0983A}" destId="{F7EF6BB1-2531-4C3B-BA8E-A50778286886}" srcOrd="0" destOrd="0" presId="urn:microsoft.com/office/officeart/2005/8/layout/lProcess1"/>
    <dgm:cxn modelId="{E71B13B0-C7A8-4797-9F14-0D7E5A09787A}" srcId="{71752C0E-BA5E-4192-809E-BA5DF45A91E2}" destId="{FFE9E63E-1913-4CFB-99E0-E22D3B3D774C}" srcOrd="0" destOrd="0" parTransId="{03D062EF-283C-4A88-B78B-113534D04009}" sibTransId="{7FC1B24B-1ED7-43F3-B6FA-BB005E44E854}"/>
    <dgm:cxn modelId="{2DE94BB0-9D51-41BA-8BC8-AE06D55EFC7D}" type="presOf" srcId="{FFE9E63E-1913-4CFB-99E0-E22D3B3D774C}" destId="{E6E8C9AF-B4BD-417A-8581-7806AC3A60B2}" srcOrd="0" destOrd="0" presId="urn:microsoft.com/office/officeart/2005/8/layout/lProcess1"/>
    <dgm:cxn modelId="{36569EBE-7C9E-4160-8428-DD2A2DD6E7BE}" srcId="{FFE9E63E-1913-4CFB-99E0-E22D3B3D774C}" destId="{73BEFF11-59F2-49C8-B37B-152C2A3F025D}" srcOrd="2" destOrd="0" parTransId="{54B9EB4C-442C-4FEF-B9B3-5546FD1819F4}" sibTransId="{026B19F4-57E3-4820-BFD2-1BAC33EAB676}"/>
    <dgm:cxn modelId="{B1944AD4-623F-4517-A9D4-DDFB23776CD8}" type="presOf" srcId="{DF93BB00-9987-45BB-B22C-08C3E90E8940}" destId="{77B7F6DC-F66D-432E-B672-6CE086C0EB71}" srcOrd="0" destOrd="0" presId="urn:microsoft.com/office/officeart/2005/8/layout/lProcess1"/>
    <dgm:cxn modelId="{201CE9DF-215D-49C5-AB72-B7A59B845D96}" srcId="{FFE9E63E-1913-4CFB-99E0-E22D3B3D774C}" destId="{DF93BB00-9987-45BB-B22C-08C3E90E8940}" srcOrd="0" destOrd="0" parTransId="{6D5BDF8C-4D4B-405B-8270-6BD06087F740}" sibTransId="{B0AE89FB-7742-468D-94B1-CDDA219EB02A}"/>
    <dgm:cxn modelId="{8F05A08F-F0C6-44B8-9CD5-F49AA5AB66F0}" type="presParOf" srcId="{27B8E9A5-E520-4EEE-A286-36DE463272F3}" destId="{9BC49156-02D3-4F69-B91D-5FE7BC1EFFEB}" srcOrd="0" destOrd="0" presId="urn:microsoft.com/office/officeart/2005/8/layout/lProcess1"/>
    <dgm:cxn modelId="{DB27E0BA-0D2B-4416-B084-FC6D8872A676}" type="presParOf" srcId="{9BC49156-02D3-4F69-B91D-5FE7BC1EFFEB}" destId="{E6E8C9AF-B4BD-417A-8581-7806AC3A60B2}" srcOrd="0" destOrd="0" presId="urn:microsoft.com/office/officeart/2005/8/layout/lProcess1"/>
    <dgm:cxn modelId="{DD258280-722D-44BF-B22D-032CA0B4E671}" type="presParOf" srcId="{9BC49156-02D3-4F69-B91D-5FE7BC1EFFEB}" destId="{F49BFA53-FC49-4AAA-86CE-419F4E37CCA4}" srcOrd="1" destOrd="0" presId="urn:microsoft.com/office/officeart/2005/8/layout/lProcess1"/>
    <dgm:cxn modelId="{8D329277-DB18-48BE-8F34-36D2E5120972}" type="presParOf" srcId="{9BC49156-02D3-4F69-B91D-5FE7BC1EFFEB}" destId="{77B7F6DC-F66D-432E-B672-6CE086C0EB71}" srcOrd="2" destOrd="0" presId="urn:microsoft.com/office/officeart/2005/8/layout/lProcess1"/>
    <dgm:cxn modelId="{02F402F1-D02F-4334-9B43-DE9C9B349FF4}" type="presParOf" srcId="{9BC49156-02D3-4F69-B91D-5FE7BC1EFFEB}" destId="{0EEB02E6-46BD-49FF-A8DB-3FA13779B8DD}" srcOrd="3" destOrd="0" presId="urn:microsoft.com/office/officeart/2005/8/layout/lProcess1"/>
    <dgm:cxn modelId="{25B0AE19-0C57-429F-8D8D-9BC7A0BE4942}" type="presParOf" srcId="{9BC49156-02D3-4F69-B91D-5FE7BC1EFFEB}" destId="{F7EF6BB1-2531-4C3B-BA8E-A50778286886}" srcOrd="4" destOrd="0" presId="urn:microsoft.com/office/officeart/2005/8/layout/lProcess1"/>
    <dgm:cxn modelId="{9E33F47C-818E-41F6-90EC-B4E6D21A2B36}" type="presParOf" srcId="{9BC49156-02D3-4F69-B91D-5FE7BC1EFFEB}" destId="{573EAEB9-3612-4050-9B81-1D785B6A963D}" srcOrd="5" destOrd="0" presId="urn:microsoft.com/office/officeart/2005/8/layout/lProcess1"/>
    <dgm:cxn modelId="{A7F53AFE-296D-4CC8-8A2E-851E6A183C5E}" type="presParOf" srcId="{9BC49156-02D3-4F69-B91D-5FE7BC1EFFEB}" destId="{91CFE865-E10B-4AD0-940C-E87B07E51FFA}" srcOrd="6" destOrd="0" presId="urn:microsoft.com/office/officeart/2005/8/layout/lProcess1"/>
  </dgm:cxnLst>
  <dgm:bg>
    <a:solidFill>
      <a:schemeClr val="bg1">
        <a:lumMod val="9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1752C0E-BA5E-4192-809E-BA5DF45A91E2}"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FFE9E63E-1913-4CFB-99E0-E22D3B3D774C}">
      <dgm:prSet phldrT="[Text]"/>
      <dgm:spPr/>
      <dgm:t>
        <a:bodyPr/>
        <a:lstStyle/>
        <a:p>
          <a:r>
            <a:rPr lang="en-US" dirty="0"/>
            <a:t>Linking</a:t>
          </a:r>
        </a:p>
      </dgm:t>
    </dgm:pt>
    <dgm:pt modelId="{03D062EF-283C-4A88-B78B-113534D04009}" type="parTrans" cxnId="{E71B13B0-C7A8-4797-9F14-0D7E5A09787A}">
      <dgm:prSet/>
      <dgm:spPr/>
      <dgm:t>
        <a:bodyPr/>
        <a:lstStyle/>
        <a:p>
          <a:endParaRPr lang="en-US"/>
        </a:p>
      </dgm:t>
    </dgm:pt>
    <dgm:pt modelId="{7FC1B24B-1ED7-43F3-B6FA-BB005E44E854}" type="sibTrans" cxnId="{E71B13B0-C7A8-4797-9F14-0D7E5A09787A}">
      <dgm:prSet/>
      <dgm:spPr/>
      <dgm:t>
        <a:bodyPr/>
        <a:lstStyle/>
        <a:p>
          <a:endParaRPr lang="en-US"/>
        </a:p>
      </dgm:t>
    </dgm:pt>
    <dgm:pt modelId="{DF93BB00-9987-45BB-B22C-08C3E90E8940}">
      <dgm:prSet phldrT="[Text]" custT="1"/>
      <dgm:spPr/>
      <dgm:t>
        <a:bodyPr/>
        <a:lstStyle/>
        <a:p>
          <a:pPr>
            <a:lnSpc>
              <a:spcPct val="100000"/>
            </a:lnSpc>
            <a:spcAft>
              <a:spcPts val="0"/>
            </a:spcAft>
          </a:pPr>
          <a:r>
            <a:rPr lang="en-US" sz="1600" dirty="0"/>
            <a:t>Verify</a:t>
          </a:r>
        </a:p>
      </dgm:t>
    </dgm:pt>
    <dgm:pt modelId="{6D5BDF8C-4D4B-405B-8270-6BD06087F740}" type="parTrans" cxnId="{201CE9DF-215D-49C5-AB72-B7A59B845D96}">
      <dgm:prSet/>
      <dgm:spPr/>
      <dgm:t>
        <a:bodyPr/>
        <a:lstStyle/>
        <a:p>
          <a:endParaRPr lang="en-US"/>
        </a:p>
      </dgm:t>
    </dgm:pt>
    <dgm:pt modelId="{B0AE89FB-7742-468D-94B1-CDDA219EB02A}" type="sibTrans" cxnId="{201CE9DF-215D-49C5-AB72-B7A59B845D96}">
      <dgm:prSet/>
      <dgm:spPr/>
      <dgm:t>
        <a:bodyPr/>
        <a:lstStyle/>
        <a:p>
          <a:endParaRPr lang="en-US"/>
        </a:p>
      </dgm:t>
    </dgm:pt>
    <dgm:pt modelId="{B42E6B59-2E90-4572-9C8E-D7BF92B0983A}">
      <dgm:prSet phldrT="[Text]" custT="1"/>
      <dgm:spPr/>
      <dgm:t>
        <a:bodyPr/>
        <a:lstStyle/>
        <a:p>
          <a:pPr>
            <a:lnSpc>
              <a:spcPct val="100000"/>
            </a:lnSpc>
            <a:spcAft>
              <a:spcPts val="0"/>
            </a:spcAft>
          </a:pPr>
          <a:r>
            <a:rPr lang="en-US" sz="1600" dirty="0"/>
            <a:t>Prepare</a:t>
          </a:r>
        </a:p>
      </dgm:t>
    </dgm:pt>
    <dgm:pt modelId="{7A72AC12-23B4-4E67-A3BA-7E2F81F5AC7F}" type="parTrans" cxnId="{0FE6DC18-7D91-461D-8070-5604F0573F56}">
      <dgm:prSet/>
      <dgm:spPr/>
      <dgm:t>
        <a:bodyPr/>
        <a:lstStyle/>
        <a:p>
          <a:endParaRPr lang="en-US"/>
        </a:p>
      </dgm:t>
    </dgm:pt>
    <dgm:pt modelId="{B4DB47ED-AE11-4AA4-B048-AC3678F5A580}" type="sibTrans" cxnId="{0FE6DC18-7D91-461D-8070-5604F0573F56}">
      <dgm:prSet/>
      <dgm:spPr/>
      <dgm:t>
        <a:bodyPr/>
        <a:lstStyle/>
        <a:p>
          <a:endParaRPr lang="en-US"/>
        </a:p>
      </dgm:t>
    </dgm:pt>
    <dgm:pt modelId="{73BEFF11-59F2-49C8-B37B-152C2A3F025D}">
      <dgm:prSet phldrT="[Text]" custT="1"/>
      <dgm:spPr/>
      <dgm:t>
        <a:bodyPr/>
        <a:lstStyle/>
        <a:p>
          <a:pPr marL="0">
            <a:lnSpc>
              <a:spcPct val="100000"/>
            </a:lnSpc>
            <a:spcAft>
              <a:spcPts val="0"/>
            </a:spcAft>
          </a:pPr>
          <a:r>
            <a:rPr lang="en-US" sz="1600" b="0" dirty="0"/>
            <a:t>Resolve</a:t>
          </a:r>
        </a:p>
      </dgm:t>
    </dgm:pt>
    <dgm:pt modelId="{54B9EB4C-442C-4FEF-B9B3-5546FD1819F4}" type="parTrans" cxnId="{36569EBE-7C9E-4160-8428-DD2A2DD6E7BE}">
      <dgm:prSet/>
      <dgm:spPr/>
      <dgm:t>
        <a:bodyPr/>
        <a:lstStyle/>
        <a:p>
          <a:endParaRPr lang="en-US"/>
        </a:p>
      </dgm:t>
    </dgm:pt>
    <dgm:pt modelId="{026B19F4-57E3-4820-BFD2-1BAC33EAB676}" type="sibTrans" cxnId="{36569EBE-7C9E-4160-8428-DD2A2DD6E7BE}">
      <dgm:prSet/>
      <dgm:spPr/>
      <dgm:t>
        <a:bodyPr/>
        <a:lstStyle/>
        <a:p>
          <a:endParaRPr lang="en-US"/>
        </a:p>
      </dgm:t>
    </dgm:pt>
    <dgm:pt modelId="{27B8E9A5-E520-4EEE-A286-36DE463272F3}" type="pres">
      <dgm:prSet presAssocID="{71752C0E-BA5E-4192-809E-BA5DF45A91E2}" presName="Name0" presStyleCnt="0">
        <dgm:presLayoutVars>
          <dgm:dir/>
          <dgm:animLvl val="lvl"/>
          <dgm:resizeHandles val="exact"/>
        </dgm:presLayoutVars>
      </dgm:prSet>
      <dgm:spPr/>
    </dgm:pt>
    <dgm:pt modelId="{9BC49156-02D3-4F69-B91D-5FE7BC1EFFEB}" type="pres">
      <dgm:prSet presAssocID="{FFE9E63E-1913-4CFB-99E0-E22D3B3D774C}" presName="vertFlow" presStyleCnt="0"/>
      <dgm:spPr/>
    </dgm:pt>
    <dgm:pt modelId="{E6E8C9AF-B4BD-417A-8581-7806AC3A60B2}" type="pres">
      <dgm:prSet presAssocID="{FFE9E63E-1913-4CFB-99E0-E22D3B3D774C}" presName="header" presStyleLbl="node1" presStyleIdx="0" presStyleCnt="1"/>
      <dgm:spPr/>
    </dgm:pt>
    <dgm:pt modelId="{F49BFA53-FC49-4AAA-86CE-419F4E37CCA4}" type="pres">
      <dgm:prSet presAssocID="{6D5BDF8C-4D4B-405B-8270-6BD06087F740}" presName="parTrans" presStyleLbl="sibTrans2D1" presStyleIdx="0" presStyleCnt="3"/>
      <dgm:spPr/>
    </dgm:pt>
    <dgm:pt modelId="{77B7F6DC-F66D-432E-B672-6CE086C0EB71}" type="pres">
      <dgm:prSet presAssocID="{DF93BB00-9987-45BB-B22C-08C3E90E8940}" presName="child" presStyleLbl="alignAccFollowNode1" presStyleIdx="0" presStyleCnt="3">
        <dgm:presLayoutVars>
          <dgm:chMax val="0"/>
          <dgm:bulletEnabled val="1"/>
        </dgm:presLayoutVars>
      </dgm:prSet>
      <dgm:spPr/>
    </dgm:pt>
    <dgm:pt modelId="{0EEB02E6-46BD-49FF-A8DB-3FA13779B8DD}" type="pres">
      <dgm:prSet presAssocID="{B0AE89FB-7742-468D-94B1-CDDA219EB02A}" presName="sibTrans" presStyleLbl="sibTrans2D1" presStyleIdx="1" presStyleCnt="3"/>
      <dgm:spPr/>
    </dgm:pt>
    <dgm:pt modelId="{F7EF6BB1-2531-4C3B-BA8E-A50778286886}" type="pres">
      <dgm:prSet presAssocID="{B42E6B59-2E90-4572-9C8E-D7BF92B0983A}" presName="child" presStyleLbl="alignAccFollowNode1" presStyleIdx="1" presStyleCnt="3">
        <dgm:presLayoutVars>
          <dgm:chMax val="0"/>
          <dgm:bulletEnabled val="1"/>
        </dgm:presLayoutVars>
      </dgm:prSet>
      <dgm:spPr/>
    </dgm:pt>
    <dgm:pt modelId="{573EAEB9-3612-4050-9B81-1D785B6A963D}" type="pres">
      <dgm:prSet presAssocID="{B4DB47ED-AE11-4AA4-B048-AC3678F5A580}" presName="sibTrans" presStyleLbl="sibTrans2D1" presStyleIdx="2" presStyleCnt="3"/>
      <dgm:spPr/>
    </dgm:pt>
    <dgm:pt modelId="{91CFE865-E10B-4AD0-940C-E87B07E51FFA}" type="pres">
      <dgm:prSet presAssocID="{73BEFF11-59F2-49C8-B37B-152C2A3F025D}" presName="child" presStyleLbl="alignAccFollowNode1" presStyleIdx="2" presStyleCnt="3">
        <dgm:presLayoutVars>
          <dgm:chMax val="0"/>
          <dgm:bulletEnabled val="1"/>
        </dgm:presLayoutVars>
      </dgm:prSet>
      <dgm:spPr/>
    </dgm:pt>
  </dgm:ptLst>
  <dgm:cxnLst>
    <dgm:cxn modelId="{9A381302-9975-469D-B441-74409CA867E1}" type="presOf" srcId="{71752C0E-BA5E-4192-809E-BA5DF45A91E2}" destId="{27B8E9A5-E520-4EEE-A286-36DE463272F3}" srcOrd="0" destOrd="0" presId="urn:microsoft.com/office/officeart/2005/8/layout/lProcess1"/>
    <dgm:cxn modelId="{0FE6DC18-7D91-461D-8070-5604F0573F56}" srcId="{FFE9E63E-1913-4CFB-99E0-E22D3B3D774C}" destId="{B42E6B59-2E90-4572-9C8E-D7BF92B0983A}" srcOrd="1" destOrd="0" parTransId="{7A72AC12-23B4-4E67-A3BA-7E2F81F5AC7F}" sibTransId="{B4DB47ED-AE11-4AA4-B048-AC3678F5A580}"/>
    <dgm:cxn modelId="{1F5B5221-86CB-40D7-887B-D140AA76DEFD}" type="presOf" srcId="{DF93BB00-9987-45BB-B22C-08C3E90E8940}" destId="{77B7F6DC-F66D-432E-B672-6CE086C0EB71}" srcOrd="0" destOrd="0" presId="urn:microsoft.com/office/officeart/2005/8/layout/lProcess1"/>
    <dgm:cxn modelId="{98E12273-2BD8-4C42-8829-AD8A92B60E97}" type="presOf" srcId="{B42E6B59-2E90-4572-9C8E-D7BF92B0983A}" destId="{F7EF6BB1-2531-4C3B-BA8E-A50778286886}" srcOrd="0" destOrd="0" presId="urn:microsoft.com/office/officeart/2005/8/layout/lProcess1"/>
    <dgm:cxn modelId="{B9CB5F59-3496-4CC5-8755-826A6A6EE0C5}" type="presOf" srcId="{B4DB47ED-AE11-4AA4-B048-AC3678F5A580}" destId="{573EAEB9-3612-4050-9B81-1D785B6A963D}" srcOrd="0" destOrd="0" presId="urn:microsoft.com/office/officeart/2005/8/layout/lProcess1"/>
    <dgm:cxn modelId="{4BB3795A-90BD-44DC-AB8C-15BE95F8B68E}" type="presOf" srcId="{6D5BDF8C-4D4B-405B-8270-6BD06087F740}" destId="{F49BFA53-FC49-4AAA-86CE-419F4E37CCA4}" srcOrd="0" destOrd="0" presId="urn:microsoft.com/office/officeart/2005/8/layout/lProcess1"/>
    <dgm:cxn modelId="{EAFBBFA7-7EFC-4E71-B9A2-626411748297}" type="presOf" srcId="{73BEFF11-59F2-49C8-B37B-152C2A3F025D}" destId="{91CFE865-E10B-4AD0-940C-E87B07E51FFA}" srcOrd="0" destOrd="0" presId="urn:microsoft.com/office/officeart/2005/8/layout/lProcess1"/>
    <dgm:cxn modelId="{E71B13B0-C7A8-4797-9F14-0D7E5A09787A}" srcId="{71752C0E-BA5E-4192-809E-BA5DF45A91E2}" destId="{FFE9E63E-1913-4CFB-99E0-E22D3B3D774C}" srcOrd="0" destOrd="0" parTransId="{03D062EF-283C-4A88-B78B-113534D04009}" sibTransId="{7FC1B24B-1ED7-43F3-B6FA-BB005E44E854}"/>
    <dgm:cxn modelId="{C8CCA5B2-59B2-40F9-8CF1-A4CB0D8C8BEE}" type="presOf" srcId="{FFE9E63E-1913-4CFB-99E0-E22D3B3D774C}" destId="{E6E8C9AF-B4BD-417A-8581-7806AC3A60B2}" srcOrd="0" destOrd="0" presId="urn:microsoft.com/office/officeart/2005/8/layout/lProcess1"/>
    <dgm:cxn modelId="{36569EBE-7C9E-4160-8428-DD2A2DD6E7BE}" srcId="{FFE9E63E-1913-4CFB-99E0-E22D3B3D774C}" destId="{73BEFF11-59F2-49C8-B37B-152C2A3F025D}" srcOrd="2" destOrd="0" parTransId="{54B9EB4C-442C-4FEF-B9B3-5546FD1819F4}" sibTransId="{026B19F4-57E3-4820-BFD2-1BAC33EAB676}"/>
    <dgm:cxn modelId="{201CE9DF-215D-49C5-AB72-B7A59B845D96}" srcId="{FFE9E63E-1913-4CFB-99E0-E22D3B3D774C}" destId="{DF93BB00-9987-45BB-B22C-08C3E90E8940}" srcOrd="0" destOrd="0" parTransId="{6D5BDF8C-4D4B-405B-8270-6BD06087F740}" sibTransId="{B0AE89FB-7742-468D-94B1-CDDA219EB02A}"/>
    <dgm:cxn modelId="{BC1267F1-9DE0-46A7-A274-48F16EA69FF3}" type="presOf" srcId="{B0AE89FB-7742-468D-94B1-CDDA219EB02A}" destId="{0EEB02E6-46BD-49FF-A8DB-3FA13779B8DD}" srcOrd="0" destOrd="0" presId="urn:microsoft.com/office/officeart/2005/8/layout/lProcess1"/>
    <dgm:cxn modelId="{1CB98706-EF6D-4187-9C22-F591BB22B156}" type="presParOf" srcId="{27B8E9A5-E520-4EEE-A286-36DE463272F3}" destId="{9BC49156-02D3-4F69-B91D-5FE7BC1EFFEB}" srcOrd="0" destOrd="0" presId="urn:microsoft.com/office/officeart/2005/8/layout/lProcess1"/>
    <dgm:cxn modelId="{13569258-7E66-45FF-B3C3-AB0B25729CEF}" type="presParOf" srcId="{9BC49156-02D3-4F69-B91D-5FE7BC1EFFEB}" destId="{E6E8C9AF-B4BD-417A-8581-7806AC3A60B2}" srcOrd="0" destOrd="0" presId="urn:microsoft.com/office/officeart/2005/8/layout/lProcess1"/>
    <dgm:cxn modelId="{69122BFF-8F23-4425-A1EE-E34902F2BE50}" type="presParOf" srcId="{9BC49156-02D3-4F69-B91D-5FE7BC1EFFEB}" destId="{F49BFA53-FC49-4AAA-86CE-419F4E37CCA4}" srcOrd="1" destOrd="0" presId="urn:microsoft.com/office/officeart/2005/8/layout/lProcess1"/>
    <dgm:cxn modelId="{319AB27A-A36C-4446-95AF-6F65C1B8D32B}" type="presParOf" srcId="{9BC49156-02D3-4F69-B91D-5FE7BC1EFFEB}" destId="{77B7F6DC-F66D-432E-B672-6CE086C0EB71}" srcOrd="2" destOrd="0" presId="urn:microsoft.com/office/officeart/2005/8/layout/lProcess1"/>
    <dgm:cxn modelId="{828992CB-FC0E-4505-A3E6-2FC1BA158F02}" type="presParOf" srcId="{9BC49156-02D3-4F69-B91D-5FE7BC1EFFEB}" destId="{0EEB02E6-46BD-49FF-A8DB-3FA13779B8DD}" srcOrd="3" destOrd="0" presId="urn:microsoft.com/office/officeart/2005/8/layout/lProcess1"/>
    <dgm:cxn modelId="{F1EDEEA2-3414-4C14-B262-1ABE0974153A}" type="presParOf" srcId="{9BC49156-02D3-4F69-B91D-5FE7BC1EFFEB}" destId="{F7EF6BB1-2531-4C3B-BA8E-A50778286886}" srcOrd="4" destOrd="0" presId="urn:microsoft.com/office/officeart/2005/8/layout/lProcess1"/>
    <dgm:cxn modelId="{668FA1C7-5732-4294-83E0-9689E38F51D3}" type="presParOf" srcId="{9BC49156-02D3-4F69-B91D-5FE7BC1EFFEB}" destId="{573EAEB9-3612-4050-9B81-1D785B6A963D}" srcOrd="5" destOrd="0" presId="urn:microsoft.com/office/officeart/2005/8/layout/lProcess1"/>
    <dgm:cxn modelId="{627572BD-A3E0-431B-A734-8FE26A59CFDB}" type="presParOf" srcId="{9BC49156-02D3-4F69-B91D-5FE7BC1EFFEB}" destId="{91CFE865-E10B-4AD0-940C-E87B07E51FFA}" srcOrd="6" destOrd="0" presId="urn:microsoft.com/office/officeart/2005/8/layout/lProcess1"/>
  </dgm:cxnLst>
  <dgm:bg>
    <a:solidFill>
      <a:schemeClr val="bg1">
        <a:lumMod val="95000"/>
      </a:schemeClr>
    </a:solid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9282180-3D84-41C5-9A11-8F48BF65F7DA}"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US"/>
        </a:p>
      </dgm:t>
    </dgm:pt>
    <dgm:pt modelId="{595D286D-7102-4F3A-B424-8B403D161A7B}">
      <dgm:prSet phldrT="[Text]" custT="1"/>
      <dgm:spPr/>
      <dgm:t>
        <a:bodyPr/>
        <a:lstStyle/>
        <a:p>
          <a:r>
            <a:rPr lang="en-US" sz="4400" b="1" dirty="0"/>
            <a:t>Non-Primitive</a:t>
          </a:r>
          <a:endParaRPr lang="en-US" sz="4400" dirty="0"/>
        </a:p>
      </dgm:t>
    </dgm:pt>
    <dgm:pt modelId="{E35B69F3-6153-42E1-9608-2D24E171215F}" type="parTrans" cxnId="{38388A43-C4D2-4E0A-91F9-594B4AE96489}">
      <dgm:prSet/>
      <dgm:spPr/>
      <dgm:t>
        <a:bodyPr/>
        <a:lstStyle/>
        <a:p>
          <a:endParaRPr lang="en-US"/>
        </a:p>
      </dgm:t>
    </dgm:pt>
    <dgm:pt modelId="{491ED1CC-3E55-4192-B41B-414F8117BE99}" type="sibTrans" cxnId="{38388A43-C4D2-4E0A-91F9-594B4AE96489}">
      <dgm:prSet/>
      <dgm:spPr/>
      <dgm:t>
        <a:bodyPr/>
        <a:lstStyle/>
        <a:p>
          <a:endParaRPr lang="en-US"/>
        </a:p>
      </dgm:t>
    </dgm:pt>
    <dgm:pt modelId="{A940BC84-027B-4F30-989C-0771B8948AAE}">
      <dgm:prSet phldrT="[Text]"/>
      <dgm:spPr>
        <a:solidFill>
          <a:srgbClr val="128807"/>
        </a:solidFill>
      </dgm:spPr>
      <dgm:t>
        <a:bodyPr/>
        <a:lstStyle/>
        <a:p>
          <a:r>
            <a:rPr lang="en-US" dirty="0"/>
            <a:t>String</a:t>
          </a:r>
        </a:p>
      </dgm:t>
    </dgm:pt>
    <dgm:pt modelId="{5EC87D36-04AC-46AF-8D65-07E87306B866}" type="parTrans" cxnId="{48625276-13C4-4097-8026-374F70F3827E}">
      <dgm:prSet/>
      <dgm:spPr/>
      <dgm:t>
        <a:bodyPr/>
        <a:lstStyle/>
        <a:p>
          <a:endParaRPr lang="en-US"/>
        </a:p>
      </dgm:t>
    </dgm:pt>
    <dgm:pt modelId="{FEB02A50-B5FF-4E52-BC65-6EDBB43E3189}" type="sibTrans" cxnId="{48625276-13C4-4097-8026-374F70F3827E}">
      <dgm:prSet/>
      <dgm:spPr/>
      <dgm:t>
        <a:bodyPr/>
        <a:lstStyle/>
        <a:p>
          <a:endParaRPr lang="en-US"/>
        </a:p>
      </dgm:t>
    </dgm:pt>
    <dgm:pt modelId="{938DAAB0-ADA1-4EFE-8014-6EC2D13228C0}">
      <dgm:prSet phldrT="[Text]"/>
      <dgm:spPr>
        <a:solidFill>
          <a:srgbClr val="FFC000"/>
        </a:solidFill>
      </dgm:spPr>
      <dgm:t>
        <a:bodyPr/>
        <a:lstStyle/>
        <a:p>
          <a:r>
            <a:rPr lang="en-US" dirty="0">
              <a:solidFill>
                <a:schemeClr val="bg1"/>
              </a:solidFill>
            </a:rPr>
            <a:t>Array</a:t>
          </a:r>
        </a:p>
      </dgm:t>
    </dgm:pt>
    <dgm:pt modelId="{46699F91-6F91-4C5F-B660-1829A0509E04}" type="parTrans" cxnId="{4BFA9C57-01EB-4894-99BC-061B18691D7B}">
      <dgm:prSet/>
      <dgm:spPr/>
      <dgm:t>
        <a:bodyPr/>
        <a:lstStyle/>
        <a:p>
          <a:endParaRPr lang="en-US"/>
        </a:p>
      </dgm:t>
    </dgm:pt>
    <dgm:pt modelId="{8A3A5DE8-CCF2-49B9-BF12-7AB860D957C1}" type="sibTrans" cxnId="{4BFA9C57-01EB-4894-99BC-061B18691D7B}">
      <dgm:prSet/>
      <dgm:spPr/>
      <dgm:t>
        <a:bodyPr/>
        <a:lstStyle/>
        <a:p>
          <a:endParaRPr lang="en-US"/>
        </a:p>
      </dgm:t>
    </dgm:pt>
    <dgm:pt modelId="{B8ED073B-1656-48F0-89B8-6D6655CD9553}">
      <dgm:prSet phldrT="[Text]"/>
      <dgm:spPr>
        <a:solidFill>
          <a:srgbClr val="00B0F0"/>
        </a:solidFill>
      </dgm:spPr>
      <dgm:t>
        <a:bodyPr/>
        <a:lstStyle/>
        <a:p>
          <a:r>
            <a:rPr lang="en-US" dirty="0"/>
            <a:t>Class</a:t>
          </a:r>
        </a:p>
      </dgm:t>
    </dgm:pt>
    <dgm:pt modelId="{2618BF25-4CA6-493C-8A1E-8452DDA9C131}" type="parTrans" cxnId="{64EC571B-3BC0-495B-9471-EB9053B725D7}">
      <dgm:prSet/>
      <dgm:spPr/>
      <dgm:t>
        <a:bodyPr/>
        <a:lstStyle/>
        <a:p>
          <a:endParaRPr lang="en-US"/>
        </a:p>
      </dgm:t>
    </dgm:pt>
    <dgm:pt modelId="{A51BA46C-3749-4DC8-A7E6-00F699346D9C}" type="sibTrans" cxnId="{64EC571B-3BC0-495B-9471-EB9053B725D7}">
      <dgm:prSet/>
      <dgm:spPr/>
      <dgm:t>
        <a:bodyPr/>
        <a:lstStyle/>
        <a:p>
          <a:endParaRPr lang="en-US"/>
        </a:p>
      </dgm:t>
    </dgm:pt>
    <dgm:pt modelId="{CB4E003B-A6B3-4768-9B04-79CFB17FADFC}">
      <dgm:prSet phldrT="[Text]"/>
      <dgm:spPr>
        <a:solidFill>
          <a:srgbClr val="7030A0"/>
        </a:solidFill>
      </dgm:spPr>
      <dgm:t>
        <a:bodyPr/>
        <a:lstStyle/>
        <a:p>
          <a:r>
            <a:rPr lang="en-US" dirty="0"/>
            <a:t>Interface</a:t>
          </a:r>
        </a:p>
      </dgm:t>
    </dgm:pt>
    <dgm:pt modelId="{C659494D-B9D8-42E7-A964-5FE995376ADB}" type="parTrans" cxnId="{4806BDA6-BE03-45A8-948E-EAAB4C6BBA27}">
      <dgm:prSet/>
      <dgm:spPr/>
      <dgm:t>
        <a:bodyPr/>
        <a:lstStyle/>
        <a:p>
          <a:endParaRPr lang="en-US"/>
        </a:p>
      </dgm:t>
    </dgm:pt>
    <dgm:pt modelId="{87218399-7C8A-4008-A5B6-830ED839E763}" type="sibTrans" cxnId="{4806BDA6-BE03-45A8-948E-EAAB4C6BBA27}">
      <dgm:prSet/>
      <dgm:spPr/>
      <dgm:t>
        <a:bodyPr/>
        <a:lstStyle/>
        <a:p>
          <a:endParaRPr lang="en-US"/>
        </a:p>
      </dgm:t>
    </dgm:pt>
    <dgm:pt modelId="{6FBCB5F8-8583-4592-A16F-918C51BA7456}" type="pres">
      <dgm:prSet presAssocID="{D9282180-3D84-41C5-9A11-8F48BF65F7DA}" presName="hierChild1" presStyleCnt="0">
        <dgm:presLayoutVars>
          <dgm:orgChart val="1"/>
          <dgm:chPref val="1"/>
          <dgm:dir/>
          <dgm:animOne val="branch"/>
          <dgm:animLvl val="lvl"/>
          <dgm:resizeHandles/>
        </dgm:presLayoutVars>
      </dgm:prSet>
      <dgm:spPr/>
    </dgm:pt>
    <dgm:pt modelId="{F8519BEB-24CC-40E5-899D-28102C3E0339}" type="pres">
      <dgm:prSet presAssocID="{595D286D-7102-4F3A-B424-8B403D161A7B}" presName="hierRoot1" presStyleCnt="0">
        <dgm:presLayoutVars>
          <dgm:hierBranch val="init"/>
        </dgm:presLayoutVars>
      </dgm:prSet>
      <dgm:spPr/>
    </dgm:pt>
    <dgm:pt modelId="{9240824D-10F5-4FC6-A25E-441FFCF59D4F}" type="pres">
      <dgm:prSet presAssocID="{595D286D-7102-4F3A-B424-8B403D161A7B}" presName="rootComposite1" presStyleCnt="0"/>
      <dgm:spPr/>
    </dgm:pt>
    <dgm:pt modelId="{90E154B3-D522-4DFB-89DE-56F608C8E74C}" type="pres">
      <dgm:prSet presAssocID="{595D286D-7102-4F3A-B424-8B403D161A7B}" presName="rootText1" presStyleLbl="node0" presStyleIdx="0" presStyleCnt="1" custScaleX="162925">
        <dgm:presLayoutVars>
          <dgm:chPref val="3"/>
        </dgm:presLayoutVars>
      </dgm:prSet>
      <dgm:spPr/>
    </dgm:pt>
    <dgm:pt modelId="{1CD0496A-E3C9-4D72-BA9F-9F6AE32ED98E}" type="pres">
      <dgm:prSet presAssocID="{595D286D-7102-4F3A-B424-8B403D161A7B}" presName="rootConnector1" presStyleLbl="node1" presStyleIdx="0" presStyleCnt="0"/>
      <dgm:spPr/>
    </dgm:pt>
    <dgm:pt modelId="{7ECAA0AB-7756-4755-8BB2-F11A8FE84962}" type="pres">
      <dgm:prSet presAssocID="{595D286D-7102-4F3A-B424-8B403D161A7B}" presName="hierChild2" presStyleCnt="0"/>
      <dgm:spPr/>
    </dgm:pt>
    <dgm:pt modelId="{4C405A9F-82EC-471C-8306-B0F04ABB05FF}" type="pres">
      <dgm:prSet presAssocID="{5EC87D36-04AC-46AF-8D65-07E87306B866}" presName="Name37" presStyleLbl="parChTrans1D2" presStyleIdx="0" presStyleCnt="4"/>
      <dgm:spPr/>
    </dgm:pt>
    <dgm:pt modelId="{5083802D-807C-4884-95EE-5CC1E6381498}" type="pres">
      <dgm:prSet presAssocID="{A940BC84-027B-4F30-989C-0771B8948AAE}" presName="hierRoot2" presStyleCnt="0">
        <dgm:presLayoutVars>
          <dgm:hierBranch val="init"/>
        </dgm:presLayoutVars>
      </dgm:prSet>
      <dgm:spPr/>
    </dgm:pt>
    <dgm:pt modelId="{B04ECCE4-47E5-4136-B9E1-7EADD27600AF}" type="pres">
      <dgm:prSet presAssocID="{A940BC84-027B-4F30-989C-0771B8948AAE}" presName="rootComposite" presStyleCnt="0"/>
      <dgm:spPr/>
    </dgm:pt>
    <dgm:pt modelId="{4F82FF7F-FFA6-4EEB-9C7E-376652CBC45D}" type="pres">
      <dgm:prSet presAssocID="{A940BC84-027B-4F30-989C-0771B8948AAE}" presName="rootText" presStyleLbl="node2" presStyleIdx="0" presStyleCnt="4">
        <dgm:presLayoutVars>
          <dgm:chPref val="3"/>
        </dgm:presLayoutVars>
      </dgm:prSet>
      <dgm:spPr/>
    </dgm:pt>
    <dgm:pt modelId="{BE318CD9-0E4A-4E10-9BA5-44F86EEF5C4D}" type="pres">
      <dgm:prSet presAssocID="{A940BC84-027B-4F30-989C-0771B8948AAE}" presName="rootConnector" presStyleLbl="node2" presStyleIdx="0" presStyleCnt="4"/>
      <dgm:spPr/>
    </dgm:pt>
    <dgm:pt modelId="{0B92CA4A-CFD8-4A2B-9140-E7D4510AD39D}" type="pres">
      <dgm:prSet presAssocID="{A940BC84-027B-4F30-989C-0771B8948AAE}" presName="hierChild4" presStyleCnt="0"/>
      <dgm:spPr/>
    </dgm:pt>
    <dgm:pt modelId="{D0D06CBD-7399-4CCD-8183-726E667AA59B}" type="pres">
      <dgm:prSet presAssocID="{A940BC84-027B-4F30-989C-0771B8948AAE}" presName="hierChild5" presStyleCnt="0"/>
      <dgm:spPr/>
    </dgm:pt>
    <dgm:pt modelId="{F8FC197F-8F48-4EE8-ACC2-DC48273A3535}" type="pres">
      <dgm:prSet presAssocID="{46699F91-6F91-4C5F-B660-1829A0509E04}" presName="Name37" presStyleLbl="parChTrans1D2" presStyleIdx="1" presStyleCnt="4"/>
      <dgm:spPr/>
    </dgm:pt>
    <dgm:pt modelId="{C850C789-58EE-4F33-B2AC-70879938374C}" type="pres">
      <dgm:prSet presAssocID="{938DAAB0-ADA1-4EFE-8014-6EC2D13228C0}" presName="hierRoot2" presStyleCnt="0">
        <dgm:presLayoutVars>
          <dgm:hierBranch val="init"/>
        </dgm:presLayoutVars>
      </dgm:prSet>
      <dgm:spPr/>
    </dgm:pt>
    <dgm:pt modelId="{3678E223-D31E-49F7-842B-F618F6C1821A}" type="pres">
      <dgm:prSet presAssocID="{938DAAB0-ADA1-4EFE-8014-6EC2D13228C0}" presName="rootComposite" presStyleCnt="0"/>
      <dgm:spPr/>
    </dgm:pt>
    <dgm:pt modelId="{2A519183-B9DF-446C-B40E-0F0448FB9948}" type="pres">
      <dgm:prSet presAssocID="{938DAAB0-ADA1-4EFE-8014-6EC2D13228C0}" presName="rootText" presStyleLbl="node2" presStyleIdx="1" presStyleCnt="4">
        <dgm:presLayoutVars>
          <dgm:chPref val="3"/>
        </dgm:presLayoutVars>
      </dgm:prSet>
      <dgm:spPr/>
    </dgm:pt>
    <dgm:pt modelId="{20827499-0E64-403A-88A5-BA6F55EDBB76}" type="pres">
      <dgm:prSet presAssocID="{938DAAB0-ADA1-4EFE-8014-6EC2D13228C0}" presName="rootConnector" presStyleLbl="node2" presStyleIdx="1" presStyleCnt="4"/>
      <dgm:spPr/>
    </dgm:pt>
    <dgm:pt modelId="{5CAC52EC-5F82-49D6-81AF-ED0E37DB9766}" type="pres">
      <dgm:prSet presAssocID="{938DAAB0-ADA1-4EFE-8014-6EC2D13228C0}" presName="hierChild4" presStyleCnt="0"/>
      <dgm:spPr/>
    </dgm:pt>
    <dgm:pt modelId="{50698F16-B39E-4862-9C35-BE4306D525F0}" type="pres">
      <dgm:prSet presAssocID="{938DAAB0-ADA1-4EFE-8014-6EC2D13228C0}" presName="hierChild5" presStyleCnt="0"/>
      <dgm:spPr/>
    </dgm:pt>
    <dgm:pt modelId="{B4F7B3AA-1C34-49F3-9468-EAE42D361D43}" type="pres">
      <dgm:prSet presAssocID="{2618BF25-4CA6-493C-8A1E-8452DDA9C131}" presName="Name37" presStyleLbl="parChTrans1D2" presStyleIdx="2" presStyleCnt="4"/>
      <dgm:spPr/>
    </dgm:pt>
    <dgm:pt modelId="{38910566-4AE4-4F71-A5AC-23B8BCC17293}" type="pres">
      <dgm:prSet presAssocID="{B8ED073B-1656-48F0-89B8-6D6655CD9553}" presName="hierRoot2" presStyleCnt="0">
        <dgm:presLayoutVars>
          <dgm:hierBranch val="init"/>
        </dgm:presLayoutVars>
      </dgm:prSet>
      <dgm:spPr/>
    </dgm:pt>
    <dgm:pt modelId="{BF3CAD9D-EA7C-4A2F-B29F-3558236AEBCB}" type="pres">
      <dgm:prSet presAssocID="{B8ED073B-1656-48F0-89B8-6D6655CD9553}" presName="rootComposite" presStyleCnt="0"/>
      <dgm:spPr/>
    </dgm:pt>
    <dgm:pt modelId="{0DC39468-3527-4DC1-A726-2D7E38E5F864}" type="pres">
      <dgm:prSet presAssocID="{B8ED073B-1656-48F0-89B8-6D6655CD9553}" presName="rootText" presStyleLbl="node2" presStyleIdx="2" presStyleCnt="4">
        <dgm:presLayoutVars>
          <dgm:chPref val="3"/>
        </dgm:presLayoutVars>
      </dgm:prSet>
      <dgm:spPr/>
    </dgm:pt>
    <dgm:pt modelId="{992ACA09-5D72-459A-82DB-E2DDB51BCFE1}" type="pres">
      <dgm:prSet presAssocID="{B8ED073B-1656-48F0-89B8-6D6655CD9553}" presName="rootConnector" presStyleLbl="node2" presStyleIdx="2" presStyleCnt="4"/>
      <dgm:spPr/>
    </dgm:pt>
    <dgm:pt modelId="{74206540-7462-489C-9C06-FB1B8541E698}" type="pres">
      <dgm:prSet presAssocID="{B8ED073B-1656-48F0-89B8-6D6655CD9553}" presName="hierChild4" presStyleCnt="0"/>
      <dgm:spPr/>
    </dgm:pt>
    <dgm:pt modelId="{BE9D11F1-B521-421B-8EDA-BA4E0E5C57DE}" type="pres">
      <dgm:prSet presAssocID="{B8ED073B-1656-48F0-89B8-6D6655CD9553}" presName="hierChild5" presStyleCnt="0"/>
      <dgm:spPr/>
    </dgm:pt>
    <dgm:pt modelId="{BB0FDC16-665C-44BC-937C-DC3B81F7C054}" type="pres">
      <dgm:prSet presAssocID="{C659494D-B9D8-42E7-A964-5FE995376ADB}" presName="Name37" presStyleLbl="parChTrans1D2" presStyleIdx="3" presStyleCnt="4"/>
      <dgm:spPr/>
    </dgm:pt>
    <dgm:pt modelId="{172EEC5C-57F0-4BCD-8092-191D6D60B147}" type="pres">
      <dgm:prSet presAssocID="{CB4E003B-A6B3-4768-9B04-79CFB17FADFC}" presName="hierRoot2" presStyleCnt="0">
        <dgm:presLayoutVars>
          <dgm:hierBranch val="init"/>
        </dgm:presLayoutVars>
      </dgm:prSet>
      <dgm:spPr/>
    </dgm:pt>
    <dgm:pt modelId="{AC5D8417-4D45-432A-88FB-2A72BB880150}" type="pres">
      <dgm:prSet presAssocID="{CB4E003B-A6B3-4768-9B04-79CFB17FADFC}" presName="rootComposite" presStyleCnt="0"/>
      <dgm:spPr/>
    </dgm:pt>
    <dgm:pt modelId="{A9BB1EA7-1163-4F05-ABE4-F6E71E09D9E7}" type="pres">
      <dgm:prSet presAssocID="{CB4E003B-A6B3-4768-9B04-79CFB17FADFC}" presName="rootText" presStyleLbl="node2" presStyleIdx="3" presStyleCnt="4">
        <dgm:presLayoutVars>
          <dgm:chPref val="3"/>
        </dgm:presLayoutVars>
      </dgm:prSet>
      <dgm:spPr/>
    </dgm:pt>
    <dgm:pt modelId="{810C7730-4545-4235-9B28-BF779869CB5B}" type="pres">
      <dgm:prSet presAssocID="{CB4E003B-A6B3-4768-9B04-79CFB17FADFC}" presName="rootConnector" presStyleLbl="node2" presStyleIdx="3" presStyleCnt="4"/>
      <dgm:spPr/>
    </dgm:pt>
    <dgm:pt modelId="{65BEFB09-C2C4-43AF-9011-8A33BCB4FAEE}" type="pres">
      <dgm:prSet presAssocID="{CB4E003B-A6B3-4768-9B04-79CFB17FADFC}" presName="hierChild4" presStyleCnt="0"/>
      <dgm:spPr/>
    </dgm:pt>
    <dgm:pt modelId="{CB08FDE0-DF90-4CFB-AC83-8C83F2541700}" type="pres">
      <dgm:prSet presAssocID="{CB4E003B-A6B3-4768-9B04-79CFB17FADFC}" presName="hierChild5" presStyleCnt="0"/>
      <dgm:spPr/>
    </dgm:pt>
    <dgm:pt modelId="{4519B624-541D-4473-A9A1-A103FE4317D8}" type="pres">
      <dgm:prSet presAssocID="{595D286D-7102-4F3A-B424-8B403D161A7B}" presName="hierChild3" presStyleCnt="0"/>
      <dgm:spPr/>
    </dgm:pt>
  </dgm:ptLst>
  <dgm:cxnLst>
    <dgm:cxn modelId="{64EC571B-3BC0-495B-9471-EB9053B725D7}" srcId="{595D286D-7102-4F3A-B424-8B403D161A7B}" destId="{B8ED073B-1656-48F0-89B8-6D6655CD9553}" srcOrd="2" destOrd="0" parTransId="{2618BF25-4CA6-493C-8A1E-8452DDA9C131}" sibTransId="{A51BA46C-3749-4DC8-A7E6-00F699346D9C}"/>
    <dgm:cxn modelId="{40164A1D-AD97-4D26-85AC-06BE4BAC84FC}" type="presOf" srcId="{B8ED073B-1656-48F0-89B8-6D6655CD9553}" destId="{0DC39468-3527-4DC1-A726-2D7E38E5F864}" srcOrd="0" destOrd="0" presId="urn:microsoft.com/office/officeart/2005/8/layout/orgChart1"/>
    <dgm:cxn modelId="{CC17D92C-5357-4C9C-BF2F-2D8B69961B54}" type="presOf" srcId="{2618BF25-4CA6-493C-8A1E-8452DDA9C131}" destId="{B4F7B3AA-1C34-49F3-9468-EAE42D361D43}" srcOrd="0" destOrd="0" presId="urn:microsoft.com/office/officeart/2005/8/layout/orgChart1"/>
    <dgm:cxn modelId="{38388A43-C4D2-4E0A-91F9-594B4AE96489}" srcId="{D9282180-3D84-41C5-9A11-8F48BF65F7DA}" destId="{595D286D-7102-4F3A-B424-8B403D161A7B}" srcOrd="0" destOrd="0" parTransId="{E35B69F3-6153-42E1-9608-2D24E171215F}" sibTransId="{491ED1CC-3E55-4192-B41B-414F8117BE99}"/>
    <dgm:cxn modelId="{8EAB614E-C35D-42FC-9D85-AFAC926B4626}" type="presOf" srcId="{A940BC84-027B-4F30-989C-0771B8948AAE}" destId="{4F82FF7F-FFA6-4EEB-9C7E-376652CBC45D}" srcOrd="0" destOrd="0" presId="urn:microsoft.com/office/officeart/2005/8/layout/orgChart1"/>
    <dgm:cxn modelId="{3E930F72-D93A-4A78-A396-A9D84ACD85B4}" type="presOf" srcId="{5EC87D36-04AC-46AF-8D65-07E87306B866}" destId="{4C405A9F-82EC-471C-8306-B0F04ABB05FF}" srcOrd="0" destOrd="0" presId="urn:microsoft.com/office/officeart/2005/8/layout/orgChart1"/>
    <dgm:cxn modelId="{48625276-13C4-4097-8026-374F70F3827E}" srcId="{595D286D-7102-4F3A-B424-8B403D161A7B}" destId="{A940BC84-027B-4F30-989C-0771B8948AAE}" srcOrd="0" destOrd="0" parTransId="{5EC87D36-04AC-46AF-8D65-07E87306B866}" sibTransId="{FEB02A50-B5FF-4E52-BC65-6EDBB43E3189}"/>
    <dgm:cxn modelId="{4BFA9C57-01EB-4894-99BC-061B18691D7B}" srcId="{595D286D-7102-4F3A-B424-8B403D161A7B}" destId="{938DAAB0-ADA1-4EFE-8014-6EC2D13228C0}" srcOrd="1" destOrd="0" parTransId="{46699F91-6F91-4C5F-B660-1829A0509E04}" sibTransId="{8A3A5DE8-CCF2-49B9-BF12-7AB860D957C1}"/>
    <dgm:cxn modelId="{6F81A679-88BE-4027-9236-295DABE04E6A}" type="presOf" srcId="{A940BC84-027B-4F30-989C-0771B8948AAE}" destId="{BE318CD9-0E4A-4E10-9BA5-44F86EEF5C4D}" srcOrd="1" destOrd="0" presId="urn:microsoft.com/office/officeart/2005/8/layout/orgChart1"/>
    <dgm:cxn modelId="{5CABA98A-5DDF-436B-8F3C-8F4367B44ED2}" type="presOf" srcId="{938DAAB0-ADA1-4EFE-8014-6EC2D13228C0}" destId="{2A519183-B9DF-446C-B40E-0F0448FB9948}" srcOrd="0" destOrd="0" presId="urn:microsoft.com/office/officeart/2005/8/layout/orgChart1"/>
    <dgm:cxn modelId="{674B448B-70B2-4E3B-9E8C-BFBB943FC0EF}" type="presOf" srcId="{595D286D-7102-4F3A-B424-8B403D161A7B}" destId="{90E154B3-D522-4DFB-89DE-56F608C8E74C}" srcOrd="0" destOrd="0" presId="urn:microsoft.com/office/officeart/2005/8/layout/orgChart1"/>
    <dgm:cxn modelId="{E26A7193-D6DA-413D-898A-983B93DF1918}" type="presOf" srcId="{CB4E003B-A6B3-4768-9B04-79CFB17FADFC}" destId="{A9BB1EA7-1163-4F05-ABE4-F6E71E09D9E7}" srcOrd="0" destOrd="0" presId="urn:microsoft.com/office/officeart/2005/8/layout/orgChart1"/>
    <dgm:cxn modelId="{4806BDA6-BE03-45A8-948E-EAAB4C6BBA27}" srcId="{595D286D-7102-4F3A-B424-8B403D161A7B}" destId="{CB4E003B-A6B3-4768-9B04-79CFB17FADFC}" srcOrd="3" destOrd="0" parTransId="{C659494D-B9D8-42E7-A964-5FE995376ADB}" sibTransId="{87218399-7C8A-4008-A5B6-830ED839E763}"/>
    <dgm:cxn modelId="{424938A8-5098-4B09-9283-874E53050AC8}" type="presOf" srcId="{D9282180-3D84-41C5-9A11-8F48BF65F7DA}" destId="{6FBCB5F8-8583-4592-A16F-918C51BA7456}" srcOrd="0" destOrd="0" presId="urn:microsoft.com/office/officeart/2005/8/layout/orgChart1"/>
    <dgm:cxn modelId="{C6D330AA-F07B-433D-B1CD-1C340CFFDB95}" type="presOf" srcId="{C659494D-B9D8-42E7-A964-5FE995376ADB}" destId="{BB0FDC16-665C-44BC-937C-DC3B81F7C054}" srcOrd="0" destOrd="0" presId="urn:microsoft.com/office/officeart/2005/8/layout/orgChart1"/>
    <dgm:cxn modelId="{7665C6B4-A938-411C-8BC6-94F083062411}" type="presOf" srcId="{CB4E003B-A6B3-4768-9B04-79CFB17FADFC}" destId="{810C7730-4545-4235-9B28-BF779869CB5B}" srcOrd="1" destOrd="0" presId="urn:microsoft.com/office/officeart/2005/8/layout/orgChart1"/>
    <dgm:cxn modelId="{884AB0BA-37BB-4744-9CAC-AF19DECE3B68}" type="presOf" srcId="{938DAAB0-ADA1-4EFE-8014-6EC2D13228C0}" destId="{20827499-0E64-403A-88A5-BA6F55EDBB76}" srcOrd="1" destOrd="0" presId="urn:microsoft.com/office/officeart/2005/8/layout/orgChart1"/>
    <dgm:cxn modelId="{72109DDA-8438-45AA-9E20-ECA07E1A5EC3}" type="presOf" srcId="{595D286D-7102-4F3A-B424-8B403D161A7B}" destId="{1CD0496A-E3C9-4D72-BA9F-9F6AE32ED98E}" srcOrd="1" destOrd="0" presId="urn:microsoft.com/office/officeart/2005/8/layout/orgChart1"/>
    <dgm:cxn modelId="{26A411ED-A2D3-45EB-9B83-578AC29D6DFF}" type="presOf" srcId="{46699F91-6F91-4C5F-B660-1829A0509E04}" destId="{F8FC197F-8F48-4EE8-ACC2-DC48273A3535}" srcOrd="0" destOrd="0" presId="urn:microsoft.com/office/officeart/2005/8/layout/orgChart1"/>
    <dgm:cxn modelId="{5D2001EE-BAF5-4B22-A726-AA5AC256F320}" type="presOf" srcId="{B8ED073B-1656-48F0-89B8-6D6655CD9553}" destId="{992ACA09-5D72-459A-82DB-E2DDB51BCFE1}" srcOrd="1" destOrd="0" presId="urn:microsoft.com/office/officeart/2005/8/layout/orgChart1"/>
    <dgm:cxn modelId="{32A3280D-54E8-448F-AC27-243B4F2D83E8}" type="presParOf" srcId="{6FBCB5F8-8583-4592-A16F-918C51BA7456}" destId="{F8519BEB-24CC-40E5-899D-28102C3E0339}" srcOrd="0" destOrd="0" presId="urn:microsoft.com/office/officeart/2005/8/layout/orgChart1"/>
    <dgm:cxn modelId="{057D326E-CE48-4CDC-924C-78D862251D42}" type="presParOf" srcId="{F8519BEB-24CC-40E5-899D-28102C3E0339}" destId="{9240824D-10F5-4FC6-A25E-441FFCF59D4F}" srcOrd="0" destOrd="0" presId="urn:microsoft.com/office/officeart/2005/8/layout/orgChart1"/>
    <dgm:cxn modelId="{A9DE2D3F-9F1D-4B22-BB6C-87BDFC3C146D}" type="presParOf" srcId="{9240824D-10F5-4FC6-A25E-441FFCF59D4F}" destId="{90E154B3-D522-4DFB-89DE-56F608C8E74C}" srcOrd="0" destOrd="0" presId="urn:microsoft.com/office/officeart/2005/8/layout/orgChart1"/>
    <dgm:cxn modelId="{EF17A514-6E48-4431-8002-D916D4A178B6}" type="presParOf" srcId="{9240824D-10F5-4FC6-A25E-441FFCF59D4F}" destId="{1CD0496A-E3C9-4D72-BA9F-9F6AE32ED98E}" srcOrd="1" destOrd="0" presId="urn:microsoft.com/office/officeart/2005/8/layout/orgChart1"/>
    <dgm:cxn modelId="{65ED7219-3ACE-4FC7-8B50-E680CA88ED88}" type="presParOf" srcId="{F8519BEB-24CC-40E5-899D-28102C3E0339}" destId="{7ECAA0AB-7756-4755-8BB2-F11A8FE84962}" srcOrd="1" destOrd="0" presId="urn:microsoft.com/office/officeart/2005/8/layout/orgChart1"/>
    <dgm:cxn modelId="{85CAEB14-7997-4433-A1AB-F22CC5D28635}" type="presParOf" srcId="{7ECAA0AB-7756-4755-8BB2-F11A8FE84962}" destId="{4C405A9F-82EC-471C-8306-B0F04ABB05FF}" srcOrd="0" destOrd="0" presId="urn:microsoft.com/office/officeart/2005/8/layout/orgChart1"/>
    <dgm:cxn modelId="{32A09D9F-A0CB-4457-824D-5E019704983D}" type="presParOf" srcId="{7ECAA0AB-7756-4755-8BB2-F11A8FE84962}" destId="{5083802D-807C-4884-95EE-5CC1E6381498}" srcOrd="1" destOrd="0" presId="urn:microsoft.com/office/officeart/2005/8/layout/orgChart1"/>
    <dgm:cxn modelId="{C499D49F-8B33-4352-BF90-9D4C359B7D4D}" type="presParOf" srcId="{5083802D-807C-4884-95EE-5CC1E6381498}" destId="{B04ECCE4-47E5-4136-B9E1-7EADD27600AF}" srcOrd="0" destOrd="0" presId="urn:microsoft.com/office/officeart/2005/8/layout/orgChart1"/>
    <dgm:cxn modelId="{38EE0CAE-7FC2-469B-BB8C-948B2F18E20B}" type="presParOf" srcId="{B04ECCE4-47E5-4136-B9E1-7EADD27600AF}" destId="{4F82FF7F-FFA6-4EEB-9C7E-376652CBC45D}" srcOrd="0" destOrd="0" presId="urn:microsoft.com/office/officeart/2005/8/layout/orgChart1"/>
    <dgm:cxn modelId="{0022601F-631D-40B8-A082-9747CD51BEA6}" type="presParOf" srcId="{B04ECCE4-47E5-4136-B9E1-7EADD27600AF}" destId="{BE318CD9-0E4A-4E10-9BA5-44F86EEF5C4D}" srcOrd="1" destOrd="0" presId="urn:microsoft.com/office/officeart/2005/8/layout/orgChart1"/>
    <dgm:cxn modelId="{4DDEE9AC-4161-4062-8C2B-40991FF088A1}" type="presParOf" srcId="{5083802D-807C-4884-95EE-5CC1E6381498}" destId="{0B92CA4A-CFD8-4A2B-9140-E7D4510AD39D}" srcOrd="1" destOrd="0" presId="urn:microsoft.com/office/officeart/2005/8/layout/orgChart1"/>
    <dgm:cxn modelId="{64C895F3-92A7-4FBC-8EF8-C589CCE7EFE6}" type="presParOf" srcId="{5083802D-807C-4884-95EE-5CC1E6381498}" destId="{D0D06CBD-7399-4CCD-8183-726E667AA59B}" srcOrd="2" destOrd="0" presId="urn:microsoft.com/office/officeart/2005/8/layout/orgChart1"/>
    <dgm:cxn modelId="{75DAA2E6-4F05-4F1C-B109-63BC55DEF28E}" type="presParOf" srcId="{7ECAA0AB-7756-4755-8BB2-F11A8FE84962}" destId="{F8FC197F-8F48-4EE8-ACC2-DC48273A3535}" srcOrd="2" destOrd="0" presId="urn:microsoft.com/office/officeart/2005/8/layout/orgChart1"/>
    <dgm:cxn modelId="{7EED5278-0B98-4E12-B06B-0D91960B05CE}" type="presParOf" srcId="{7ECAA0AB-7756-4755-8BB2-F11A8FE84962}" destId="{C850C789-58EE-4F33-B2AC-70879938374C}" srcOrd="3" destOrd="0" presId="urn:microsoft.com/office/officeart/2005/8/layout/orgChart1"/>
    <dgm:cxn modelId="{430198E2-F5E6-42BB-9563-AB3B281E7277}" type="presParOf" srcId="{C850C789-58EE-4F33-B2AC-70879938374C}" destId="{3678E223-D31E-49F7-842B-F618F6C1821A}" srcOrd="0" destOrd="0" presId="urn:microsoft.com/office/officeart/2005/8/layout/orgChart1"/>
    <dgm:cxn modelId="{F83BE5EE-6D75-456B-87B1-7A0D662BDDEB}" type="presParOf" srcId="{3678E223-D31E-49F7-842B-F618F6C1821A}" destId="{2A519183-B9DF-446C-B40E-0F0448FB9948}" srcOrd="0" destOrd="0" presId="urn:microsoft.com/office/officeart/2005/8/layout/orgChart1"/>
    <dgm:cxn modelId="{177390BD-40CE-44A7-9E65-6BA4F6D8DA16}" type="presParOf" srcId="{3678E223-D31E-49F7-842B-F618F6C1821A}" destId="{20827499-0E64-403A-88A5-BA6F55EDBB76}" srcOrd="1" destOrd="0" presId="urn:microsoft.com/office/officeart/2005/8/layout/orgChart1"/>
    <dgm:cxn modelId="{E2EBA8B3-2FF9-4C28-83CF-ABE5F7ECFEA7}" type="presParOf" srcId="{C850C789-58EE-4F33-B2AC-70879938374C}" destId="{5CAC52EC-5F82-49D6-81AF-ED0E37DB9766}" srcOrd="1" destOrd="0" presId="urn:microsoft.com/office/officeart/2005/8/layout/orgChart1"/>
    <dgm:cxn modelId="{B045C019-09C1-4C8D-894C-A7664BA3E35A}" type="presParOf" srcId="{C850C789-58EE-4F33-B2AC-70879938374C}" destId="{50698F16-B39E-4862-9C35-BE4306D525F0}" srcOrd="2" destOrd="0" presId="urn:microsoft.com/office/officeart/2005/8/layout/orgChart1"/>
    <dgm:cxn modelId="{0752BCEB-8FA8-4CD9-A2EF-8E0D665A121F}" type="presParOf" srcId="{7ECAA0AB-7756-4755-8BB2-F11A8FE84962}" destId="{B4F7B3AA-1C34-49F3-9468-EAE42D361D43}" srcOrd="4" destOrd="0" presId="urn:microsoft.com/office/officeart/2005/8/layout/orgChart1"/>
    <dgm:cxn modelId="{33FCC1A5-1FC4-4B17-B14F-969B6AE2C8BA}" type="presParOf" srcId="{7ECAA0AB-7756-4755-8BB2-F11A8FE84962}" destId="{38910566-4AE4-4F71-A5AC-23B8BCC17293}" srcOrd="5" destOrd="0" presId="urn:microsoft.com/office/officeart/2005/8/layout/orgChart1"/>
    <dgm:cxn modelId="{C2BD484E-425F-412F-8468-3757ADCB7023}" type="presParOf" srcId="{38910566-4AE4-4F71-A5AC-23B8BCC17293}" destId="{BF3CAD9D-EA7C-4A2F-B29F-3558236AEBCB}" srcOrd="0" destOrd="0" presId="urn:microsoft.com/office/officeart/2005/8/layout/orgChart1"/>
    <dgm:cxn modelId="{A34DC51F-8079-4211-AC95-5A1411DCD761}" type="presParOf" srcId="{BF3CAD9D-EA7C-4A2F-B29F-3558236AEBCB}" destId="{0DC39468-3527-4DC1-A726-2D7E38E5F864}" srcOrd="0" destOrd="0" presId="urn:microsoft.com/office/officeart/2005/8/layout/orgChart1"/>
    <dgm:cxn modelId="{32E05F55-DDF3-49F0-AB73-8830DF9CE2A5}" type="presParOf" srcId="{BF3CAD9D-EA7C-4A2F-B29F-3558236AEBCB}" destId="{992ACA09-5D72-459A-82DB-E2DDB51BCFE1}" srcOrd="1" destOrd="0" presId="urn:microsoft.com/office/officeart/2005/8/layout/orgChart1"/>
    <dgm:cxn modelId="{D65941CE-8F34-4D98-99D1-2E24B3EC7934}" type="presParOf" srcId="{38910566-4AE4-4F71-A5AC-23B8BCC17293}" destId="{74206540-7462-489C-9C06-FB1B8541E698}" srcOrd="1" destOrd="0" presId="urn:microsoft.com/office/officeart/2005/8/layout/orgChart1"/>
    <dgm:cxn modelId="{D620AF5D-EF1D-4AC1-B44F-2F13A388C1E0}" type="presParOf" srcId="{38910566-4AE4-4F71-A5AC-23B8BCC17293}" destId="{BE9D11F1-B521-421B-8EDA-BA4E0E5C57DE}" srcOrd="2" destOrd="0" presId="urn:microsoft.com/office/officeart/2005/8/layout/orgChart1"/>
    <dgm:cxn modelId="{C23D055A-BEF9-46FD-BDC8-A6BF4F65C8C6}" type="presParOf" srcId="{7ECAA0AB-7756-4755-8BB2-F11A8FE84962}" destId="{BB0FDC16-665C-44BC-937C-DC3B81F7C054}" srcOrd="6" destOrd="0" presId="urn:microsoft.com/office/officeart/2005/8/layout/orgChart1"/>
    <dgm:cxn modelId="{B3340645-16BF-4197-B176-AD8FB07F5335}" type="presParOf" srcId="{7ECAA0AB-7756-4755-8BB2-F11A8FE84962}" destId="{172EEC5C-57F0-4BCD-8092-191D6D60B147}" srcOrd="7" destOrd="0" presId="urn:microsoft.com/office/officeart/2005/8/layout/orgChart1"/>
    <dgm:cxn modelId="{B78F2A6F-91E8-4AB9-849F-6355B1CEC360}" type="presParOf" srcId="{172EEC5C-57F0-4BCD-8092-191D6D60B147}" destId="{AC5D8417-4D45-432A-88FB-2A72BB880150}" srcOrd="0" destOrd="0" presId="urn:microsoft.com/office/officeart/2005/8/layout/orgChart1"/>
    <dgm:cxn modelId="{4AB0EC98-E5AF-42C6-909E-72C0299F3342}" type="presParOf" srcId="{AC5D8417-4D45-432A-88FB-2A72BB880150}" destId="{A9BB1EA7-1163-4F05-ABE4-F6E71E09D9E7}" srcOrd="0" destOrd="0" presId="urn:microsoft.com/office/officeart/2005/8/layout/orgChart1"/>
    <dgm:cxn modelId="{0DFD1681-84ED-4A55-B54F-DD2E33489284}" type="presParOf" srcId="{AC5D8417-4D45-432A-88FB-2A72BB880150}" destId="{810C7730-4545-4235-9B28-BF779869CB5B}" srcOrd="1" destOrd="0" presId="urn:microsoft.com/office/officeart/2005/8/layout/orgChart1"/>
    <dgm:cxn modelId="{DE23CD03-829F-41B3-8889-965DAFFB03EC}" type="presParOf" srcId="{172EEC5C-57F0-4BCD-8092-191D6D60B147}" destId="{65BEFB09-C2C4-43AF-9011-8A33BCB4FAEE}" srcOrd="1" destOrd="0" presId="urn:microsoft.com/office/officeart/2005/8/layout/orgChart1"/>
    <dgm:cxn modelId="{A8F8EEC4-C1CC-40CD-94EE-980DAAAA0BEF}" type="presParOf" srcId="{172EEC5C-57F0-4BCD-8092-191D6D60B147}" destId="{CB08FDE0-DF90-4CFB-AC83-8C83F2541700}" srcOrd="2" destOrd="0" presId="urn:microsoft.com/office/officeart/2005/8/layout/orgChart1"/>
    <dgm:cxn modelId="{FF7C121B-F874-42C4-B017-E5260DD03A07}" type="presParOf" srcId="{F8519BEB-24CC-40E5-899D-28102C3E0339}" destId="{4519B624-541D-4473-A9A1-A103FE4317D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3787932-62F1-4DAC-8216-E5A5252FA307}" type="doc">
      <dgm:prSet loTypeId="urn:microsoft.com/office/officeart/2005/8/layout/vList3" loCatId="list" qsTypeId="urn:microsoft.com/office/officeart/2005/8/quickstyle/simple1" qsCatId="simple" csTypeId="urn:microsoft.com/office/officeart/2005/8/colors/accent1_2" csCatId="accent1" phldr="1"/>
      <dgm:spPr/>
    </dgm:pt>
    <dgm:pt modelId="{85F8D5EB-9597-469B-8A58-EE00DBFE53F2}" type="pres">
      <dgm:prSet presAssocID="{D3787932-62F1-4DAC-8216-E5A5252FA307}" presName="linearFlow" presStyleCnt="0">
        <dgm:presLayoutVars>
          <dgm:dir/>
          <dgm:resizeHandles val="exact"/>
        </dgm:presLayoutVars>
      </dgm:prSet>
      <dgm:spPr/>
    </dgm:pt>
  </dgm:ptLst>
  <dgm:cxnLst>
    <dgm:cxn modelId="{369F85DD-DE33-458E-8AE6-D0CBF518D530}" type="presOf" srcId="{D3787932-62F1-4DAC-8216-E5A5252FA307}" destId="{85F8D5EB-9597-469B-8A58-EE00DBFE53F2}" srcOrd="0"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85C90-5D0E-4688-A523-59EFE71E91A6}">
      <dsp:nvSpPr>
        <dsp:cNvPr id="0" name=""/>
        <dsp:cNvSpPr/>
      </dsp:nvSpPr>
      <dsp:spPr>
        <a:xfrm>
          <a:off x="0" y="3486368"/>
          <a:ext cx="6613098" cy="683022"/>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r>
            <a:rPr lang="en-US" sz="4000" kern="1200" dirty="0"/>
            <a:t>Same Output</a:t>
          </a:r>
        </a:p>
      </dsp:txBody>
      <dsp:txXfrm>
        <a:off x="0" y="3486368"/>
        <a:ext cx="6613098" cy="683022"/>
      </dsp:txXfrm>
    </dsp:sp>
    <dsp:sp modelId="{F8961383-2168-4782-ACAF-2460186C4B32}">
      <dsp:nvSpPr>
        <dsp:cNvPr id="0" name=""/>
        <dsp:cNvSpPr/>
      </dsp:nvSpPr>
      <dsp:spPr>
        <a:xfrm rot="10800000">
          <a:off x="0" y="2121195"/>
          <a:ext cx="6613098" cy="1413580"/>
        </a:xfrm>
        <a:prstGeom prst="upArrowCallout">
          <a:avLst/>
        </a:prstGeom>
        <a:solidFill>
          <a:srgbClr val="00206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t>Java Virtual Machine</a:t>
          </a:r>
        </a:p>
      </dsp:txBody>
      <dsp:txXfrm rot="-10800000">
        <a:off x="0" y="2121195"/>
        <a:ext cx="6613098" cy="496166"/>
      </dsp:txXfrm>
    </dsp:sp>
    <dsp:sp modelId="{768F6477-50E2-421F-A670-72C65A5EA50A}">
      <dsp:nvSpPr>
        <dsp:cNvPr id="0" name=""/>
        <dsp:cNvSpPr/>
      </dsp:nvSpPr>
      <dsp:spPr>
        <a:xfrm>
          <a:off x="0" y="2713912"/>
          <a:ext cx="2202213" cy="314096"/>
        </a:xfrm>
        <a:prstGeom prst="rect">
          <a:avLst/>
        </a:prstGeom>
        <a:solidFill>
          <a:srgbClr val="CC00CC">
            <a:alpha val="89804"/>
          </a:srgb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rPr>
            <a:t>Windows</a:t>
          </a:r>
        </a:p>
      </dsp:txBody>
      <dsp:txXfrm>
        <a:off x="0" y="2713912"/>
        <a:ext cx="2202213" cy="314096"/>
      </dsp:txXfrm>
    </dsp:sp>
    <dsp:sp modelId="{B1905E3D-3527-428F-807B-54F7939926E2}">
      <dsp:nvSpPr>
        <dsp:cNvPr id="0" name=""/>
        <dsp:cNvSpPr/>
      </dsp:nvSpPr>
      <dsp:spPr>
        <a:xfrm>
          <a:off x="2205442" y="2713915"/>
          <a:ext cx="2202213" cy="314096"/>
        </a:xfrm>
        <a:prstGeom prst="rect">
          <a:avLst/>
        </a:prstGeom>
        <a:solidFill>
          <a:srgbClr val="CC00FF">
            <a:alpha val="89804"/>
          </a:srgb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rPr>
            <a:t>Linux</a:t>
          </a:r>
        </a:p>
      </dsp:txBody>
      <dsp:txXfrm>
        <a:off x="2205442" y="2713915"/>
        <a:ext cx="2202213" cy="314096"/>
      </dsp:txXfrm>
    </dsp:sp>
    <dsp:sp modelId="{1201A372-9C25-4A4E-85A2-13AF28D48B18}">
      <dsp:nvSpPr>
        <dsp:cNvPr id="0" name=""/>
        <dsp:cNvSpPr/>
      </dsp:nvSpPr>
      <dsp:spPr>
        <a:xfrm>
          <a:off x="4407655" y="2713912"/>
          <a:ext cx="2202213" cy="314096"/>
        </a:xfrm>
        <a:prstGeom prst="rect">
          <a:avLst/>
        </a:prstGeom>
        <a:solidFill>
          <a:srgbClr val="9933FF">
            <a:alpha val="89804"/>
          </a:srgb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rPr>
            <a:t>Mac</a:t>
          </a:r>
        </a:p>
      </dsp:txBody>
      <dsp:txXfrm>
        <a:off x="4407655" y="2713912"/>
        <a:ext cx="2202213" cy="314096"/>
      </dsp:txXfrm>
    </dsp:sp>
    <dsp:sp modelId="{659B5AA5-5915-4751-86F5-424D357CC1A0}">
      <dsp:nvSpPr>
        <dsp:cNvPr id="0" name=""/>
        <dsp:cNvSpPr/>
      </dsp:nvSpPr>
      <dsp:spPr>
        <a:xfrm rot="10800000">
          <a:off x="0" y="1041516"/>
          <a:ext cx="6613098" cy="1050489"/>
        </a:xfrm>
        <a:prstGeom prst="upArrowCallout">
          <a:avLst/>
        </a:prstGeom>
        <a:solidFill>
          <a:schemeClr val="bg1">
            <a:lumMod val="6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.class file(bytecode) generated by compiler</a:t>
          </a:r>
        </a:p>
      </dsp:txBody>
      <dsp:txXfrm rot="10800000">
        <a:off x="0" y="1041516"/>
        <a:ext cx="6613098" cy="682576"/>
      </dsp:txXfrm>
    </dsp:sp>
    <dsp:sp modelId="{51069121-BA22-4B96-A23C-C5F68428637D}">
      <dsp:nvSpPr>
        <dsp:cNvPr id="0" name=""/>
        <dsp:cNvSpPr/>
      </dsp:nvSpPr>
      <dsp:spPr>
        <a:xfrm rot="10800000">
          <a:off x="0" y="124568"/>
          <a:ext cx="6613098" cy="1050489"/>
        </a:xfrm>
        <a:prstGeom prst="upArrowCallout">
          <a:avLst/>
        </a:prstGeom>
        <a:solidFill>
          <a:srgbClr val="FF00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ava program written in windows  </a:t>
          </a:r>
          <a:r>
            <a:rPr lang="en-US" sz="2800" kern="1200" dirty="0" err="1"/>
            <a:t>os</a:t>
          </a:r>
          <a:endParaRPr lang="en-US" sz="2800" kern="1200" dirty="0"/>
        </a:p>
      </dsp:txBody>
      <dsp:txXfrm rot="10800000">
        <a:off x="0" y="124568"/>
        <a:ext cx="6613098" cy="68257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4E4884-F434-4557-88E6-0DFC09FF7EFF}">
      <dsp:nvSpPr>
        <dsp:cNvPr id="0" name=""/>
        <dsp:cNvSpPr/>
      </dsp:nvSpPr>
      <dsp:spPr>
        <a:xfrm>
          <a:off x="0" y="0"/>
          <a:ext cx="6971323" cy="4773767"/>
        </a:xfrm>
        <a:prstGeom prst="roundRect">
          <a:avLst>
            <a:gd name="adj" fmla="val 10000"/>
          </a:avLst>
        </a:prstGeom>
        <a:solidFill>
          <a:srgbClr val="CBFDD0"/>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Chennai</a:t>
          </a:r>
        </a:p>
      </dsp:txBody>
      <dsp:txXfrm>
        <a:off x="0" y="0"/>
        <a:ext cx="6971323" cy="1432130"/>
      </dsp:txXfrm>
    </dsp:sp>
    <dsp:sp modelId="{0FA83791-C898-4180-BE1E-8A76075EF59B}">
      <dsp:nvSpPr>
        <dsp:cNvPr id="0" name=""/>
        <dsp:cNvSpPr/>
      </dsp:nvSpPr>
      <dsp:spPr>
        <a:xfrm>
          <a:off x="697132" y="1433033"/>
          <a:ext cx="5577058" cy="552258"/>
        </a:xfrm>
        <a:prstGeom prst="roundRect">
          <a:avLst>
            <a:gd name="adj" fmla="val 10000"/>
          </a:avLst>
        </a:prstGeom>
        <a:solidFill>
          <a:srgbClr val="FFC000"/>
        </a:soli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S1</a:t>
          </a:r>
        </a:p>
      </dsp:txBody>
      <dsp:txXfrm>
        <a:off x="713307" y="1449208"/>
        <a:ext cx="5544708" cy="519908"/>
      </dsp:txXfrm>
    </dsp:sp>
    <dsp:sp modelId="{E65E2E1F-8E70-4ECE-A992-4BB52B5094A9}">
      <dsp:nvSpPr>
        <dsp:cNvPr id="0" name=""/>
        <dsp:cNvSpPr/>
      </dsp:nvSpPr>
      <dsp:spPr>
        <a:xfrm>
          <a:off x="697132" y="2070254"/>
          <a:ext cx="5577058" cy="552258"/>
        </a:xfrm>
        <a:prstGeom prst="roundRect">
          <a:avLst>
            <a:gd name="adj" fmla="val 10000"/>
          </a:avLst>
        </a:prstGeom>
        <a:solidFill>
          <a:srgbClr val="FF0066"/>
        </a:soli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S2</a:t>
          </a:r>
        </a:p>
      </dsp:txBody>
      <dsp:txXfrm>
        <a:off x="713307" y="2086429"/>
        <a:ext cx="5544708" cy="519908"/>
      </dsp:txXfrm>
    </dsp:sp>
    <dsp:sp modelId="{E96E50CD-2848-4837-B100-953E568E7F37}">
      <dsp:nvSpPr>
        <dsp:cNvPr id="0" name=""/>
        <dsp:cNvSpPr/>
      </dsp:nvSpPr>
      <dsp:spPr>
        <a:xfrm>
          <a:off x="697132" y="2707475"/>
          <a:ext cx="5577058" cy="552258"/>
        </a:xfrm>
        <a:prstGeom prst="roundRect">
          <a:avLst>
            <a:gd name="adj" fmla="val 10000"/>
          </a:avLst>
        </a:prstGeom>
        <a:solidFill>
          <a:srgbClr val="92D050"/>
        </a:soli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S3</a:t>
          </a:r>
        </a:p>
      </dsp:txBody>
      <dsp:txXfrm>
        <a:off x="713307" y="2723650"/>
        <a:ext cx="5544708" cy="519908"/>
      </dsp:txXfrm>
    </dsp:sp>
    <dsp:sp modelId="{F0412DE6-8196-4E0B-BBF3-C03E71D7DC79}">
      <dsp:nvSpPr>
        <dsp:cNvPr id="0" name=""/>
        <dsp:cNvSpPr/>
      </dsp:nvSpPr>
      <dsp:spPr>
        <a:xfrm>
          <a:off x="697132" y="3344696"/>
          <a:ext cx="5577058" cy="552258"/>
        </a:xfrm>
        <a:prstGeom prst="roundRect">
          <a:avLst>
            <a:gd name="adj" fmla="val 10000"/>
          </a:avLst>
        </a:prstGeom>
        <a:solidFill>
          <a:schemeClr val="accent3">
            <a:lumMod val="60000"/>
            <a:lumOff val="40000"/>
          </a:schemeClr>
        </a:soli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a:t>
          </a:r>
        </a:p>
      </dsp:txBody>
      <dsp:txXfrm>
        <a:off x="713307" y="3360871"/>
        <a:ext cx="5544708" cy="519908"/>
      </dsp:txXfrm>
    </dsp:sp>
    <dsp:sp modelId="{DFD28EC7-5473-4B8E-96D8-73EB2B7325E7}">
      <dsp:nvSpPr>
        <dsp:cNvPr id="0" name=""/>
        <dsp:cNvSpPr/>
      </dsp:nvSpPr>
      <dsp:spPr>
        <a:xfrm>
          <a:off x="697132" y="3981917"/>
          <a:ext cx="5577058" cy="552258"/>
        </a:xfrm>
        <a:prstGeom prst="roundRect">
          <a:avLst>
            <a:gd name="adj" fmla="val 10000"/>
          </a:avLst>
        </a:prstGeom>
        <a:solidFill>
          <a:srgbClr val="00B0F0"/>
        </a:soli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S100</a:t>
          </a:r>
        </a:p>
      </dsp:txBody>
      <dsp:txXfrm>
        <a:off x="713307" y="3998092"/>
        <a:ext cx="5544708" cy="5199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D2EA4-C036-43D0-8469-CEBE7D43C84E}">
      <dsp:nvSpPr>
        <dsp:cNvPr id="0" name=""/>
        <dsp:cNvSpPr/>
      </dsp:nvSpPr>
      <dsp:spPr>
        <a:xfrm>
          <a:off x="5162550" y="2477737"/>
          <a:ext cx="3422144" cy="463192"/>
        </a:xfrm>
        <a:custGeom>
          <a:avLst/>
          <a:gdLst/>
          <a:ahLst/>
          <a:cxnLst/>
          <a:rect l="0" t="0" r="0" b="0"/>
          <a:pathLst>
            <a:path>
              <a:moveTo>
                <a:pt x="0" y="0"/>
              </a:moveTo>
              <a:lnTo>
                <a:pt x="0" y="231596"/>
              </a:lnTo>
              <a:lnTo>
                <a:pt x="3422144" y="231596"/>
              </a:lnTo>
              <a:lnTo>
                <a:pt x="3422144" y="463192"/>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82F244-6E76-4948-89FB-4280D43699B3}">
      <dsp:nvSpPr>
        <dsp:cNvPr id="0" name=""/>
        <dsp:cNvSpPr/>
      </dsp:nvSpPr>
      <dsp:spPr>
        <a:xfrm>
          <a:off x="4815662" y="2477737"/>
          <a:ext cx="346887" cy="463192"/>
        </a:xfrm>
        <a:custGeom>
          <a:avLst/>
          <a:gdLst/>
          <a:ahLst/>
          <a:cxnLst/>
          <a:rect l="0" t="0" r="0" b="0"/>
          <a:pathLst>
            <a:path>
              <a:moveTo>
                <a:pt x="346887" y="0"/>
              </a:moveTo>
              <a:lnTo>
                <a:pt x="346887" y="231596"/>
              </a:lnTo>
              <a:lnTo>
                <a:pt x="0" y="231596"/>
              </a:lnTo>
              <a:lnTo>
                <a:pt x="0" y="463192"/>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20EAC7-BB25-41AF-AE1B-6A639BCDD152}">
      <dsp:nvSpPr>
        <dsp:cNvPr id="0" name=""/>
        <dsp:cNvSpPr/>
      </dsp:nvSpPr>
      <dsp:spPr>
        <a:xfrm>
          <a:off x="1393518" y="2477737"/>
          <a:ext cx="3769031" cy="463192"/>
        </a:xfrm>
        <a:custGeom>
          <a:avLst/>
          <a:gdLst/>
          <a:ahLst/>
          <a:cxnLst/>
          <a:rect l="0" t="0" r="0" b="0"/>
          <a:pathLst>
            <a:path>
              <a:moveTo>
                <a:pt x="3769031" y="0"/>
              </a:moveTo>
              <a:lnTo>
                <a:pt x="3769031" y="231596"/>
              </a:lnTo>
              <a:lnTo>
                <a:pt x="0" y="231596"/>
              </a:lnTo>
              <a:lnTo>
                <a:pt x="0" y="463192"/>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5800F5-56CC-4CCA-A25B-878E57292A62}">
      <dsp:nvSpPr>
        <dsp:cNvPr id="0" name=""/>
        <dsp:cNvSpPr/>
      </dsp:nvSpPr>
      <dsp:spPr>
        <a:xfrm>
          <a:off x="2911169" y="1374897"/>
          <a:ext cx="4502761" cy="1102839"/>
        </a:xfrm>
        <a:prstGeom prst="rect">
          <a:avLst/>
        </a:prstGeom>
        <a:gradFill rotWithShape="1">
          <a:gsLst>
            <a:gs pos="0">
              <a:schemeClr val="dk1">
                <a:shade val="85000"/>
                <a:satMod val="130000"/>
              </a:schemeClr>
            </a:gs>
            <a:gs pos="34000">
              <a:schemeClr val="dk1">
                <a:shade val="87000"/>
                <a:satMod val="125000"/>
              </a:schemeClr>
            </a:gs>
            <a:gs pos="70000">
              <a:schemeClr val="dk1">
                <a:tint val="100000"/>
                <a:shade val="90000"/>
                <a:satMod val="130000"/>
              </a:schemeClr>
            </a:gs>
            <a:gs pos="100000">
              <a:schemeClr val="dk1">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hemeClr val="dk1"/>
        </a:lnRef>
        <a:fillRef idx="3">
          <a:schemeClr val="dk1"/>
        </a:fillRef>
        <a:effectRef idx="3">
          <a:schemeClr val="dk1"/>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Bowler Class:(Parent Class)</a:t>
          </a:r>
        </a:p>
        <a:p>
          <a:pPr marL="0" lvl="0" indent="0" algn="ctr" defTabSz="977900">
            <a:lnSpc>
              <a:spcPct val="90000"/>
            </a:lnSpc>
            <a:spcBef>
              <a:spcPct val="0"/>
            </a:spcBef>
            <a:spcAft>
              <a:spcPct val="35000"/>
            </a:spcAft>
            <a:buNone/>
          </a:pPr>
          <a:r>
            <a:rPr lang="en-US" sz="2200" kern="1200" dirty="0"/>
            <a:t>-</a:t>
          </a:r>
          <a:r>
            <a:rPr lang="en-US" sz="2200" kern="1200" dirty="0" err="1"/>
            <a:t>bowlingMethod</a:t>
          </a:r>
          <a:r>
            <a:rPr lang="en-US" sz="2200" kern="1200" dirty="0"/>
            <a:t>()</a:t>
          </a:r>
        </a:p>
      </dsp:txBody>
      <dsp:txXfrm>
        <a:off x="2911169" y="1374897"/>
        <a:ext cx="4502761" cy="1102839"/>
      </dsp:txXfrm>
    </dsp:sp>
    <dsp:sp modelId="{BE177F2D-85AE-4866-8BB4-D06BD6EE611D}">
      <dsp:nvSpPr>
        <dsp:cNvPr id="0" name=""/>
        <dsp:cNvSpPr/>
      </dsp:nvSpPr>
      <dsp:spPr>
        <a:xfrm>
          <a:off x="753" y="2940929"/>
          <a:ext cx="2785530" cy="110283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err="1"/>
            <a:t>FastPacer</a:t>
          </a:r>
          <a:r>
            <a:rPr lang="en-US" sz="2200" kern="1200" dirty="0"/>
            <a:t>:(Child Class)</a:t>
          </a:r>
        </a:p>
        <a:p>
          <a:pPr marL="0" lvl="0" indent="0" algn="ctr" defTabSz="977900">
            <a:lnSpc>
              <a:spcPct val="90000"/>
            </a:lnSpc>
            <a:spcBef>
              <a:spcPct val="0"/>
            </a:spcBef>
            <a:spcAft>
              <a:spcPct val="35000"/>
            </a:spcAft>
            <a:buNone/>
          </a:pPr>
          <a:r>
            <a:rPr lang="en-US" sz="2200" kern="1200" dirty="0"/>
            <a:t>-</a:t>
          </a:r>
          <a:r>
            <a:rPr lang="en-US" sz="2200" kern="1200" dirty="0" err="1"/>
            <a:t>bowlingMethod</a:t>
          </a:r>
          <a:r>
            <a:rPr lang="en-US" sz="2200" kern="1200" dirty="0"/>
            <a:t>()</a:t>
          </a:r>
        </a:p>
      </dsp:txBody>
      <dsp:txXfrm>
        <a:off x="753" y="2940929"/>
        <a:ext cx="2785530" cy="1102839"/>
      </dsp:txXfrm>
    </dsp:sp>
    <dsp:sp modelId="{F9CFA62F-F383-4402-B171-4734ABC7208C}">
      <dsp:nvSpPr>
        <dsp:cNvPr id="0" name=""/>
        <dsp:cNvSpPr/>
      </dsp:nvSpPr>
      <dsp:spPr>
        <a:xfrm>
          <a:off x="3249476" y="2940929"/>
          <a:ext cx="3132373" cy="110283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err="1"/>
            <a:t>MediumPacer</a:t>
          </a:r>
          <a:r>
            <a:rPr lang="en-US" sz="2200" kern="1200" dirty="0"/>
            <a:t>:(Child Class)</a:t>
          </a:r>
        </a:p>
        <a:p>
          <a:pPr marL="0" lvl="0" indent="0" algn="ctr" defTabSz="977900">
            <a:lnSpc>
              <a:spcPct val="90000"/>
            </a:lnSpc>
            <a:spcBef>
              <a:spcPct val="0"/>
            </a:spcBef>
            <a:spcAft>
              <a:spcPct val="35000"/>
            </a:spcAft>
            <a:buNone/>
          </a:pPr>
          <a:r>
            <a:rPr lang="en-US" sz="2200" kern="1200" dirty="0"/>
            <a:t>-</a:t>
          </a:r>
          <a:r>
            <a:rPr lang="en-US" sz="2200" kern="1200" dirty="0" err="1"/>
            <a:t>bowlingMethod</a:t>
          </a:r>
          <a:r>
            <a:rPr lang="en-US" sz="2200" kern="1200" dirty="0"/>
            <a:t>()</a:t>
          </a:r>
        </a:p>
      </dsp:txBody>
      <dsp:txXfrm>
        <a:off x="3249476" y="2940929"/>
        <a:ext cx="3132373" cy="1102839"/>
      </dsp:txXfrm>
    </dsp:sp>
    <dsp:sp modelId="{CB85F008-F452-43BE-A6E0-B8CFD72C154F}">
      <dsp:nvSpPr>
        <dsp:cNvPr id="0" name=""/>
        <dsp:cNvSpPr/>
      </dsp:nvSpPr>
      <dsp:spPr>
        <a:xfrm>
          <a:off x="6845042" y="2940929"/>
          <a:ext cx="3479304" cy="110283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err="1"/>
            <a:t>SpinPacer</a:t>
          </a:r>
          <a:r>
            <a:rPr lang="en-US" sz="2200" kern="1200" dirty="0"/>
            <a:t>:(Child Class)</a:t>
          </a:r>
        </a:p>
        <a:p>
          <a:pPr marL="0" lvl="0" indent="0" algn="ctr" defTabSz="977900">
            <a:lnSpc>
              <a:spcPct val="90000"/>
            </a:lnSpc>
            <a:spcBef>
              <a:spcPct val="0"/>
            </a:spcBef>
            <a:spcAft>
              <a:spcPct val="35000"/>
            </a:spcAft>
            <a:buNone/>
          </a:pPr>
          <a:r>
            <a:rPr lang="en-US" sz="2200" kern="1200" dirty="0"/>
            <a:t>-</a:t>
          </a:r>
          <a:r>
            <a:rPr lang="en-US" sz="2200" kern="1200" dirty="0" err="1"/>
            <a:t>bowlingMethod</a:t>
          </a:r>
          <a:r>
            <a:rPr lang="en-US" sz="2200" kern="1200" dirty="0"/>
            <a:t>()</a:t>
          </a:r>
        </a:p>
      </dsp:txBody>
      <dsp:txXfrm>
        <a:off x="6845042" y="2940929"/>
        <a:ext cx="3479304" cy="110283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0C2443-F894-4D93-AB01-F7B688FB27BE}">
      <dsp:nvSpPr>
        <dsp:cNvPr id="0" name=""/>
        <dsp:cNvSpPr/>
      </dsp:nvSpPr>
      <dsp:spPr>
        <a:xfrm>
          <a:off x="3311" y="17059"/>
          <a:ext cx="3228294" cy="1123200"/>
        </a:xfrm>
        <a:prstGeom prst="rect">
          <a:avLst/>
        </a:prstGeom>
        <a:solidFill>
          <a:schemeClr val="bg2">
            <a:lumMod val="50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b="0" i="0" kern="1200" dirty="0"/>
            <a:t>Number of parameters.</a:t>
          </a:r>
          <a:endParaRPr lang="en-US" sz="2800" kern="1200" dirty="0"/>
        </a:p>
      </dsp:txBody>
      <dsp:txXfrm>
        <a:off x="3311" y="17059"/>
        <a:ext cx="3228294" cy="1123200"/>
      </dsp:txXfrm>
    </dsp:sp>
    <dsp:sp modelId="{7B31A2DC-CA06-4686-92A2-9B6EBFCB6A80}">
      <dsp:nvSpPr>
        <dsp:cNvPr id="0" name=""/>
        <dsp:cNvSpPr/>
      </dsp:nvSpPr>
      <dsp:spPr>
        <a:xfrm>
          <a:off x="3311" y="1140260"/>
          <a:ext cx="3228294" cy="1712880"/>
        </a:xfrm>
        <a:prstGeom prst="rect">
          <a:avLst/>
        </a:prstGeom>
        <a:solidFill>
          <a:schemeClr val="bg1">
            <a:lumMod val="95000"/>
            <a:alpha val="9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add(int, int)</a:t>
          </a:r>
        </a:p>
        <a:p>
          <a:pPr marL="285750" lvl="1" indent="-285750" algn="l" defTabSz="1244600">
            <a:lnSpc>
              <a:spcPct val="90000"/>
            </a:lnSpc>
            <a:spcBef>
              <a:spcPct val="0"/>
            </a:spcBef>
            <a:spcAft>
              <a:spcPct val="15000"/>
            </a:spcAft>
            <a:buChar char="•"/>
          </a:pPr>
          <a:r>
            <a:rPr lang="en-US" sz="2800" kern="1200" dirty="0"/>
            <a:t>add(int, int, int)</a:t>
          </a:r>
        </a:p>
      </dsp:txBody>
      <dsp:txXfrm>
        <a:off x="3311" y="1140260"/>
        <a:ext cx="3228294" cy="1712880"/>
      </dsp:txXfrm>
    </dsp:sp>
    <dsp:sp modelId="{9DBBDFEC-98D5-42BD-976B-9F9B26B98810}">
      <dsp:nvSpPr>
        <dsp:cNvPr id="0" name=""/>
        <dsp:cNvSpPr/>
      </dsp:nvSpPr>
      <dsp:spPr>
        <a:xfrm>
          <a:off x="3683567" y="17059"/>
          <a:ext cx="3228294" cy="1123200"/>
        </a:xfrm>
        <a:prstGeom prst="rect">
          <a:avLst/>
        </a:prstGeom>
        <a:solidFill>
          <a:schemeClr val="accent2">
            <a:lumMod val="75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b="0" i="0" kern="1200" dirty="0"/>
            <a:t>Data type of parameters.</a:t>
          </a:r>
          <a:endParaRPr lang="en-US" sz="2800" kern="1200" dirty="0"/>
        </a:p>
      </dsp:txBody>
      <dsp:txXfrm>
        <a:off x="3683567" y="17059"/>
        <a:ext cx="3228294" cy="1123200"/>
      </dsp:txXfrm>
    </dsp:sp>
    <dsp:sp modelId="{0A0C8926-D27F-4D64-98DC-D906B7623CC9}">
      <dsp:nvSpPr>
        <dsp:cNvPr id="0" name=""/>
        <dsp:cNvSpPr/>
      </dsp:nvSpPr>
      <dsp:spPr>
        <a:xfrm>
          <a:off x="3683567" y="1140260"/>
          <a:ext cx="3228294" cy="1712880"/>
        </a:xfrm>
        <a:prstGeom prst="rect">
          <a:avLst/>
        </a:prstGeom>
        <a:solidFill>
          <a:schemeClr val="accent3">
            <a:lumMod val="20000"/>
            <a:lumOff val="80000"/>
            <a:alpha val="9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add(int, int)</a:t>
          </a:r>
        </a:p>
        <a:p>
          <a:pPr marL="285750" lvl="1" indent="-285750" algn="l" defTabSz="1244600">
            <a:lnSpc>
              <a:spcPct val="90000"/>
            </a:lnSpc>
            <a:spcBef>
              <a:spcPct val="0"/>
            </a:spcBef>
            <a:spcAft>
              <a:spcPct val="15000"/>
            </a:spcAft>
            <a:buChar char="•"/>
          </a:pPr>
          <a:r>
            <a:rPr lang="en-US" sz="2800" kern="1200"/>
            <a:t>add</a:t>
          </a:r>
          <a:r>
            <a:rPr lang="en-US" sz="2800" kern="1200" dirty="0"/>
            <a:t>(int, float)</a:t>
          </a:r>
        </a:p>
      </dsp:txBody>
      <dsp:txXfrm>
        <a:off x="3683567" y="1140260"/>
        <a:ext cx="3228294" cy="1712880"/>
      </dsp:txXfrm>
    </dsp:sp>
    <dsp:sp modelId="{B9896666-6F3E-4DB9-AE4A-D118DB1DE669}">
      <dsp:nvSpPr>
        <dsp:cNvPr id="0" name=""/>
        <dsp:cNvSpPr/>
      </dsp:nvSpPr>
      <dsp:spPr>
        <a:xfrm>
          <a:off x="7363823" y="17059"/>
          <a:ext cx="3228294" cy="1123200"/>
        </a:xfrm>
        <a:prstGeom prst="rect">
          <a:avLst/>
        </a:prstGeom>
        <a:solidFill>
          <a:schemeClr val="accent4">
            <a:lumMod val="75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b="0" i="0" kern="1200" dirty="0"/>
            <a:t>Sequence of parameters.</a:t>
          </a:r>
          <a:endParaRPr lang="en-US" sz="2800" kern="1200" dirty="0"/>
        </a:p>
      </dsp:txBody>
      <dsp:txXfrm>
        <a:off x="7363823" y="17059"/>
        <a:ext cx="3228294" cy="1123200"/>
      </dsp:txXfrm>
    </dsp:sp>
    <dsp:sp modelId="{7F040BF8-0B47-48E5-AFFD-96FA78C1D44B}">
      <dsp:nvSpPr>
        <dsp:cNvPr id="0" name=""/>
        <dsp:cNvSpPr/>
      </dsp:nvSpPr>
      <dsp:spPr>
        <a:xfrm>
          <a:off x="7363823" y="1140260"/>
          <a:ext cx="3228294" cy="1712880"/>
        </a:xfrm>
        <a:prstGeom prst="rect">
          <a:avLst/>
        </a:prstGeom>
        <a:solidFill>
          <a:schemeClr val="accent4">
            <a:lumMod val="20000"/>
            <a:lumOff val="80000"/>
            <a:alpha val="9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add(int, float)</a:t>
          </a:r>
        </a:p>
        <a:p>
          <a:pPr marL="285750" lvl="1" indent="-285750" algn="l" defTabSz="1244600">
            <a:lnSpc>
              <a:spcPct val="90000"/>
            </a:lnSpc>
            <a:spcBef>
              <a:spcPct val="0"/>
            </a:spcBef>
            <a:spcAft>
              <a:spcPct val="15000"/>
            </a:spcAft>
            <a:buChar char="•"/>
          </a:pPr>
          <a:r>
            <a:rPr lang="en-US" sz="2800" kern="1200"/>
            <a:t>add</a:t>
          </a:r>
          <a:r>
            <a:rPr lang="en-US" sz="2800" kern="1200" dirty="0"/>
            <a:t>(float, int)</a:t>
          </a:r>
        </a:p>
      </dsp:txBody>
      <dsp:txXfrm>
        <a:off x="7363823" y="1140260"/>
        <a:ext cx="3228294" cy="171288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8203B-29EF-48A5-A2AC-BDFC4E94CB98}">
      <dsp:nvSpPr>
        <dsp:cNvPr id="0" name=""/>
        <dsp:cNvSpPr/>
      </dsp:nvSpPr>
      <dsp:spPr>
        <a:xfrm>
          <a:off x="0" y="0"/>
          <a:ext cx="3931920" cy="545841"/>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t>Invalid Overloading</a:t>
          </a:r>
        </a:p>
      </dsp:txBody>
      <dsp:txXfrm>
        <a:off x="0" y="0"/>
        <a:ext cx="3931920" cy="545841"/>
      </dsp:txXfrm>
    </dsp:sp>
    <dsp:sp modelId="{79560AF7-A55D-435F-BB0E-3B6FF34252E3}">
      <dsp:nvSpPr>
        <dsp:cNvPr id="0" name=""/>
        <dsp:cNvSpPr/>
      </dsp:nvSpPr>
      <dsp:spPr>
        <a:xfrm>
          <a:off x="0" y="493233"/>
          <a:ext cx="3931920" cy="820507"/>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int add(int, int)</a:t>
          </a:r>
        </a:p>
        <a:p>
          <a:pPr marL="171450" lvl="1" indent="-171450" algn="l" defTabSz="711200">
            <a:lnSpc>
              <a:spcPct val="90000"/>
            </a:lnSpc>
            <a:spcBef>
              <a:spcPct val="0"/>
            </a:spcBef>
            <a:spcAft>
              <a:spcPct val="15000"/>
            </a:spcAft>
            <a:buChar char="•"/>
          </a:pPr>
          <a:r>
            <a:rPr lang="en-US" sz="1600" kern="1200" dirty="0"/>
            <a:t>float add(int, int)</a:t>
          </a:r>
        </a:p>
      </dsp:txBody>
      <dsp:txXfrm>
        <a:off x="0" y="493233"/>
        <a:ext cx="3931920" cy="82050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F7533-F79D-4DB7-BB25-596BE00EC31C}">
      <dsp:nvSpPr>
        <dsp:cNvPr id="0" name=""/>
        <dsp:cNvSpPr/>
      </dsp:nvSpPr>
      <dsp:spPr>
        <a:xfrm>
          <a:off x="2778659" y="0"/>
          <a:ext cx="2570681" cy="2570681"/>
        </a:xfrm>
        <a:prstGeom prst="triangle">
          <a:avLst/>
        </a:prstGeom>
        <a:solidFill>
          <a:srgbClr val="F30381"/>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Error</a:t>
          </a:r>
        </a:p>
      </dsp:txBody>
      <dsp:txXfrm>
        <a:off x="3421329" y="1285341"/>
        <a:ext cx="1285341" cy="1285340"/>
      </dsp:txXfrm>
    </dsp:sp>
    <dsp:sp modelId="{51776A75-27C2-4E6A-B4BB-54A8273E903A}">
      <dsp:nvSpPr>
        <dsp:cNvPr id="0" name=""/>
        <dsp:cNvSpPr/>
      </dsp:nvSpPr>
      <dsp:spPr>
        <a:xfrm>
          <a:off x="1493318" y="2570681"/>
          <a:ext cx="2570681" cy="2570681"/>
        </a:xfrm>
        <a:prstGeom prst="triangle">
          <a:avLst/>
        </a:prstGeom>
        <a:solidFill>
          <a:srgbClr val="00B050"/>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Run time</a:t>
          </a:r>
        </a:p>
        <a:p>
          <a:pPr marL="0" lvl="0" indent="0" algn="ctr" defTabSz="977900">
            <a:lnSpc>
              <a:spcPct val="90000"/>
            </a:lnSpc>
            <a:spcBef>
              <a:spcPct val="0"/>
            </a:spcBef>
            <a:spcAft>
              <a:spcPct val="35000"/>
            </a:spcAft>
            <a:buNone/>
          </a:pPr>
          <a:r>
            <a:rPr lang="en-US" sz="2200" kern="1200" dirty="0"/>
            <a:t>Exception</a:t>
          </a:r>
        </a:p>
      </dsp:txBody>
      <dsp:txXfrm>
        <a:off x="2135988" y="3856022"/>
        <a:ext cx="1285341" cy="1285340"/>
      </dsp:txXfrm>
    </dsp:sp>
    <dsp:sp modelId="{3288DED1-54A7-47AC-B0B9-F19156A4177D}">
      <dsp:nvSpPr>
        <dsp:cNvPr id="0" name=""/>
        <dsp:cNvSpPr/>
      </dsp:nvSpPr>
      <dsp:spPr>
        <a:xfrm rot="10800000">
          <a:off x="2778659" y="2570681"/>
          <a:ext cx="2570681" cy="2570681"/>
        </a:xfrm>
        <a:prstGeom prst="triangle">
          <a:avLst/>
        </a:prstGeom>
        <a:solidFill>
          <a:srgbClr val="FF6600"/>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Exception</a:t>
          </a:r>
        </a:p>
      </dsp:txBody>
      <dsp:txXfrm rot="10800000">
        <a:off x="3421329" y="2570681"/>
        <a:ext cx="1285341" cy="1285340"/>
      </dsp:txXfrm>
    </dsp:sp>
    <dsp:sp modelId="{CDC234B5-FD5E-45D2-9D59-E2C084A9C05F}">
      <dsp:nvSpPr>
        <dsp:cNvPr id="0" name=""/>
        <dsp:cNvSpPr/>
      </dsp:nvSpPr>
      <dsp:spPr>
        <a:xfrm>
          <a:off x="4064000" y="2570681"/>
          <a:ext cx="2570681" cy="2570681"/>
        </a:xfrm>
        <a:prstGeom prst="triangle">
          <a:avLst/>
        </a:prstGeom>
        <a:solidFill>
          <a:srgbClr val="002060"/>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Compile time</a:t>
          </a:r>
        </a:p>
        <a:p>
          <a:pPr marL="0" lvl="0" indent="0" algn="ctr" defTabSz="977900">
            <a:lnSpc>
              <a:spcPct val="90000"/>
            </a:lnSpc>
            <a:spcBef>
              <a:spcPct val="0"/>
            </a:spcBef>
            <a:spcAft>
              <a:spcPct val="35000"/>
            </a:spcAft>
            <a:buNone/>
          </a:pPr>
          <a:r>
            <a:rPr lang="en-US" sz="2200" kern="1200" dirty="0"/>
            <a:t>Exception</a:t>
          </a:r>
        </a:p>
      </dsp:txBody>
      <dsp:txXfrm>
        <a:off x="4706670" y="3856022"/>
        <a:ext cx="1285341" cy="128534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B9921-5A58-42F5-9495-DAF0519B3728}">
      <dsp:nvSpPr>
        <dsp:cNvPr id="0" name=""/>
        <dsp:cNvSpPr/>
      </dsp:nvSpPr>
      <dsp:spPr>
        <a:xfrm>
          <a:off x="9703236" y="1974352"/>
          <a:ext cx="250220" cy="2014146"/>
        </a:xfrm>
        <a:custGeom>
          <a:avLst/>
          <a:gdLst/>
          <a:ahLst/>
          <a:cxnLst/>
          <a:rect l="0" t="0" r="0" b="0"/>
          <a:pathLst>
            <a:path>
              <a:moveTo>
                <a:pt x="250220" y="0"/>
              </a:moveTo>
              <a:lnTo>
                <a:pt x="250220" y="2014146"/>
              </a:lnTo>
              <a:lnTo>
                <a:pt x="0" y="2014146"/>
              </a:lnTo>
            </a:path>
          </a:pathLst>
        </a:custGeom>
        <a:noFill/>
        <a:ln w="158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C968CA-A882-42DB-A8D9-E31F6456412E}">
      <dsp:nvSpPr>
        <dsp:cNvPr id="0" name=""/>
        <dsp:cNvSpPr/>
      </dsp:nvSpPr>
      <dsp:spPr>
        <a:xfrm>
          <a:off x="9953456" y="1974352"/>
          <a:ext cx="250220" cy="817457"/>
        </a:xfrm>
        <a:custGeom>
          <a:avLst/>
          <a:gdLst/>
          <a:ahLst/>
          <a:cxnLst/>
          <a:rect l="0" t="0" r="0" b="0"/>
          <a:pathLst>
            <a:path>
              <a:moveTo>
                <a:pt x="0" y="0"/>
              </a:moveTo>
              <a:lnTo>
                <a:pt x="0" y="817457"/>
              </a:lnTo>
              <a:lnTo>
                <a:pt x="250220" y="817457"/>
              </a:lnTo>
            </a:path>
          </a:pathLst>
        </a:custGeom>
        <a:noFill/>
        <a:ln w="158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61AB2C-A1E0-443E-A9ED-42E49833D0E3}">
      <dsp:nvSpPr>
        <dsp:cNvPr id="0" name=""/>
        <dsp:cNvSpPr/>
      </dsp:nvSpPr>
      <dsp:spPr>
        <a:xfrm>
          <a:off x="9703236" y="1974352"/>
          <a:ext cx="250220" cy="817457"/>
        </a:xfrm>
        <a:custGeom>
          <a:avLst/>
          <a:gdLst/>
          <a:ahLst/>
          <a:cxnLst/>
          <a:rect l="0" t="0" r="0" b="0"/>
          <a:pathLst>
            <a:path>
              <a:moveTo>
                <a:pt x="250220" y="0"/>
              </a:moveTo>
              <a:lnTo>
                <a:pt x="250220" y="817457"/>
              </a:lnTo>
              <a:lnTo>
                <a:pt x="0" y="817457"/>
              </a:lnTo>
            </a:path>
          </a:pathLst>
        </a:custGeom>
        <a:noFill/>
        <a:ln w="158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9F8A98-FE3F-4631-AC11-01020D0E5BBD}">
      <dsp:nvSpPr>
        <dsp:cNvPr id="0" name=""/>
        <dsp:cNvSpPr/>
      </dsp:nvSpPr>
      <dsp:spPr>
        <a:xfrm>
          <a:off x="6076670" y="911841"/>
          <a:ext cx="3144331" cy="683278"/>
        </a:xfrm>
        <a:custGeom>
          <a:avLst/>
          <a:gdLst/>
          <a:ahLst/>
          <a:cxnLst/>
          <a:rect l="0" t="0" r="0" b="0"/>
          <a:pathLst>
            <a:path>
              <a:moveTo>
                <a:pt x="0" y="0"/>
              </a:moveTo>
              <a:lnTo>
                <a:pt x="0" y="683278"/>
              </a:lnTo>
              <a:lnTo>
                <a:pt x="3144331" y="683278"/>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B46B5E-D829-4CD2-AEF5-C985E449318D}">
      <dsp:nvSpPr>
        <dsp:cNvPr id="0" name=""/>
        <dsp:cNvSpPr/>
      </dsp:nvSpPr>
      <dsp:spPr>
        <a:xfrm>
          <a:off x="5772533" y="3183315"/>
          <a:ext cx="250220" cy="2014146"/>
        </a:xfrm>
        <a:custGeom>
          <a:avLst/>
          <a:gdLst/>
          <a:ahLst/>
          <a:cxnLst/>
          <a:rect l="0" t="0" r="0" b="0"/>
          <a:pathLst>
            <a:path>
              <a:moveTo>
                <a:pt x="250220" y="0"/>
              </a:moveTo>
              <a:lnTo>
                <a:pt x="250220" y="2014146"/>
              </a:lnTo>
              <a:lnTo>
                <a:pt x="0" y="2014146"/>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F04DF3-190E-4242-84AE-DB83776323BD}">
      <dsp:nvSpPr>
        <dsp:cNvPr id="0" name=""/>
        <dsp:cNvSpPr/>
      </dsp:nvSpPr>
      <dsp:spPr>
        <a:xfrm>
          <a:off x="6022754" y="3183315"/>
          <a:ext cx="250220" cy="817457"/>
        </a:xfrm>
        <a:custGeom>
          <a:avLst/>
          <a:gdLst/>
          <a:ahLst/>
          <a:cxnLst/>
          <a:rect l="0" t="0" r="0" b="0"/>
          <a:pathLst>
            <a:path>
              <a:moveTo>
                <a:pt x="0" y="0"/>
              </a:moveTo>
              <a:lnTo>
                <a:pt x="0" y="817457"/>
              </a:lnTo>
              <a:lnTo>
                <a:pt x="250220" y="817457"/>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04C0A7-4DC1-4CDF-B9AF-07B747EE23DC}">
      <dsp:nvSpPr>
        <dsp:cNvPr id="0" name=""/>
        <dsp:cNvSpPr/>
      </dsp:nvSpPr>
      <dsp:spPr>
        <a:xfrm>
          <a:off x="5772533" y="3183315"/>
          <a:ext cx="250220" cy="817457"/>
        </a:xfrm>
        <a:custGeom>
          <a:avLst/>
          <a:gdLst/>
          <a:ahLst/>
          <a:cxnLst/>
          <a:rect l="0" t="0" r="0" b="0"/>
          <a:pathLst>
            <a:path>
              <a:moveTo>
                <a:pt x="250220" y="0"/>
              </a:moveTo>
              <a:lnTo>
                <a:pt x="250220" y="817457"/>
              </a:lnTo>
              <a:lnTo>
                <a:pt x="0" y="817457"/>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7B7EA-69FB-427B-A9B9-F9FE86035D8A}">
      <dsp:nvSpPr>
        <dsp:cNvPr id="0" name=""/>
        <dsp:cNvSpPr/>
      </dsp:nvSpPr>
      <dsp:spPr>
        <a:xfrm>
          <a:off x="4028513" y="1974352"/>
          <a:ext cx="1261786" cy="829730"/>
        </a:xfrm>
        <a:custGeom>
          <a:avLst/>
          <a:gdLst/>
          <a:ahLst/>
          <a:cxnLst/>
          <a:rect l="0" t="0" r="0" b="0"/>
          <a:pathLst>
            <a:path>
              <a:moveTo>
                <a:pt x="0" y="0"/>
              </a:moveTo>
              <a:lnTo>
                <a:pt x="0" y="829730"/>
              </a:lnTo>
              <a:lnTo>
                <a:pt x="1261786" y="829730"/>
              </a:lnTo>
            </a:path>
          </a:pathLst>
        </a:custGeom>
        <a:noFill/>
        <a:ln w="158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D80C3D-0723-4547-97E7-F1F735C901EB}">
      <dsp:nvSpPr>
        <dsp:cNvPr id="0" name=""/>
        <dsp:cNvSpPr/>
      </dsp:nvSpPr>
      <dsp:spPr>
        <a:xfrm>
          <a:off x="1841831" y="3183315"/>
          <a:ext cx="250220" cy="3210836"/>
        </a:xfrm>
        <a:custGeom>
          <a:avLst/>
          <a:gdLst/>
          <a:ahLst/>
          <a:cxnLst/>
          <a:rect l="0" t="0" r="0" b="0"/>
          <a:pathLst>
            <a:path>
              <a:moveTo>
                <a:pt x="250220" y="0"/>
              </a:moveTo>
              <a:lnTo>
                <a:pt x="250220" y="3210836"/>
              </a:lnTo>
              <a:lnTo>
                <a:pt x="0" y="3210836"/>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61F039-FA37-4DCE-9D7C-22D946EDD31F}">
      <dsp:nvSpPr>
        <dsp:cNvPr id="0" name=""/>
        <dsp:cNvSpPr/>
      </dsp:nvSpPr>
      <dsp:spPr>
        <a:xfrm>
          <a:off x="2092052" y="3183315"/>
          <a:ext cx="250220" cy="2014146"/>
        </a:xfrm>
        <a:custGeom>
          <a:avLst/>
          <a:gdLst/>
          <a:ahLst/>
          <a:cxnLst/>
          <a:rect l="0" t="0" r="0" b="0"/>
          <a:pathLst>
            <a:path>
              <a:moveTo>
                <a:pt x="0" y="0"/>
              </a:moveTo>
              <a:lnTo>
                <a:pt x="0" y="2014146"/>
              </a:lnTo>
              <a:lnTo>
                <a:pt x="250220" y="2014146"/>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01D6A5-F77F-4A79-A828-31B14096ABBA}">
      <dsp:nvSpPr>
        <dsp:cNvPr id="0" name=""/>
        <dsp:cNvSpPr/>
      </dsp:nvSpPr>
      <dsp:spPr>
        <a:xfrm>
          <a:off x="1841831" y="3183315"/>
          <a:ext cx="250220" cy="2014146"/>
        </a:xfrm>
        <a:custGeom>
          <a:avLst/>
          <a:gdLst/>
          <a:ahLst/>
          <a:cxnLst/>
          <a:rect l="0" t="0" r="0" b="0"/>
          <a:pathLst>
            <a:path>
              <a:moveTo>
                <a:pt x="250220" y="0"/>
              </a:moveTo>
              <a:lnTo>
                <a:pt x="250220" y="2014146"/>
              </a:lnTo>
              <a:lnTo>
                <a:pt x="0" y="2014146"/>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7D095B-4421-4284-B93E-53A020CEFE93}">
      <dsp:nvSpPr>
        <dsp:cNvPr id="0" name=""/>
        <dsp:cNvSpPr/>
      </dsp:nvSpPr>
      <dsp:spPr>
        <a:xfrm>
          <a:off x="2092052" y="3183315"/>
          <a:ext cx="250220" cy="817457"/>
        </a:xfrm>
        <a:custGeom>
          <a:avLst/>
          <a:gdLst/>
          <a:ahLst/>
          <a:cxnLst/>
          <a:rect l="0" t="0" r="0" b="0"/>
          <a:pathLst>
            <a:path>
              <a:moveTo>
                <a:pt x="0" y="0"/>
              </a:moveTo>
              <a:lnTo>
                <a:pt x="0" y="817457"/>
              </a:lnTo>
              <a:lnTo>
                <a:pt x="250220" y="817457"/>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0693CC-B6B1-494D-97E5-7E09366F77F3}">
      <dsp:nvSpPr>
        <dsp:cNvPr id="0" name=""/>
        <dsp:cNvSpPr/>
      </dsp:nvSpPr>
      <dsp:spPr>
        <a:xfrm>
          <a:off x="1841831" y="3183315"/>
          <a:ext cx="250220" cy="817457"/>
        </a:xfrm>
        <a:custGeom>
          <a:avLst/>
          <a:gdLst/>
          <a:ahLst/>
          <a:cxnLst/>
          <a:rect l="0" t="0" r="0" b="0"/>
          <a:pathLst>
            <a:path>
              <a:moveTo>
                <a:pt x="250220" y="0"/>
              </a:moveTo>
              <a:lnTo>
                <a:pt x="250220" y="817457"/>
              </a:lnTo>
              <a:lnTo>
                <a:pt x="0" y="817457"/>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2D3285-A77A-491A-BA3C-67D17EF5A050}">
      <dsp:nvSpPr>
        <dsp:cNvPr id="0" name=""/>
        <dsp:cNvSpPr/>
      </dsp:nvSpPr>
      <dsp:spPr>
        <a:xfrm>
          <a:off x="2824507" y="1974352"/>
          <a:ext cx="1204006" cy="829730"/>
        </a:xfrm>
        <a:custGeom>
          <a:avLst/>
          <a:gdLst/>
          <a:ahLst/>
          <a:cxnLst/>
          <a:rect l="0" t="0" r="0" b="0"/>
          <a:pathLst>
            <a:path>
              <a:moveTo>
                <a:pt x="1204006" y="0"/>
              </a:moveTo>
              <a:lnTo>
                <a:pt x="1204006" y="829730"/>
              </a:lnTo>
              <a:lnTo>
                <a:pt x="0" y="829730"/>
              </a:lnTo>
            </a:path>
          </a:pathLst>
        </a:custGeom>
        <a:noFill/>
        <a:ln w="158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59C369-C843-41F5-BDCA-F352AC52760B}">
      <dsp:nvSpPr>
        <dsp:cNvPr id="0" name=""/>
        <dsp:cNvSpPr/>
      </dsp:nvSpPr>
      <dsp:spPr>
        <a:xfrm>
          <a:off x="4760968" y="911841"/>
          <a:ext cx="1315702" cy="683278"/>
        </a:xfrm>
        <a:custGeom>
          <a:avLst/>
          <a:gdLst/>
          <a:ahLst/>
          <a:cxnLst/>
          <a:rect l="0" t="0" r="0" b="0"/>
          <a:pathLst>
            <a:path>
              <a:moveTo>
                <a:pt x="1315702" y="0"/>
              </a:moveTo>
              <a:lnTo>
                <a:pt x="1315702" y="683278"/>
              </a:lnTo>
              <a:lnTo>
                <a:pt x="0" y="683278"/>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96977F-1C34-4A9A-9BDF-00ECB6D30BD3}">
      <dsp:nvSpPr>
        <dsp:cNvPr id="0" name=""/>
        <dsp:cNvSpPr/>
      </dsp:nvSpPr>
      <dsp:spPr>
        <a:xfrm>
          <a:off x="5344216" y="153376"/>
          <a:ext cx="1464909" cy="75846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07028" numCol="1" spcCol="1270" anchor="ctr" anchorCtr="0">
          <a:noAutofit/>
        </a:bodyPr>
        <a:lstStyle/>
        <a:p>
          <a:pPr marL="0" lvl="0" indent="0" algn="ctr" defTabSz="844550">
            <a:lnSpc>
              <a:spcPct val="90000"/>
            </a:lnSpc>
            <a:spcBef>
              <a:spcPct val="0"/>
            </a:spcBef>
            <a:spcAft>
              <a:spcPct val="35000"/>
            </a:spcAft>
            <a:buNone/>
          </a:pPr>
          <a:r>
            <a:rPr lang="en-US" sz="1900" kern="1200" dirty="0"/>
            <a:t>Throwable</a:t>
          </a:r>
        </a:p>
      </dsp:txBody>
      <dsp:txXfrm>
        <a:off x="5344216" y="153376"/>
        <a:ext cx="1464909" cy="758465"/>
      </dsp:txXfrm>
    </dsp:sp>
    <dsp:sp modelId="{A7CECB62-4AD0-462C-AB93-7FE217793EAE}">
      <dsp:nvSpPr>
        <dsp:cNvPr id="0" name=""/>
        <dsp:cNvSpPr/>
      </dsp:nvSpPr>
      <dsp:spPr>
        <a:xfrm>
          <a:off x="5798115" y="661158"/>
          <a:ext cx="1395730" cy="290535"/>
        </a:xfrm>
        <a:prstGeom prst="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r>
            <a:rPr lang="en-US" sz="1400" kern="1200" dirty="0"/>
            <a:t>Partially checked</a:t>
          </a:r>
        </a:p>
      </dsp:txBody>
      <dsp:txXfrm>
        <a:off x="5798115" y="661158"/>
        <a:ext cx="1395730" cy="290535"/>
      </dsp:txXfrm>
    </dsp:sp>
    <dsp:sp modelId="{C9AEDC0B-D86F-480E-AEE4-F6841922B623}">
      <dsp:nvSpPr>
        <dsp:cNvPr id="0" name=""/>
        <dsp:cNvSpPr/>
      </dsp:nvSpPr>
      <dsp:spPr>
        <a:xfrm>
          <a:off x="3296058" y="1215886"/>
          <a:ext cx="1464909" cy="758465"/>
        </a:xfrm>
        <a:prstGeom prst="rect">
          <a:avLst/>
        </a:prstGeom>
        <a:solidFill>
          <a:srgbClr val="0070C0"/>
        </a:solidFill>
        <a:ln w="12700" cap="flat" cmpd="sng" algn="ctr">
          <a:solidFill>
            <a:srgbClr val="0070C0"/>
          </a:solidFill>
          <a:prstDash val="solid"/>
        </a:ln>
        <a:effectLst>
          <a:outerShdw blurRad="38100" dist="25400" dir="2700000" algn="br" rotWithShape="0">
            <a:srgbClr val="000000">
              <a:alpha val="60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12065" tIns="12065" rIns="12065" bIns="107028" numCol="1" spcCol="1270" anchor="ctr" anchorCtr="0">
          <a:noAutofit/>
        </a:bodyPr>
        <a:lstStyle/>
        <a:p>
          <a:pPr marL="0" lvl="0" indent="0" algn="ctr" defTabSz="844550">
            <a:lnSpc>
              <a:spcPct val="90000"/>
            </a:lnSpc>
            <a:spcBef>
              <a:spcPct val="0"/>
            </a:spcBef>
            <a:spcAft>
              <a:spcPct val="35000"/>
            </a:spcAft>
            <a:buNone/>
          </a:pPr>
          <a:r>
            <a:rPr lang="en-US" sz="1900" kern="1200" dirty="0"/>
            <a:t>Exception</a:t>
          </a:r>
        </a:p>
      </dsp:txBody>
      <dsp:txXfrm>
        <a:off x="3296058" y="1215886"/>
        <a:ext cx="1464909" cy="758465"/>
      </dsp:txXfrm>
    </dsp:sp>
    <dsp:sp modelId="{64315CC5-26D5-4730-94D4-475F2E9EAF01}">
      <dsp:nvSpPr>
        <dsp:cNvPr id="0" name=""/>
        <dsp:cNvSpPr/>
      </dsp:nvSpPr>
      <dsp:spPr>
        <a:xfrm>
          <a:off x="3531260" y="1793531"/>
          <a:ext cx="1433978" cy="277368"/>
        </a:xfrm>
        <a:prstGeom prst="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r>
            <a:rPr lang="en-US" sz="1400" kern="1200" dirty="0"/>
            <a:t>Partially checked</a:t>
          </a:r>
        </a:p>
      </dsp:txBody>
      <dsp:txXfrm>
        <a:off x="3531260" y="1793531"/>
        <a:ext cx="1433978" cy="277368"/>
      </dsp:txXfrm>
    </dsp:sp>
    <dsp:sp modelId="{34BF3DC5-F39C-4C76-9878-D373CDA80085}">
      <dsp:nvSpPr>
        <dsp:cNvPr id="0" name=""/>
        <dsp:cNvSpPr/>
      </dsp:nvSpPr>
      <dsp:spPr>
        <a:xfrm>
          <a:off x="1359597" y="2424849"/>
          <a:ext cx="1464909" cy="758465"/>
        </a:xfrm>
        <a:prstGeom prst="rect">
          <a:avLst/>
        </a:prstGeom>
        <a:solidFill>
          <a:srgbClr val="00B050"/>
        </a:solidFill>
        <a:ln w="15875" cap="flat" cmpd="sng" algn="ctr">
          <a:solidFill>
            <a:srgbClr val="00B050"/>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065" tIns="12065" rIns="12065" bIns="107028" numCol="1" spcCol="1270" anchor="ctr" anchorCtr="0">
          <a:noAutofit/>
        </a:bodyPr>
        <a:lstStyle/>
        <a:p>
          <a:pPr marL="0" lvl="0" indent="0" algn="ctr" defTabSz="844550">
            <a:lnSpc>
              <a:spcPct val="90000"/>
            </a:lnSpc>
            <a:spcBef>
              <a:spcPct val="0"/>
            </a:spcBef>
            <a:spcAft>
              <a:spcPct val="35000"/>
            </a:spcAft>
            <a:buNone/>
          </a:pPr>
          <a:r>
            <a:rPr lang="en-US" sz="1900" kern="1200" dirty="0"/>
            <a:t>Runtime Exception</a:t>
          </a:r>
        </a:p>
      </dsp:txBody>
      <dsp:txXfrm>
        <a:off x="1359597" y="2424849"/>
        <a:ext cx="1464909" cy="758465"/>
      </dsp:txXfrm>
    </dsp:sp>
    <dsp:sp modelId="{CDC5DD12-A942-4119-A2F8-AF374AF9F35E}">
      <dsp:nvSpPr>
        <dsp:cNvPr id="0" name=""/>
        <dsp:cNvSpPr/>
      </dsp:nvSpPr>
      <dsp:spPr>
        <a:xfrm>
          <a:off x="1652579" y="3014767"/>
          <a:ext cx="1318418" cy="252821"/>
        </a:xfrm>
        <a:prstGeom prst="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r>
            <a:rPr lang="en-US" sz="1600" kern="1200" dirty="0" err="1"/>
            <a:t>UnChecked</a:t>
          </a:r>
          <a:endParaRPr lang="en-US" sz="1600" kern="1200" dirty="0"/>
        </a:p>
      </dsp:txBody>
      <dsp:txXfrm>
        <a:off x="1652579" y="3014767"/>
        <a:ext cx="1318418" cy="252821"/>
      </dsp:txXfrm>
    </dsp:sp>
    <dsp:sp modelId="{75114677-0A54-4E1D-908E-242BFDBBB184}">
      <dsp:nvSpPr>
        <dsp:cNvPr id="0" name=""/>
        <dsp:cNvSpPr/>
      </dsp:nvSpPr>
      <dsp:spPr>
        <a:xfrm>
          <a:off x="376921" y="3621539"/>
          <a:ext cx="1464909" cy="758465"/>
        </a:xfrm>
        <a:prstGeom prst="rect">
          <a:avLst/>
        </a:prstGeom>
        <a:solidFill>
          <a:srgbClr val="FF6600"/>
        </a:solidFill>
        <a:ln w="25400" cap="flat" cmpd="sng" algn="ctr">
          <a:solidFill>
            <a:srgbClr val="FF66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07028" numCol="1" spcCol="1270" anchor="ctr" anchorCtr="0">
          <a:noAutofit/>
        </a:bodyPr>
        <a:lstStyle/>
        <a:p>
          <a:pPr marL="0" lvl="0" indent="0" algn="ctr" defTabSz="844550">
            <a:lnSpc>
              <a:spcPct val="90000"/>
            </a:lnSpc>
            <a:spcBef>
              <a:spcPct val="0"/>
            </a:spcBef>
            <a:spcAft>
              <a:spcPct val="35000"/>
            </a:spcAft>
            <a:buNone/>
          </a:pPr>
          <a:r>
            <a:rPr lang="en-US" sz="1900" kern="1200" dirty="0" err="1"/>
            <a:t>Arithemetic</a:t>
          </a:r>
          <a:endParaRPr lang="en-US" sz="1900" kern="1200" dirty="0"/>
        </a:p>
      </dsp:txBody>
      <dsp:txXfrm>
        <a:off x="376921" y="3621539"/>
        <a:ext cx="1464909" cy="758465"/>
      </dsp:txXfrm>
    </dsp:sp>
    <dsp:sp modelId="{04B8E301-26C4-47C0-8065-D5E5C31C10AB}">
      <dsp:nvSpPr>
        <dsp:cNvPr id="0" name=""/>
        <dsp:cNvSpPr/>
      </dsp:nvSpPr>
      <dsp:spPr>
        <a:xfrm>
          <a:off x="669903" y="4211457"/>
          <a:ext cx="1318418" cy="252821"/>
        </a:xfrm>
        <a:prstGeom prst="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r>
            <a:rPr lang="en-US" sz="1600" kern="1200" dirty="0" err="1"/>
            <a:t>UnChecked</a:t>
          </a:r>
          <a:endParaRPr lang="en-US" sz="1600" kern="1200" dirty="0"/>
        </a:p>
      </dsp:txBody>
      <dsp:txXfrm>
        <a:off x="669903" y="4211457"/>
        <a:ext cx="1318418" cy="252821"/>
      </dsp:txXfrm>
    </dsp:sp>
    <dsp:sp modelId="{E3F77A92-FF2F-4B68-B2D5-D21CD2789831}">
      <dsp:nvSpPr>
        <dsp:cNvPr id="0" name=""/>
        <dsp:cNvSpPr/>
      </dsp:nvSpPr>
      <dsp:spPr>
        <a:xfrm>
          <a:off x="2342272" y="3621539"/>
          <a:ext cx="1464909" cy="758465"/>
        </a:xfrm>
        <a:prstGeom prst="rect">
          <a:avLst/>
        </a:prstGeom>
        <a:solidFill>
          <a:srgbClr val="FF6600"/>
        </a:solidFill>
        <a:ln w="25400" cap="flat" cmpd="sng" algn="ctr">
          <a:solidFill>
            <a:srgbClr val="FF66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07028" numCol="1" spcCol="1270" anchor="ctr" anchorCtr="0">
          <a:noAutofit/>
        </a:bodyPr>
        <a:lstStyle/>
        <a:p>
          <a:pPr marL="0" lvl="0" indent="0" algn="ctr" defTabSz="844550">
            <a:lnSpc>
              <a:spcPct val="90000"/>
            </a:lnSpc>
            <a:spcBef>
              <a:spcPct val="0"/>
            </a:spcBef>
            <a:spcAft>
              <a:spcPct val="35000"/>
            </a:spcAft>
            <a:buNone/>
          </a:pPr>
          <a:r>
            <a:rPr lang="en-US" sz="1900" kern="1200" dirty="0"/>
            <a:t>Null Pointer</a:t>
          </a:r>
        </a:p>
      </dsp:txBody>
      <dsp:txXfrm>
        <a:off x="2342272" y="3621539"/>
        <a:ext cx="1464909" cy="758465"/>
      </dsp:txXfrm>
    </dsp:sp>
    <dsp:sp modelId="{98A7548B-C9FE-4942-B0EC-7A37B670EF9A}">
      <dsp:nvSpPr>
        <dsp:cNvPr id="0" name=""/>
        <dsp:cNvSpPr/>
      </dsp:nvSpPr>
      <dsp:spPr>
        <a:xfrm>
          <a:off x="2635254" y="4211457"/>
          <a:ext cx="1318418" cy="252821"/>
        </a:xfrm>
        <a:prstGeom prst="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r>
            <a:rPr lang="en-US" sz="1600" kern="1200" dirty="0" err="1"/>
            <a:t>UnChecked</a:t>
          </a:r>
          <a:endParaRPr lang="en-US" sz="1600" kern="1200" dirty="0"/>
        </a:p>
      </dsp:txBody>
      <dsp:txXfrm>
        <a:off x="2635254" y="4211457"/>
        <a:ext cx="1318418" cy="252821"/>
      </dsp:txXfrm>
    </dsp:sp>
    <dsp:sp modelId="{F05BBB08-D0CF-46B6-96C4-1D585AF83F2F}">
      <dsp:nvSpPr>
        <dsp:cNvPr id="0" name=""/>
        <dsp:cNvSpPr/>
      </dsp:nvSpPr>
      <dsp:spPr>
        <a:xfrm>
          <a:off x="376921" y="4818229"/>
          <a:ext cx="1464909" cy="758465"/>
        </a:xfrm>
        <a:prstGeom prst="rect">
          <a:avLst/>
        </a:prstGeom>
        <a:solidFill>
          <a:srgbClr val="FF6600"/>
        </a:solidFill>
        <a:ln w="25400" cap="flat" cmpd="sng" algn="ctr">
          <a:solidFill>
            <a:srgbClr val="FF66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07028" numCol="1" spcCol="1270" anchor="ctr" anchorCtr="0">
          <a:noAutofit/>
        </a:bodyPr>
        <a:lstStyle/>
        <a:p>
          <a:pPr marL="0" lvl="0" indent="0" algn="ctr" defTabSz="844550">
            <a:lnSpc>
              <a:spcPct val="90000"/>
            </a:lnSpc>
            <a:spcBef>
              <a:spcPct val="0"/>
            </a:spcBef>
            <a:spcAft>
              <a:spcPct val="35000"/>
            </a:spcAft>
            <a:buNone/>
          </a:pPr>
          <a:r>
            <a:rPr lang="en-US" sz="1900" kern="1200" dirty="0"/>
            <a:t>class cast</a:t>
          </a:r>
        </a:p>
      </dsp:txBody>
      <dsp:txXfrm>
        <a:off x="376921" y="4818229"/>
        <a:ext cx="1464909" cy="758465"/>
      </dsp:txXfrm>
    </dsp:sp>
    <dsp:sp modelId="{5FB67E72-2593-4E05-98DF-38C3EF00ABD8}">
      <dsp:nvSpPr>
        <dsp:cNvPr id="0" name=""/>
        <dsp:cNvSpPr/>
      </dsp:nvSpPr>
      <dsp:spPr>
        <a:xfrm>
          <a:off x="669903" y="5408146"/>
          <a:ext cx="1318418" cy="252821"/>
        </a:xfrm>
        <a:prstGeom prst="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r>
            <a:rPr lang="en-US" sz="1600" kern="1200" dirty="0" err="1"/>
            <a:t>UnChecked</a:t>
          </a:r>
          <a:endParaRPr lang="en-US" sz="1600" kern="1200" dirty="0"/>
        </a:p>
      </dsp:txBody>
      <dsp:txXfrm>
        <a:off x="669903" y="5408146"/>
        <a:ext cx="1318418" cy="252821"/>
      </dsp:txXfrm>
    </dsp:sp>
    <dsp:sp modelId="{0C7815ED-59C6-4D0A-8918-6501915426AA}">
      <dsp:nvSpPr>
        <dsp:cNvPr id="0" name=""/>
        <dsp:cNvSpPr/>
      </dsp:nvSpPr>
      <dsp:spPr>
        <a:xfrm>
          <a:off x="2342272" y="4818229"/>
          <a:ext cx="1464909" cy="758465"/>
        </a:xfrm>
        <a:prstGeom prst="rect">
          <a:avLst/>
        </a:prstGeom>
        <a:solidFill>
          <a:srgbClr val="FF6600"/>
        </a:solidFill>
        <a:ln w="25400" cap="flat" cmpd="sng" algn="ctr">
          <a:solidFill>
            <a:srgbClr val="FF66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07028" numCol="1" spcCol="1270" anchor="ctr" anchorCtr="0">
          <a:noAutofit/>
        </a:bodyPr>
        <a:lstStyle/>
        <a:p>
          <a:pPr marL="0" lvl="0" indent="0" algn="ctr" defTabSz="844550">
            <a:lnSpc>
              <a:spcPct val="90000"/>
            </a:lnSpc>
            <a:spcBef>
              <a:spcPct val="0"/>
            </a:spcBef>
            <a:spcAft>
              <a:spcPct val="35000"/>
            </a:spcAft>
            <a:buNone/>
          </a:pPr>
          <a:r>
            <a:rPr lang="en-US" sz="1900" kern="1200" dirty="0"/>
            <a:t>Index out of bound</a:t>
          </a:r>
        </a:p>
      </dsp:txBody>
      <dsp:txXfrm>
        <a:off x="2342272" y="4818229"/>
        <a:ext cx="1464909" cy="758465"/>
      </dsp:txXfrm>
    </dsp:sp>
    <dsp:sp modelId="{FF962C8D-3930-4DEB-822E-A18D2A6A2E28}">
      <dsp:nvSpPr>
        <dsp:cNvPr id="0" name=""/>
        <dsp:cNvSpPr/>
      </dsp:nvSpPr>
      <dsp:spPr>
        <a:xfrm>
          <a:off x="2635254" y="5408146"/>
          <a:ext cx="1318418" cy="252821"/>
        </a:xfrm>
        <a:prstGeom prst="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r>
            <a:rPr lang="en-US" sz="1600" kern="1200" dirty="0" err="1"/>
            <a:t>UnChecked</a:t>
          </a:r>
          <a:endParaRPr lang="en-US" sz="1600" kern="1200" dirty="0"/>
        </a:p>
      </dsp:txBody>
      <dsp:txXfrm>
        <a:off x="2635254" y="5408146"/>
        <a:ext cx="1318418" cy="252821"/>
      </dsp:txXfrm>
    </dsp:sp>
    <dsp:sp modelId="{BB89E44A-5E7A-410A-98BB-EEB07CC879E8}">
      <dsp:nvSpPr>
        <dsp:cNvPr id="0" name=""/>
        <dsp:cNvSpPr/>
      </dsp:nvSpPr>
      <dsp:spPr>
        <a:xfrm>
          <a:off x="376921" y="6014919"/>
          <a:ext cx="1464909" cy="758465"/>
        </a:xfrm>
        <a:prstGeom prst="rect">
          <a:avLst/>
        </a:prstGeom>
        <a:solidFill>
          <a:srgbClr val="FF6600"/>
        </a:solidFill>
        <a:ln w="25400" cap="flat" cmpd="sng" algn="ctr">
          <a:solidFill>
            <a:srgbClr val="FF66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07028" numCol="1" spcCol="1270" anchor="ctr" anchorCtr="0">
          <a:noAutofit/>
        </a:bodyPr>
        <a:lstStyle/>
        <a:p>
          <a:pPr marL="0" lvl="0" indent="0" algn="ctr" defTabSz="844550">
            <a:lnSpc>
              <a:spcPct val="90000"/>
            </a:lnSpc>
            <a:spcBef>
              <a:spcPct val="0"/>
            </a:spcBef>
            <a:spcAft>
              <a:spcPct val="35000"/>
            </a:spcAft>
            <a:buNone/>
          </a:pPr>
          <a:r>
            <a:rPr lang="en-US" sz="1900" kern="1200" dirty="0"/>
            <a:t>Illegal Argument </a:t>
          </a:r>
        </a:p>
      </dsp:txBody>
      <dsp:txXfrm>
        <a:off x="376921" y="6014919"/>
        <a:ext cx="1464909" cy="758465"/>
      </dsp:txXfrm>
    </dsp:sp>
    <dsp:sp modelId="{CDE8EB83-8E8F-4ACF-B249-A1652C64556A}">
      <dsp:nvSpPr>
        <dsp:cNvPr id="0" name=""/>
        <dsp:cNvSpPr/>
      </dsp:nvSpPr>
      <dsp:spPr>
        <a:xfrm>
          <a:off x="669903" y="6604836"/>
          <a:ext cx="1318418" cy="252821"/>
        </a:xfrm>
        <a:prstGeom prst="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r>
            <a:rPr lang="en-US" sz="1600" kern="1200" dirty="0" err="1"/>
            <a:t>UnChecked</a:t>
          </a:r>
          <a:endParaRPr lang="en-US" sz="1600" kern="1200" dirty="0"/>
        </a:p>
      </dsp:txBody>
      <dsp:txXfrm>
        <a:off x="669903" y="6604836"/>
        <a:ext cx="1318418" cy="252821"/>
      </dsp:txXfrm>
    </dsp:sp>
    <dsp:sp modelId="{ACB42DAA-651A-4DF0-95BC-FEDBFF08FACB}">
      <dsp:nvSpPr>
        <dsp:cNvPr id="0" name=""/>
        <dsp:cNvSpPr/>
      </dsp:nvSpPr>
      <dsp:spPr>
        <a:xfrm>
          <a:off x="5290299" y="2424849"/>
          <a:ext cx="1464909" cy="758465"/>
        </a:xfrm>
        <a:prstGeom prst="rect">
          <a:avLst/>
        </a:prstGeom>
        <a:solidFill>
          <a:srgbClr val="00B050"/>
        </a:solidFill>
        <a:ln w="15875" cap="flat" cmpd="sng" algn="ctr">
          <a:solidFill>
            <a:srgbClr val="00B050"/>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065" tIns="12065" rIns="12065" bIns="107028" numCol="1" spcCol="1270" anchor="ctr" anchorCtr="0">
          <a:noAutofit/>
        </a:bodyPr>
        <a:lstStyle/>
        <a:p>
          <a:pPr marL="0" lvl="0" indent="0" algn="ctr" defTabSz="844550">
            <a:lnSpc>
              <a:spcPct val="90000"/>
            </a:lnSpc>
            <a:spcBef>
              <a:spcPct val="0"/>
            </a:spcBef>
            <a:spcAft>
              <a:spcPct val="35000"/>
            </a:spcAft>
            <a:buNone/>
          </a:pPr>
          <a:r>
            <a:rPr lang="en-US" sz="1900" kern="1200" dirty="0" err="1"/>
            <a:t>IOException</a:t>
          </a:r>
          <a:endParaRPr lang="en-US" sz="1900" kern="1200" dirty="0"/>
        </a:p>
      </dsp:txBody>
      <dsp:txXfrm>
        <a:off x="5290299" y="2424849"/>
        <a:ext cx="1464909" cy="758465"/>
      </dsp:txXfrm>
    </dsp:sp>
    <dsp:sp modelId="{5FDC0651-61E8-4CE9-9393-3E645FB55167}">
      <dsp:nvSpPr>
        <dsp:cNvPr id="0" name=""/>
        <dsp:cNvSpPr/>
      </dsp:nvSpPr>
      <dsp:spPr>
        <a:xfrm>
          <a:off x="5583281" y="3014767"/>
          <a:ext cx="1318418" cy="252821"/>
        </a:xfrm>
        <a:prstGeom prst="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r>
            <a:rPr lang="en-US" sz="1600" kern="1200" dirty="0"/>
            <a:t>Fully checked</a:t>
          </a:r>
        </a:p>
      </dsp:txBody>
      <dsp:txXfrm>
        <a:off x="5583281" y="3014767"/>
        <a:ext cx="1318418" cy="252821"/>
      </dsp:txXfrm>
    </dsp:sp>
    <dsp:sp modelId="{9766EB4D-1D54-443E-AEC2-93CDC1CC2616}">
      <dsp:nvSpPr>
        <dsp:cNvPr id="0" name=""/>
        <dsp:cNvSpPr/>
      </dsp:nvSpPr>
      <dsp:spPr>
        <a:xfrm>
          <a:off x="4307624" y="3621539"/>
          <a:ext cx="1464909" cy="758465"/>
        </a:xfrm>
        <a:prstGeom prst="rect">
          <a:avLst/>
        </a:prstGeom>
        <a:solidFill>
          <a:schemeClr val="accent5">
            <a:lumMod val="75000"/>
          </a:schemeClr>
        </a:solidFill>
        <a:ln w="12700" cap="flat" cmpd="sng" algn="ctr">
          <a:solidFill>
            <a:schemeClr val="accent5">
              <a:lumMod val="75000"/>
            </a:schemeClr>
          </a:solidFill>
          <a:prstDash val="solid"/>
        </a:ln>
        <a:effectLst>
          <a:outerShdw blurRad="38100" dist="25400" dir="2700000" algn="br" rotWithShape="0">
            <a:srgbClr val="000000">
              <a:alpha val="60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2065" tIns="12065" rIns="12065" bIns="107028" numCol="1" spcCol="1270" anchor="ctr" anchorCtr="0">
          <a:noAutofit/>
        </a:bodyPr>
        <a:lstStyle/>
        <a:p>
          <a:pPr marL="0" lvl="0" indent="0" algn="ctr" defTabSz="844550">
            <a:lnSpc>
              <a:spcPct val="90000"/>
            </a:lnSpc>
            <a:spcBef>
              <a:spcPct val="0"/>
            </a:spcBef>
            <a:spcAft>
              <a:spcPct val="35000"/>
            </a:spcAft>
            <a:buNone/>
          </a:pPr>
          <a:r>
            <a:rPr lang="en-US" sz="1900" kern="1200" dirty="0" err="1"/>
            <a:t>EOFExcep</a:t>
          </a:r>
          <a:endParaRPr lang="en-US" sz="1900" kern="1200" dirty="0"/>
        </a:p>
      </dsp:txBody>
      <dsp:txXfrm>
        <a:off x="4307624" y="3621539"/>
        <a:ext cx="1464909" cy="758465"/>
      </dsp:txXfrm>
    </dsp:sp>
    <dsp:sp modelId="{78066FA1-AA32-404A-9607-217FBD712731}">
      <dsp:nvSpPr>
        <dsp:cNvPr id="0" name=""/>
        <dsp:cNvSpPr/>
      </dsp:nvSpPr>
      <dsp:spPr>
        <a:xfrm>
          <a:off x="4600606" y="4211457"/>
          <a:ext cx="1318418" cy="252821"/>
        </a:xfrm>
        <a:prstGeom prst="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r>
            <a:rPr lang="en-US" sz="1600" kern="1200" dirty="0"/>
            <a:t>Fully checked</a:t>
          </a:r>
        </a:p>
      </dsp:txBody>
      <dsp:txXfrm>
        <a:off x="4600606" y="4211457"/>
        <a:ext cx="1318418" cy="252821"/>
      </dsp:txXfrm>
    </dsp:sp>
    <dsp:sp modelId="{28BB25CA-B07E-49D7-A1E4-76BE4012DDD7}">
      <dsp:nvSpPr>
        <dsp:cNvPr id="0" name=""/>
        <dsp:cNvSpPr/>
      </dsp:nvSpPr>
      <dsp:spPr>
        <a:xfrm>
          <a:off x="6272975" y="3621539"/>
          <a:ext cx="1464909" cy="758465"/>
        </a:xfrm>
        <a:prstGeom prst="rect">
          <a:avLst/>
        </a:prstGeom>
        <a:solidFill>
          <a:schemeClr val="accent5">
            <a:lumMod val="75000"/>
          </a:schemeClr>
        </a:solidFill>
        <a:ln w="12700" cap="flat" cmpd="sng" algn="ctr">
          <a:solidFill>
            <a:schemeClr val="accent5">
              <a:lumMod val="75000"/>
            </a:schemeClr>
          </a:solidFill>
          <a:prstDash val="solid"/>
        </a:ln>
        <a:effectLst>
          <a:outerShdw blurRad="38100" dist="25400" dir="2700000" algn="br" rotWithShape="0">
            <a:srgbClr val="000000">
              <a:alpha val="60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2065" tIns="12065" rIns="12065" bIns="107028" numCol="1" spcCol="1270" anchor="ctr" anchorCtr="0">
          <a:noAutofit/>
        </a:bodyPr>
        <a:lstStyle/>
        <a:p>
          <a:pPr marL="0" lvl="0" indent="0" algn="ctr" defTabSz="844550">
            <a:lnSpc>
              <a:spcPct val="90000"/>
            </a:lnSpc>
            <a:spcBef>
              <a:spcPct val="0"/>
            </a:spcBef>
            <a:spcAft>
              <a:spcPct val="35000"/>
            </a:spcAft>
            <a:buNone/>
          </a:pPr>
          <a:r>
            <a:rPr lang="en-US" sz="1900" kern="1200" dirty="0" err="1"/>
            <a:t>FileNotFound</a:t>
          </a:r>
          <a:endParaRPr lang="en-US" sz="1900" kern="1200" dirty="0"/>
        </a:p>
      </dsp:txBody>
      <dsp:txXfrm>
        <a:off x="6272975" y="3621539"/>
        <a:ext cx="1464909" cy="758465"/>
      </dsp:txXfrm>
    </dsp:sp>
    <dsp:sp modelId="{FC688280-C42A-4E16-BF06-BEB3068E9D13}">
      <dsp:nvSpPr>
        <dsp:cNvPr id="0" name=""/>
        <dsp:cNvSpPr/>
      </dsp:nvSpPr>
      <dsp:spPr>
        <a:xfrm>
          <a:off x="6565957" y="4211457"/>
          <a:ext cx="1318418" cy="252821"/>
        </a:xfrm>
        <a:prstGeom prst="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r>
            <a:rPr lang="en-US" sz="1600" kern="1200" dirty="0"/>
            <a:t>Fully checked</a:t>
          </a:r>
        </a:p>
      </dsp:txBody>
      <dsp:txXfrm>
        <a:off x="6565957" y="4211457"/>
        <a:ext cx="1318418" cy="252821"/>
      </dsp:txXfrm>
    </dsp:sp>
    <dsp:sp modelId="{298E2312-7395-46D4-8FEA-B393E6F064CC}">
      <dsp:nvSpPr>
        <dsp:cNvPr id="0" name=""/>
        <dsp:cNvSpPr/>
      </dsp:nvSpPr>
      <dsp:spPr>
        <a:xfrm>
          <a:off x="4307624" y="4818229"/>
          <a:ext cx="1464909" cy="758465"/>
        </a:xfrm>
        <a:prstGeom prst="rect">
          <a:avLst/>
        </a:prstGeom>
        <a:solidFill>
          <a:schemeClr val="accent5">
            <a:lumMod val="75000"/>
          </a:schemeClr>
        </a:solidFill>
        <a:ln w="12700" cap="flat" cmpd="sng" algn="ctr">
          <a:solidFill>
            <a:schemeClr val="accent5">
              <a:lumMod val="75000"/>
            </a:schemeClr>
          </a:solidFill>
          <a:prstDash val="solid"/>
        </a:ln>
        <a:effectLst>
          <a:outerShdw blurRad="38100" dist="25400" dir="2700000" algn="br" rotWithShape="0">
            <a:srgbClr val="000000">
              <a:alpha val="60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2065" tIns="12065" rIns="12065" bIns="107028" numCol="1" spcCol="1270" anchor="ctr" anchorCtr="0">
          <a:noAutofit/>
        </a:bodyPr>
        <a:lstStyle/>
        <a:p>
          <a:pPr marL="0" lvl="0" indent="0" algn="ctr" defTabSz="844550">
            <a:lnSpc>
              <a:spcPct val="90000"/>
            </a:lnSpc>
            <a:spcBef>
              <a:spcPct val="0"/>
            </a:spcBef>
            <a:spcAft>
              <a:spcPct val="35000"/>
            </a:spcAft>
            <a:buNone/>
          </a:pPr>
          <a:r>
            <a:rPr lang="en-US" sz="1900" kern="1200" dirty="0"/>
            <a:t>Interrupted</a:t>
          </a:r>
        </a:p>
      </dsp:txBody>
      <dsp:txXfrm>
        <a:off x="4307624" y="4818229"/>
        <a:ext cx="1464909" cy="758465"/>
      </dsp:txXfrm>
    </dsp:sp>
    <dsp:sp modelId="{30443904-1837-4862-A81C-692B61317605}">
      <dsp:nvSpPr>
        <dsp:cNvPr id="0" name=""/>
        <dsp:cNvSpPr/>
      </dsp:nvSpPr>
      <dsp:spPr>
        <a:xfrm>
          <a:off x="4600606" y="5408146"/>
          <a:ext cx="1318418" cy="252821"/>
        </a:xfrm>
        <a:prstGeom prst="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r>
            <a:rPr lang="en-US" sz="1600" kern="1200" dirty="0"/>
            <a:t>Fully checked</a:t>
          </a:r>
        </a:p>
      </dsp:txBody>
      <dsp:txXfrm>
        <a:off x="4600606" y="5408146"/>
        <a:ext cx="1318418" cy="252821"/>
      </dsp:txXfrm>
    </dsp:sp>
    <dsp:sp modelId="{839265E5-2D60-43EB-B78E-B14C0FEC006D}">
      <dsp:nvSpPr>
        <dsp:cNvPr id="0" name=""/>
        <dsp:cNvSpPr/>
      </dsp:nvSpPr>
      <dsp:spPr>
        <a:xfrm>
          <a:off x="9221002" y="1215886"/>
          <a:ext cx="1464909" cy="758465"/>
        </a:xfrm>
        <a:prstGeom prst="rect">
          <a:avLst/>
        </a:prstGeom>
        <a:solidFill>
          <a:srgbClr val="0070C0"/>
        </a:solidFill>
        <a:ln w="15875" cap="flat" cmpd="sng" algn="ctr">
          <a:solidFill>
            <a:srgbClr val="0070C0"/>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2065" tIns="12065" rIns="12065" bIns="107028" numCol="1" spcCol="1270" anchor="ctr" anchorCtr="0">
          <a:noAutofit/>
        </a:bodyPr>
        <a:lstStyle/>
        <a:p>
          <a:pPr marL="0" lvl="0" indent="0" algn="ctr" defTabSz="844550">
            <a:lnSpc>
              <a:spcPct val="90000"/>
            </a:lnSpc>
            <a:spcBef>
              <a:spcPct val="0"/>
            </a:spcBef>
            <a:spcAft>
              <a:spcPct val="35000"/>
            </a:spcAft>
            <a:buNone/>
          </a:pPr>
          <a:r>
            <a:rPr lang="en-US" sz="1900" kern="1200" dirty="0"/>
            <a:t>Error</a:t>
          </a:r>
        </a:p>
      </dsp:txBody>
      <dsp:txXfrm>
        <a:off x="9221002" y="1215886"/>
        <a:ext cx="1464909" cy="758465"/>
      </dsp:txXfrm>
    </dsp:sp>
    <dsp:sp modelId="{C23DE463-E0C0-48FB-B8CD-69056B2D54FF}">
      <dsp:nvSpPr>
        <dsp:cNvPr id="0" name=""/>
        <dsp:cNvSpPr/>
      </dsp:nvSpPr>
      <dsp:spPr>
        <a:xfrm>
          <a:off x="9513983" y="1805804"/>
          <a:ext cx="1318418" cy="252821"/>
        </a:xfrm>
        <a:prstGeom prst="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r>
            <a:rPr lang="en-US" sz="1600" kern="1200" dirty="0" err="1"/>
            <a:t>UnChecked</a:t>
          </a:r>
          <a:endParaRPr lang="en-US" sz="1600" kern="1200" dirty="0"/>
        </a:p>
      </dsp:txBody>
      <dsp:txXfrm>
        <a:off x="9513983" y="1805804"/>
        <a:ext cx="1318418" cy="252821"/>
      </dsp:txXfrm>
    </dsp:sp>
    <dsp:sp modelId="{CA0A8FE2-029D-46EE-B43A-7DC71507219A}">
      <dsp:nvSpPr>
        <dsp:cNvPr id="0" name=""/>
        <dsp:cNvSpPr/>
      </dsp:nvSpPr>
      <dsp:spPr>
        <a:xfrm>
          <a:off x="8238326" y="2412576"/>
          <a:ext cx="1464909" cy="758465"/>
        </a:xfrm>
        <a:prstGeom prst="rect">
          <a:avLst/>
        </a:prstGeom>
        <a:solidFill>
          <a:srgbClr val="D620C9"/>
        </a:solidFill>
        <a:ln w="12700" cap="flat" cmpd="sng" algn="ctr">
          <a:solidFill>
            <a:srgbClr val="D620C9"/>
          </a:solidFill>
          <a:prstDash val="solid"/>
        </a:ln>
        <a:effectLst>
          <a:outerShdw blurRad="38100" dist="25400" dir="2700000" algn="br" rotWithShape="0">
            <a:srgbClr val="000000">
              <a:alpha val="60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2065" tIns="12065" rIns="12065" bIns="107028" numCol="1" spcCol="1270" anchor="ctr" anchorCtr="0">
          <a:noAutofit/>
        </a:bodyPr>
        <a:lstStyle/>
        <a:p>
          <a:pPr marL="0" lvl="0" indent="0" algn="ctr" defTabSz="844550">
            <a:lnSpc>
              <a:spcPct val="90000"/>
            </a:lnSpc>
            <a:spcBef>
              <a:spcPct val="0"/>
            </a:spcBef>
            <a:spcAft>
              <a:spcPct val="35000"/>
            </a:spcAft>
            <a:buNone/>
          </a:pPr>
          <a:r>
            <a:rPr lang="en-US" sz="1900" kern="1200" dirty="0"/>
            <a:t>VM Error</a:t>
          </a:r>
        </a:p>
      </dsp:txBody>
      <dsp:txXfrm>
        <a:off x="8238326" y="2412576"/>
        <a:ext cx="1464909" cy="758465"/>
      </dsp:txXfrm>
    </dsp:sp>
    <dsp:sp modelId="{972379CC-6368-40CA-AFFD-15C08599D1BA}">
      <dsp:nvSpPr>
        <dsp:cNvPr id="0" name=""/>
        <dsp:cNvSpPr/>
      </dsp:nvSpPr>
      <dsp:spPr>
        <a:xfrm>
          <a:off x="8531308" y="3002494"/>
          <a:ext cx="1318418" cy="252821"/>
        </a:xfrm>
        <a:prstGeom prst="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r>
            <a:rPr lang="en-US" sz="1600" kern="1200" dirty="0" err="1"/>
            <a:t>UnChecked</a:t>
          </a:r>
          <a:endParaRPr lang="en-US" sz="1600" kern="1200" dirty="0"/>
        </a:p>
      </dsp:txBody>
      <dsp:txXfrm>
        <a:off x="8531308" y="3002494"/>
        <a:ext cx="1318418" cy="252821"/>
      </dsp:txXfrm>
    </dsp:sp>
    <dsp:sp modelId="{ED965B88-EF4F-4A46-96D9-6BB60F157873}">
      <dsp:nvSpPr>
        <dsp:cNvPr id="0" name=""/>
        <dsp:cNvSpPr/>
      </dsp:nvSpPr>
      <dsp:spPr>
        <a:xfrm>
          <a:off x="10203677" y="2412576"/>
          <a:ext cx="1464909" cy="758465"/>
        </a:xfrm>
        <a:prstGeom prst="rect">
          <a:avLst/>
        </a:prstGeom>
        <a:solidFill>
          <a:srgbClr val="D620C9"/>
        </a:solidFill>
        <a:ln w="12700" cap="flat" cmpd="sng" algn="ctr">
          <a:solidFill>
            <a:srgbClr val="D620C9"/>
          </a:solidFill>
          <a:prstDash val="solid"/>
        </a:ln>
        <a:effectLst>
          <a:outerShdw blurRad="38100" dist="25400" dir="2700000" algn="br" rotWithShape="0">
            <a:srgbClr val="000000">
              <a:alpha val="60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2065" tIns="12065" rIns="12065" bIns="107028" numCol="1" spcCol="1270" anchor="ctr" anchorCtr="0">
          <a:noAutofit/>
        </a:bodyPr>
        <a:lstStyle/>
        <a:p>
          <a:pPr marL="0" lvl="0" indent="0" algn="ctr" defTabSz="844550">
            <a:lnSpc>
              <a:spcPct val="90000"/>
            </a:lnSpc>
            <a:spcBef>
              <a:spcPct val="0"/>
            </a:spcBef>
            <a:spcAft>
              <a:spcPct val="35000"/>
            </a:spcAft>
            <a:buNone/>
          </a:pPr>
          <a:r>
            <a:rPr lang="en-US" sz="1900" kern="1200" dirty="0" err="1"/>
            <a:t>StackOverflow</a:t>
          </a:r>
          <a:endParaRPr lang="en-US" sz="1900" kern="1200" dirty="0"/>
        </a:p>
      </dsp:txBody>
      <dsp:txXfrm>
        <a:off x="10203677" y="2412576"/>
        <a:ext cx="1464909" cy="758465"/>
      </dsp:txXfrm>
    </dsp:sp>
    <dsp:sp modelId="{B9B26306-A202-458F-A6B8-2C27DA838E96}">
      <dsp:nvSpPr>
        <dsp:cNvPr id="0" name=""/>
        <dsp:cNvSpPr/>
      </dsp:nvSpPr>
      <dsp:spPr>
        <a:xfrm>
          <a:off x="10496659" y="3002494"/>
          <a:ext cx="1318418" cy="252821"/>
        </a:xfrm>
        <a:prstGeom prst="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r>
            <a:rPr lang="en-US" sz="1600" kern="1200" dirty="0" err="1"/>
            <a:t>UnChecked</a:t>
          </a:r>
          <a:endParaRPr lang="en-US" sz="1600" kern="1200" dirty="0"/>
        </a:p>
      </dsp:txBody>
      <dsp:txXfrm>
        <a:off x="10496659" y="3002494"/>
        <a:ext cx="1318418" cy="252821"/>
      </dsp:txXfrm>
    </dsp:sp>
    <dsp:sp modelId="{79CE4841-9333-4ED1-AF7E-55A71738F335}">
      <dsp:nvSpPr>
        <dsp:cNvPr id="0" name=""/>
        <dsp:cNvSpPr/>
      </dsp:nvSpPr>
      <dsp:spPr>
        <a:xfrm>
          <a:off x="8238326" y="3609266"/>
          <a:ext cx="1464909" cy="758465"/>
        </a:xfrm>
        <a:prstGeom prst="rect">
          <a:avLst/>
        </a:prstGeom>
        <a:solidFill>
          <a:srgbClr val="D620C9"/>
        </a:solidFill>
        <a:ln w="12700" cap="flat" cmpd="sng" algn="ctr">
          <a:solidFill>
            <a:srgbClr val="D620C9"/>
          </a:solidFill>
          <a:prstDash val="solid"/>
        </a:ln>
        <a:effectLst>
          <a:outerShdw blurRad="38100" dist="25400" dir="2700000" algn="br" rotWithShape="0">
            <a:srgbClr val="000000">
              <a:alpha val="60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2065" tIns="12065" rIns="12065" bIns="107028" numCol="1" spcCol="1270" anchor="ctr" anchorCtr="0">
          <a:noAutofit/>
        </a:bodyPr>
        <a:lstStyle/>
        <a:p>
          <a:pPr marL="0" lvl="0" indent="0" algn="ctr" defTabSz="844550">
            <a:lnSpc>
              <a:spcPct val="90000"/>
            </a:lnSpc>
            <a:spcBef>
              <a:spcPct val="0"/>
            </a:spcBef>
            <a:spcAft>
              <a:spcPct val="35000"/>
            </a:spcAft>
            <a:buNone/>
          </a:pPr>
          <a:r>
            <a:rPr lang="en-US" sz="1900" kern="1200" dirty="0" err="1"/>
            <a:t>OutOfMem</a:t>
          </a:r>
          <a:endParaRPr lang="en-US" sz="1900" kern="1200" dirty="0"/>
        </a:p>
      </dsp:txBody>
      <dsp:txXfrm>
        <a:off x="8238326" y="3609266"/>
        <a:ext cx="1464909" cy="758465"/>
      </dsp:txXfrm>
    </dsp:sp>
    <dsp:sp modelId="{DDBE5485-C948-41F5-BED2-9E958C8FEE69}">
      <dsp:nvSpPr>
        <dsp:cNvPr id="0" name=""/>
        <dsp:cNvSpPr/>
      </dsp:nvSpPr>
      <dsp:spPr>
        <a:xfrm>
          <a:off x="8531308" y="4199183"/>
          <a:ext cx="1318418" cy="252821"/>
        </a:xfrm>
        <a:prstGeom prst="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r>
            <a:rPr lang="en-US" sz="1600" kern="1200" dirty="0" err="1"/>
            <a:t>UnChecked</a:t>
          </a:r>
          <a:endParaRPr lang="en-US" sz="1600" kern="1200" dirty="0"/>
        </a:p>
      </dsp:txBody>
      <dsp:txXfrm>
        <a:off x="8531308" y="4199183"/>
        <a:ext cx="1318418" cy="25282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3BEAD-55EE-4F27-92DF-4E5ADB07F3C5}">
      <dsp:nvSpPr>
        <dsp:cNvPr id="0" name=""/>
        <dsp:cNvSpPr/>
      </dsp:nvSpPr>
      <dsp:spPr>
        <a:xfrm>
          <a:off x="1530023" y="2224"/>
          <a:ext cx="1721276" cy="972404"/>
        </a:xfrm>
        <a:prstGeom prst="roundRect">
          <a:avLst/>
        </a:prstGeom>
        <a:solidFill>
          <a:srgbClr val="FF66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TRY Block</a:t>
          </a:r>
        </a:p>
      </dsp:txBody>
      <dsp:txXfrm>
        <a:off x="1577492" y="49693"/>
        <a:ext cx="1626338" cy="877466"/>
      </dsp:txXfrm>
    </dsp:sp>
    <dsp:sp modelId="{5FE43056-4A97-49C9-A99B-96135B86D651}">
      <dsp:nvSpPr>
        <dsp:cNvPr id="0" name=""/>
        <dsp:cNvSpPr/>
      </dsp:nvSpPr>
      <dsp:spPr>
        <a:xfrm>
          <a:off x="1525513" y="1023238"/>
          <a:ext cx="1721276" cy="972404"/>
        </a:xfrm>
        <a:prstGeom prst="roundRect">
          <a:avLst/>
        </a:prstGeom>
        <a:solidFill>
          <a:schemeClr val="bg1">
            <a:lumMod val="8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CATCH</a:t>
          </a:r>
        </a:p>
      </dsp:txBody>
      <dsp:txXfrm>
        <a:off x="1572982" y="1070707"/>
        <a:ext cx="1626338" cy="877466"/>
      </dsp:txXfrm>
    </dsp:sp>
    <dsp:sp modelId="{E466D435-B5AD-4882-8BFE-1C0CD32F9BF6}">
      <dsp:nvSpPr>
        <dsp:cNvPr id="0" name=""/>
        <dsp:cNvSpPr/>
      </dsp:nvSpPr>
      <dsp:spPr>
        <a:xfrm>
          <a:off x="1530023" y="2044272"/>
          <a:ext cx="1721276" cy="972404"/>
        </a:xfrm>
        <a:prstGeom prst="roundRect">
          <a:avLst/>
        </a:prstGeom>
        <a:solidFill>
          <a:schemeClr val="bg1">
            <a:lumMod val="8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FINALLY</a:t>
          </a:r>
        </a:p>
      </dsp:txBody>
      <dsp:txXfrm>
        <a:off x="1577492" y="2091741"/>
        <a:ext cx="1626338" cy="877466"/>
      </dsp:txXfrm>
    </dsp:sp>
    <dsp:sp modelId="{B47436A8-FA9E-480B-B568-DD4E907BDE83}">
      <dsp:nvSpPr>
        <dsp:cNvPr id="0" name=""/>
        <dsp:cNvSpPr/>
      </dsp:nvSpPr>
      <dsp:spPr>
        <a:xfrm>
          <a:off x="1530023" y="3065297"/>
          <a:ext cx="1721276" cy="972404"/>
        </a:xfrm>
        <a:prstGeom prst="roundRect">
          <a:avLst/>
        </a:prstGeom>
        <a:solidFill>
          <a:schemeClr val="bg1">
            <a:lumMod val="8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THROW</a:t>
          </a:r>
        </a:p>
      </dsp:txBody>
      <dsp:txXfrm>
        <a:off x="1577492" y="3112766"/>
        <a:ext cx="1626338" cy="877466"/>
      </dsp:txXfrm>
    </dsp:sp>
    <dsp:sp modelId="{487A8C95-6020-4B37-99FC-8AB3F5100FA5}">
      <dsp:nvSpPr>
        <dsp:cNvPr id="0" name=""/>
        <dsp:cNvSpPr/>
      </dsp:nvSpPr>
      <dsp:spPr>
        <a:xfrm>
          <a:off x="1530023" y="4086321"/>
          <a:ext cx="1721276" cy="972404"/>
        </a:xfrm>
        <a:prstGeom prst="roundRect">
          <a:avLst/>
        </a:prstGeom>
        <a:solidFill>
          <a:schemeClr val="bg1">
            <a:lumMod val="8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THROWS</a:t>
          </a:r>
        </a:p>
      </dsp:txBody>
      <dsp:txXfrm>
        <a:off x="1577492" y="4133790"/>
        <a:ext cx="1626338" cy="87746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3BEAD-55EE-4F27-92DF-4E5ADB07F3C5}">
      <dsp:nvSpPr>
        <dsp:cNvPr id="0" name=""/>
        <dsp:cNvSpPr/>
      </dsp:nvSpPr>
      <dsp:spPr>
        <a:xfrm>
          <a:off x="1530023" y="2224"/>
          <a:ext cx="1721276" cy="972404"/>
        </a:xfrm>
        <a:prstGeom prst="roundRect">
          <a:avLst/>
        </a:prstGeom>
        <a:solidFill>
          <a:schemeClr val="bg1">
            <a:lumMod val="8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TRY Block</a:t>
          </a:r>
        </a:p>
      </dsp:txBody>
      <dsp:txXfrm>
        <a:off x="1577492" y="49693"/>
        <a:ext cx="1626338" cy="877466"/>
      </dsp:txXfrm>
    </dsp:sp>
    <dsp:sp modelId="{5FE43056-4A97-49C9-A99B-96135B86D651}">
      <dsp:nvSpPr>
        <dsp:cNvPr id="0" name=""/>
        <dsp:cNvSpPr/>
      </dsp:nvSpPr>
      <dsp:spPr>
        <a:xfrm>
          <a:off x="1525513" y="1023238"/>
          <a:ext cx="1721276" cy="972404"/>
        </a:xfrm>
        <a:prstGeom prst="roundRect">
          <a:avLst/>
        </a:prstGeom>
        <a:solidFill>
          <a:srgbClr val="FF66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CATCH</a:t>
          </a:r>
        </a:p>
      </dsp:txBody>
      <dsp:txXfrm>
        <a:off x="1572982" y="1070707"/>
        <a:ext cx="1626338" cy="877466"/>
      </dsp:txXfrm>
    </dsp:sp>
    <dsp:sp modelId="{E466D435-B5AD-4882-8BFE-1C0CD32F9BF6}">
      <dsp:nvSpPr>
        <dsp:cNvPr id="0" name=""/>
        <dsp:cNvSpPr/>
      </dsp:nvSpPr>
      <dsp:spPr>
        <a:xfrm>
          <a:off x="1530023" y="2044272"/>
          <a:ext cx="1721276" cy="972404"/>
        </a:xfrm>
        <a:prstGeom prst="roundRect">
          <a:avLst/>
        </a:prstGeom>
        <a:solidFill>
          <a:schemeClr val="bg1">
            <a:lumMod val="8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FINALLY</a:t>
          </a:r>
        </a:p>
      </dsp:txBody>
      <dsp:txXfrm>
        <a:off x="1577492" y="2091741"/>
        <a:ext cx="1626338" cy="877466"/>
      </dsp:txXfrm>
    </dsp:sp>
    <dsp:sp modelId="{B47436A8-FA9E-480B-B568-DD4E907BDE83}">
      <dsp:nvSpPr>
        <dsp:cNvPr id="0" name=""/>
        <dsp:cNvSpPr/>
      </dsp:nvSpPr>
      <dsp:spPr>
        <a:xfrm>
          <a:off x="1530023" y="3065297"/>
          <a:ext cx="1721276" cy="972404"/>
        </a:xfrm>
        <a:prstGeom prst="roundRect">
          <a:avLst/>
        </a:prstGeom>
        <a:solidFill>
          <a:schemeClr val="bg1">
            <a:lumMod val="8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THROW</a:t>
          </a:r>
        </a:p>
      </dsp:txBody>
      <dsp:txXfrm>
        <a:off x="1577492" y="3112766"/>
        <a:ext cx="1626338" cy="877466"/>
      </dsp:txXfrm>
    </dsp:sp>
    <dsp:sp modelId="{487A8C95-6020-4B37-99FC-8AB3F5100FA5}">
      <dsp:nvSpPr>
        <dsp:cNvPr id="0" name=""/>
        <dsp:cNvSpPr/>
      </dsp:nvSpPr>
      <dsp:spPr>
        <a:xfrm>
          <a:off x="1530023" y="4086321"/>
          <a:ext cx="1721276" cy="972404"/>
        </a:xfrm>
        <a:prstGeom prst="roundRect">
          <a:avLst/>
        </a:prstGeom>
        <a:solidFill>
          <a:schemeClr val="bg1">
            <a:lumMod val="8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THROWS</a:t>
          </a:r>
        </a:p>
      </dsp:txBody>
      <dsp:txXfrm>
        <a:off x="1577492" y="4133790"/>
        <a:ext cx="1626338" cy="87746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3BEAD-55EE-4F27-92DF-4E5ADB07F3C5}">
      <dsp:nvSpPr>
        <dsp:cNvPr id="0" name=""/>
        <dsp:cNvSpPr/>
      </dsp:nvSpPr>
      <dsp:spPr>
        <a:xfrm>
          <a:off x="1530023" y="2224"/>
          <a:ext cx="1721276" cy="972404"/>
        </a:xfrm>
        <a:prstGeom prst="roundRect">
          <a:avLst/>
        </a:prstGeom>
        <a:solidFill>
          <a:schemeClr val="bg1">
            <a:lumMod val="8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TRY Block</a:t>
          </a:r>
        </a:p>
      </dsp:txBody>
      <dsp:txXfrm>
        <a:off x="1577492" y="49693"/>
        <a:ext cx="1626338" cy="877466"/>
      </dsp:txXfrm>
    </dsp:sp>
    <dsp:sp modelId="{5FE43056-4A97-49C9-A99B-96135B86D651}">
      <dsp:nvSpPr>
        <dsp:cNvPr id="0" name=""/>
        <dsp:cNvSpPr/>
      </dsp:nvSpPr>
      <dsp:spPr>
        <a:xfrm>
          <a:off x="1525513" y="1023238"/>
          <a:ext cx="1721276" cy="972404"/>
        </a:xfrm>
        <a:prstGeom prst="roundRect">
          <a:avLst/>
        </a:prstGeom>
        <a:solidFill>
          <a:schemeClr val="bg1">
            <a:lumMod val="8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CATCH</a:t>
          </a:r>
        </a:p>
      </dsp:txBody>
      <dsp:txXfrm>
        <a:off x="1572982" y="1070707"/>
        <a:ext cx="1626338" cy="877466"/>
      </dsp:txXfrm>
    </dsp:sp>
    <dsp:sp modelId="{E466D435-B5AD-4882-8BFE-1C0CD32F9BF6}">
      <dsp:nvSpPr>
        <dsp:cNvPr id="0" name=""/>
        <dsp:cNvSpPr/>
      </dsp:nvSpPr>
      <dsp:spPr>
        <a:xfrm>
          <a:off x="1495288" y="2058790"/>
          <a:ext cx="1721276" cy="972404"/>
        </a:xfrm>
        <a:prstGeom prst="roundRect">
          <a:avLst/>
        </a:prstGeom>
        <a:solidFill>
          <a:srgbClr val="FF66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FINALLY</a:t>
          </a:r>
        </a:p>
      </dsp:txBody>
      <dsp:txXfrm>
        <a:off x="1542757" y="2106259"/>
        <a:ext cx="1626338" cy="877466"/>
      </dsp:txXfrm>
    </dsp:sp>
    <dsp:sp modelId="{B47436A8-FA9E-480B-B568-DD4E907BDE83}">
      <dsp:nvSpPr>
        <dsp:cNvPr id="0" name=""/>
        <dsp:cNvSpPr/>
      </dsp:nvSpPr>
      <dsp:spPr>
        <a:xfrm>
          <a:off x="1530023" y="3065297"/>
          <a:ext cx="1721276" cy="972404"/>
        </a:xfrm>
        <a:prstGeom prst="roundRect">
          <a:avLst/>
        </a:prstGeom>
        <a:solidFill>
          <a:schemeClr val="bg1">
            <a:lumMod val="8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THROW</a:t>
          </a:r>
        </a:p>
      </dsp:txBody>
      <dsp:txXfrm>
        <a:off x="1577492" y="3112766"/>
        <a:ext cx="1626338" cy="877466"/>
      </dsp:txXfrm>
    </dsp:sp>
    <dsp:sp modelId="{487A8C95-6020-4B37-99FC-8AB3F5100FA5}">
      <dsp:nvSpPr>
        <dsp:cNvPr id="0" name=""/>
        <dsp:cNvSpPr/>
      </dsp:nvSpPr>
      <dsp:spPr>
        <a:xfrm>
          <a:off x="1530023" y="4086321"/>
          <a:ext cx="1721276" cy="972404"/>
        </a:xfrm>
        <a:prstGeom prst="roundRect">
          <a:avLst/>
        </a:prstGeom>
        <a:solidFill>
          <a:schemeClr val="bg1">
            <a:lumMod val="8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THROWS</a:t>
          </a:r>
        </a:p>
      </dsp:txBody>
      <dsp:txXfrm>
        <a:off x="1577492" y="4133790"/>
        <a:ext cx="1626338" cy="87746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3BEAD-55EE-4F27-92DF-4E5ADB07F3C5}">
      <dsp:nvSpPr>
        <dsp:cNvPr id="0" name=""/>
        <dsp:cNvSpPr/>
      </dsp:nvSpPr>
      <dsp:spPr>
        <a:xfrm>
          <a:off x="1530023" y="2224"/>
          <a:ext cx="1721276" cy="972404"/>
        </a:xfrm>
        <a:prstGeom prst="roundRect">
          <a:avLst/>
        </a:prstGeom>
        <a:solidFill>
          <a:schemeClr val="bg1">
            <a:lumMod val="8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TRY Block</a:t>
          </a:r>
        </a:p>
      </dsp:txBody>
      <dsp:txXfrm>
        <a:off x="1577492" y="49693"/>
        <a:ext cx="1626338" cy="877466"/>
      </dsp:txXfrm>
    </dsp:sp>
    <dsp:sp modelId="{5FE43056-4A97-49C9-A99B-96135B86D651}">
      <dsp:nvSpPr>
        <dsp:cNvPr id="0" name=""/>
        <dsp:cNvSpPr/>
      </dsp:nvSpPr>
      <dsp:spPr>
        <a:xfrm>
          <a:off x="1525513" y="1023238"/>
          <a:ext cx="1721276" cy="972404"/>
        </a:xfrm>
        <a:prstGeom prst="roundRect">
          <a:avLst/>
        </a:prstGeom>
        <a:solidFill>
          <a:schemeClr val="bg1">
            <a:lumMod val="8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CATCH</a:t>
          </a:r>
        </a:p>
      </dsp:txBody>
      <dsp:txXfrm>
        <a:off x="1572982" y="1070707"/>
        <a:ext cx="1626338" cy="877466"/>
      </dsp:txXfrm>
    </dsp:sp>
    <dsp:sp modelId="{E466D435-B5AD-4882-8BFE-1C0CD32F9BF6}">
      <dsp:nvSpPr>
        <dsp:cNvPr id="0" name=""/>
        <dsp:cNvSpPr/>
      </dsp:nvSpPr>
      <dsp:spPr>
        <a:xfrm>
          <a:off x="1495288" y="2058790"/>
          <a:ext cx="1721276" cy="972404"/>
        </a:xfrm>
        <a:prstGeom prst="roundRect">
          <a:avLst/>
        </a:prstGeom>
        <a:solidFill>
          <a:schemeClr val="bg1">
            <a:lumMod val="8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FINALLY</a:t>
          </a:r>
        </a:p>
      </dsp:txBody>
      <dsp:txXfrm>
        <a:off x="1542757" y="2106259"/>
        <a:ext cx="1626338" cy="877466"/>
      </dsp:txXfrm>
    </dsp:sp>
    <dsp:sp modelId="{B47436A8-FA9E-480B-B568-DD4E907BDE83}">
      <dsp:nvSpPr>
        <dsp:cNvPr id="0" name=""/>
        <dsp:cNvSpPr/>
      </dsp:nvSpPr>
      <dsp:spPr>
        <a:xfrm>
          <a:off x="1530023" y="3065297"/>
          <a:ext cx="1721276" cy="972404"/>
        </a:xfrm>
        <a:prstGeom prst="roundRect">
          <a:avLst/>
        </a:prstGeom>
        <a:solidFill>
          <a:srgbClr val="FF66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THROW</a:t>
          </a:r>
        </a:p>
      </dsp:txBody>
      <dsp:txXfrm>
        <a:off x="1577492" y="3112766"/>
        <a:ext cx="1626338" cy="877466"/>
      </dsp:txXfrm>
    </dsp:sp>
    <dsp:sp modelId="{487A8C95-6020-4B37-99FC-8AB3F5100FA5}">
      <dsp:nvSpPr>
        <dsp:cNvPr id="0" name=""/>
        <dsp:cNvSpPr/>
      </dsp:nvSpPr>
      <dsp:spPr>
        <a:xfrm>
          <a:off x="1530023" y="4086321"/>
          <a:ext cx="1721276" cy="972404"/>
        </a:xfrm>
        <a:prstGeom prst="roundRect">
          <a:avLst/>
        </a:prstGeom>
        <a:solidFill>
          <a:schemeClr val="bg1">
            <a:lumMod val="8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THROWS</a:t>
          </a:r>
        </a:p>
      </dsp:txBody>
      <dsp:txXfrm>
        <a:off x="1577492" y="4133790"/>
        <a:ext cx="1626338" cy="877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FC5ED-2DF5-48FD-A7B2-CAE325B21A73}">
      <dsp:nvSpPr>
        <dsp:cNvPr id="0" name=""/>
        <dsp:cNvSpPr/>
      </dsp:nvSpPr>
      <dsp:spPr>
        <a:xfrm>
          <a:off x="3889" y="0"/>
          <a:ext cx="3741584" cy="4009730"/>
        </a:xfrm>
        <a:prstGeom prst="roundRect">
          <a:avLst>
            <a:gd name="adj" fmla="val 10000"/>
          </a:avLst>
        </a:prstGeom>
        <a:solidFill>
          <a:srgbClr val="FF0066"/>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pPr>
          <a:r>
            <a:rPr lang="en-US" sz="3200" kern="1200" dirty="0">
              <a:solidFill>
                <a:schemeClr val="bg1"/>
              </a:solidFill>
            </a:rPr>
            <a:t>OS is runtime environment</a:t>
          </a:r>
        </a:p>
      </dsp:txBody>
      <dsp:txXfrm>
        <a:off x="3889" y="0"/>
        <a:ext cx="3741584" cy="1202919"/>
      </dsp:txXfrm>
    </dsp:sp>
    <dsp:sp modelId="{19E3E246-79C2-42EE-94FE-86684B03F3E1}">
      <dsp:nvSpPr>
        <dsp:cNvPr id="0" name=""/>
        <dsp:cNvSpPr/>
      </dsp:nvSpPr>
      <dsp:spPr>
        <a:xfrm>
          <a:off x="378048" y="1202919"/>
          <a:ext cx="2993267" cy="2606324"/>
        </a:xfrm>
        <a:prstGeom prst="roundRect">
          <a:avLst>
            <a:gd name="adj" fmla="val 10000"/>
          </a:avLst>
        </a:prstGeom>
        <a:solidFill>
          <a:schemeClr val="bg1"/>
        </a:solidFill>
        <a:ln>
          <a:solidFill>
            <a:srgbClr val="FF0066"/>
          </a:solid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0" tIns="123825" rIns="165100" bIns="123825" numCol="1" spcCol="1270" anchor="ctr" anchorCtr="0">
          <a:noAutofit/>
        </a:bodyPr>
        <a:lstStyle/>
        <a:p>
          <a:pPr marL="0" lvl="0" indent="0" algn="ctr" defTabSz="2889250">
            <a:lnSpc>
              <a:spcPct val="90000"/>
            </a:lnSpc>
            <a:spcBef>
              <a:spcPct val="0"/>
            </a:spcBef>
            <a:spcAft>
              <a:spcPct val="35000"/>
            </a:spcAft>
            <a:buNone/>
          </a:pPr>
          <a:r>
            <a:rPr lang="en-US" sz="6500" b="0" kern="1200" cap="none" spc="0" dirty="0">
              <a:ln w="0"/>
              <a:solidFill>
                <a:srgbClr val="FF0000"/>
              </a:solidFill>
              <a:effectLst>
                <a:outerShdw blurRad="38100" dist="25400" dir="5400000" algn="ctr" rotWithShape="0">
                  <a:srgbClr val="6E747A">
                    <a:alpha val="43000"/>
                  </a:srgbClr>
                </a:outerShdw>
              </a:effectLst>
            </a:rPr>
            <a:t>C/C++ Apps</a:t>
          </a:r>
        </a:p>
      </dsp:txBody>
      <dsp:txXfrm>
        <a:off x="454385" y="1279256"/>
        <a:ext cx="2840593" cy="2453650"/>
      </dsp:txXfrm>
    </dsp:sp>
    <dsp:sp modelId="{11A9C8B1-46B2-42D5-9F83-67B4729C71C9}">
      <dsp:nvSpPr>
        <dsp:cNvPr id="0" name=""/>
        <dsp:cNvSpPr/>
      </dsp:nvSpPr>
      <dsp:spPr>
        <a:xfrm>
          <a:off x="4026092" y="0"/>
          <a:ext cx="3741584" cy="4009730"/>
        </a:xfrm>
        <a:prstGeom prst="roundRect">
          <a:avLst>
            <a:gd name="adj" fmla="val 10000"/>
          </a:avLst>
        </a:prstGeom>
        <a:solidFill>
          <a:srgbClr val="0070C0"/>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solidFill>
                <a:schemeClr val="bg1"/>
              </a:solidFill>
            </a:rPr>
            <a:t>OS</a:t>
          </a:r>
        </a:p>
      </dsp:txBody>
      <dsp:txXfrm>
        <a:off x="4026092" y="0"/>
        <a:ext cx="3741584" cy="1202919"/>
      </dsp:txXfrm>
    </dsp:sp>
    <dsp:sp modelId="{90AABF07-C58A-40D8-AFC4-B152A2308046}">
      <dsp:nvSpPr>
        <dsp:cNvPr id="0" name=""/>
        <dsp:cNvSpPr/>
      </dsp:nvSpPr>
      <dsp:spPr>
        <a:xfrm>
          <a:off x="4400251" y="1202919"/>
          <a:ext cx="2993267" cy="2606324"/>
        </a:xfrm>
        <a:prstGeom prst="roundRect">
          <a:avLst>
            <a:gd name="adj" fmla="val 10000"/>
          </a:avLst>
        </a:prstGeom>
        <a:solidFill>
          <a:schemeClr val="bg1"/>
        </a:solidFill>
        <a:ln>
          <a:solidFill>
            <a:schemeClr val="bg1"/>
          </a:solid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1120" tIns="53340" rIns="71120" bIns="53340" numCol="1" spcCol="1270" anchor="t" anchorCtr="0">
          <a:noAutofit/>
        </a:bodyPr>
        <a:lstStyle/>
        <a:p>
          <a:pPr marL="0" lvl="0" indent="0" algn="l" defTabSz="1244600">
            <a:lnSpc>
              <a:spcPct val="100000"/>
            </a:lnSpc>
            <a:spcBef>
              <a:spcPct val="0"/>
            </a:spcBef>
            <a:spcAft>
              <a:spcPct val="35000"/>
            </a:spcAft>
            <a:buNone/>
          </a:pPr>
          <a:r>
            <a:rPr lang="en-US" sz="2800" b="0" kern="1200" cap="none" spc="0" dirty="0">
              <a:ln w="0"/>
              <a:solidFill>
                <a:srgbClr val="0070C0"/>
              </a:solidFill>
              <a:effectLst>
                <a:outerShdw blurRad="38100" dist="25400" dir="5400000" algn="ctr" rotWithShape="0">
                  <a:srgbClr val="6E747A">
                    <a:alpha val="43000"/>
                  </a:srgbClr>
                </a:outerShdw>
              </a:effectLst>
            </a:rPr>
            <a:t>JRE JVM are runtime environment</a:t>
          </a:r>
        </a:p>
        <a:p>
          <a:pPr marL="285750" lvl="1" indent="-285750" algn="l" defTabSz="1244600">
            <a:lnSpc>
              <a:spcPct val="90000"/>
            </a:lnSpc>
            <a:spcBef>
              <a:spcPct val="0"/>
            </a:spcBef>
            <a:spcAft>
              <a:spcPct val="15000"/>
            </a:spcAft>
            <a:buChar char="•"/>
          </a:pPr>
          <a:endParaRPr lang="en-US" sz="2800" b="0" kern="1200" cap="none" spc="0" dirty="0">
            <a:ln w="0"/>
            <a:solidFill>
              <a:srgbClr val="0070C0"/>
            </a:solidFill>
            <a:effectLst>
              <a:outerShdw blurRad="38100" dist="25400" dir="5400000" algn="ctr" rotWithShape="0">
                <a:srgbClr val="6E747A">
                  <a:alpha val="43000"/>
                </a:srgbClr>
              </a:outerShdw>
            </a:effectLst>
          </a:endParaRPr>
        </a:p>
      </dsp:txBody>
      <dsp:txXfrm>
        <a:off x="4476588" y="1279256"/>
        <a:ext cx="2840593" cy="245365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3BEAD-55EE-4F27-92DF-4E5ADB07F3C5}">
      <dsp:nvSpPr>
        <dsp:cNvPr id="0" name=""/>
        <dsp:cNvSpPr/>
      </dsp:nvSpPr>
      <dsp:spPr>
        <a:xfrm>
          <a:off x="1530023" y="2224"/>
          <a:ext cx="1721276" cy="972404"/>
        </a:xfrm>
        <a:prstGeom prst="roundRect">
          <a:avLst/>
        </a:prstGeom>
        <a:solidFill>
          <a:schemeClr val="bg1">
            <a:lumMod val="8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TRY Block</a:t>
          </a:r>
        </a:p>
      </dsp:txBody>
      <dsp:txXfrm>
        <a:off x="1577492" y="49693"/>
        <a:ext cx="1626338" cy="877466"/>
      </dsp:txXfrm>
    </dsp:sp>
    <dsp:sp modelId="{5FE43056-4A97-49C9-A99B-96135B86D651}">
      <dsp:nvSpPr>
        <dsp:cNvPr id="0" name=""/>
        <dsp:cNvSpPr/>
      </dsp:nvSpPr>
      <dsp:spPr>
        <a:xfrm>
          <a:off x="1525513" y="1023238"/>
          <a:ext cx="1721276" cy="972404"/>
        </a:xfrm>
        <a:prstGeom prst="roundRect">
          <a:avLst/>
        </a:prstGeom>
        <a:solidFill>
          <a:schemeClr val="bg1">
            <a:lumMod val="8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CATCH</a:t>
          </a:r>
        </a:p>
      </dsp:txBody>
      <dsp:txXfrm>
        <a:off x="1572982" y="1070707"/>
        <a:ext cx="1626338" cy="877466"/>
      </dsp:txXfrm>
    </dsp:sp>
    <dsp:sp modelId="{E466D435-B5AD-4882-8BFE-1C0CD32F9BF6}">
      <dsp:nvSpPr>
        <dsp:cNvPr id="0" name=""/>
        <dsp:cNvSpPr/>
      </dsp:nvSpPr>
      <dsp:spPr>
        <a:xfrm>
          <a:off x="1495288" y="2058790"/>
          <a:ext cx="1721276" cy="972404"/>
        </a:xfrm>
        <a:prstGeom prst="roundRect">
          <a:avLst/>
        </a:prstGeom>
        <a:solidFill>
          <a:schemeClr val="bg1">
            <a:lumMod val="8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FINALLY</a:t>
          </a:r>
        </a:p>
      </dsp:txBody>
      <dsp:txXfrm>
        <a:off x="1542757" y="2106259"/>
        <a:ext cx="1626338" cy="877466"/>
      </dsp:txXfrm>
    </dsp:sp>
    <dsp:sp modelId="{B47436A8-FA9E-480B-B568-DD4E907BDE83}">
      <dsp:nvSpPr>
        <dsp:cNvPr id="0" name=""/>
        <dsp:cNvSpPr/>
      </dsp:nvSpPr>
      <dsp:spPr>
        <a:xfrm>
          <a:off x="1530023" y="3065297"/>
          <a:ext cx="1721276" cy="972404"/>
        </a:xfrm>
        <a:prstGeom prst="roundRect">
          <a:avLst/>
        </a:prstGeom>
        <a:solidFill>
          <a:schemeClr val="bg1">
            <a:lumMod val="8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THROW</a:t>
          </a:r>
        </a:p>
      </dsp:txBody>
      <dsp:txXfrm>
        <a:off x="1577492" y="3112766"/>
        <a:ext cx="1626338" cy="877466"/>
      </dsp:txXfrm>
    </dsp:sp>
    <dsp:sp modelId="{487A8C95-6020-4B37-99FC-8AB3F5100FA5}">
      <dsp:nvSpPr>
        <dsp:cNvPr id="0" name=""/>
        <dsp:cNvSpPr/>
      </dsp:nvSpPr>
      <dsp:spPr>
        <a:xfrm>
          <a:off x="1530023" y="4086321"/>
          <a:ext cx="1721276" cy="972404"/>
        </a:xfrm>
        <a:prstGeom prst="roundRect">
          <a:avLst/>
        </a:prstGeom>
        <a:solidFill>
          <a:srgbClr val="FF66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THROWS</a:t>
          </a:r>
        </a:p>
      </dsp:txBody>
      <dsp:txXfrm>
        <a:off x="1577492" y="4133790"/>
        <a:ext cx="1626338" cy="87746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A3C3C-0AF5-4341-A437-8FECB7E8FC1C}">
      <dsp:nvSpPr>
        <dsp:cNvPr id="0" name=""/>
        <dsp:cNvSpPr/>
      </dsp:nvSpPr>
      <dsp:spPr>
        <a:xfrm>
          <a:off x="0" y="3296864"/>
          <a:ext cx="1759134" cy="717358"/>
        </a:xfrm>
        <a:prstGeom prst="roundRect">
          <a:avLst>
            <a:gd name="adj" fmla="val 10000"/>
          </a:avLst>
        </a:prstGeom>
        <a:solidFill>
          <a:srgbClr val="00B050"/>
        </a:soli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Collection</a:t>
          </a:r>
        </a:p>
      </dsp:txBody>
      <dsp:txXfrm>
        <a:off x="21011" y="3317875"/>
        <a:ext cx="1717112" cy="675336"/>
      </dsp:txXfrm>
    </dsp:sp>
    <dsp:sp modelId="{4C7B3F40-900D-4ED5-B9A7-0B187FA70A43}">
      <dsp:nvSpPr>
        <dsp:cNvPr id="0" name=""/>
        <dsp:cNvSpPr/>
      </dsp:nvSpPr>
      <dsp:spPr>
        <a:xfrm rot="16659858">
          <a:off x="750739" y="2492820"/>
          <a:ext cx="2327161" cy="19075"/>
        </a:xfrm>
        <a:custGeom>
          <a:avLst/>
          <a:gdLst/>
          <a:ahLst/>
          <a:cxnLst/>
          <a:rect l="0" t="0" r="0" b="0"/>
          <a:pathLst>
            <a:path>
              <a:moveTo>
                <a:pt x="0" y="9537"/>
              </a:moveTo>
              <a:lnTo>
                <a:pt x="2327161" y="9537"/>
              </a:lnTo>
            </a:path>
          </a:pathLst>
        </a:custGeom>
        <a:noFill/>
        <a:ln w="15875"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856140" y="2444179"/>
        <a:ext cx="116358" cy="116358"/>
      </dsp:txXfrm>
    </dsp:sp>
    <dsp:sp modelId="{CB50B177-3E47-44AC-96E5-C9867C5C137B}">
      <dsp:nvSpPr>
        <dsp:cNvPr id="0" name=""/>
        <dsp:cNvSpPr/>
      </dsp:nvSpPr>
      <dsp:spPr>
        <a:xfrm>
          <a:off x="2069505" y="990493"/>
          <a:ext cx="1434716" cy="717358"/>
        </a:xfrm>
        <a:prstGeom prst="roundRect">
          <a:avLst>
            <a:gd name="adj" fmla="val 10000"/>
          </a:avLst>
        </a:prstGeom>
        <a:solidFill>
          <a:srgbClr val="F37E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List</a:t>
          </a:r>
        </a:p>
      </dsp:txBody>
      <dsp:txXfrm>
        <a:off x="2090516" y="1011504"/>
        <a:ext cx="1392694" cy="675336"/>
      </dsp:txXfrm>
    </dsp:sp>
    <dsp:sp modelId="{0554D4EE-F66A-4144-A8C3-FA2D5F420A9B}">
      <dsp:nvSpPr>
        <dsp:cNvPr id="0" name=""/>
        <dsp:cNvSpPr/>
      </dsp:nvSpPr>
      <dsp:spPr>
        <a:xfrm rot="18619054">
          <a:off x="3273863" y="842033"/>
          <a:ext cx="1305234" cy="19075"/>
        </a:xfrm>
        <a:custGeom>
          <a:avLst/>
          <a:gdLst/>
          <a:ahLst/>
          <a:cxnLst/>
          <a:rect l="0" t="0" r="0" b="0"/>
          <a:pathLst>
            <a:path>
              <a:moveTo>
                <a:pt x="0" y="9537"/>
              </a:moveTo>
              <a:lnTo>
                <a:pt x="1305234" y="9537"/>
              </a:lnTo>
            </a:path>
          </a:pathLst>
        </a:custGeom>
        <a:noFill/>
        <a:ln w="15875"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93849" y="818940"/>
        <a:ext cx="65261" cy="65261"/>
      </dsp:txXfrm>
    </dsp:sp>
    <dsp:sp modelId="{E425E179-4BFD-4A59-85F7-89A84BE83DCC}">
      <dsp:nvSpPr>
        <dsp:cNvPr id="0" name=""/>
        <dsp:cNvSpPr/>
      </dsp:nvSpPr>
      <dsp:spPr>
        <a:xfrm>
          <a:off x="4348738" y="69469"/>
          <a:ext cx="1717370" cy="569001"/>
        </a:xfrm>
        <a:prstGeom prst="roundRect">
          <a:avLst>
            <a:gd name="adj" fmla="val 10000"/>
          </a:avLst>
        </a:prstGeom>
        <a:solidFill>
          <a:srgbClr val="F3038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err="1"/>
            <a:t>ArrayList</a:t>
          </a:r>
          <a:endParaRPr lang="en-US" sz="2400" kern="1200" dirty="0"/>
        </a:p>
      </dsp:txBody>
      <dsp:txXfrm>
        <a:off x="4365403" y="86134"/>
        <a:ext cx="1684040" cy="535671"/>
      </dsp:txXfrm>
    </dsp:sp>
    <dsp:sp modelId="{40EC4B89-D1AC-4B72-A091-B9803460A0BD}">
      <dsp:nvSpPr>
        <dsp:cNvPr id="0" name=""/>
        <dsp:cNvSpPr/>
      </dsp:nvSpPr>
      <dsp:spPr>
        <a:xfrm rot="20359852">
          <a:off x="3475172" y="1180336"/>
          <a:ext cx="902614" cy="19075"/>
        </a:xfrm>
        <a:custGeom>
          <a:avLst/>
          <a:gdLst/>
          <a:ahLst/>
          <a:cxnLst/>
          <a:rect l="0" t="0" r="0" b="0"/>
          <a:pathLst>
            <a:path>
              <a:moveTo>
                <a:pt x="0" y="9537"/>
              </a:moveTo>
              <a:lnTo>
                <a:pt x="902614" y="9537"/>
              </a:lnTo>
            </a:path>
          </a:pathLst>
        </a:custGeom>
        <a:noFill/>
        <a:ln w="15875"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3914" y="1167308"/>
        <a:ext cx="45130" cy="45130"/>
      </dsp:txXfrm>
    </dsp:sp>
    <dsp:sp modelId="{11D5BDE7-A583-4FB7-A3D0-A79D83E69644}">
      <dsp:nvSpPr>
        <dsp:cNvPr id="0" name=""/>
        <dsp:cNvSpPr/>
      </dsp:nvSpPr>
      <dsp:spPr>
        <a:xfrm>
          <a:off x="4348738" y="746075"/>
          <a:ext cx="1711731" cy="569001"/>
        </a:xfrm>
        <a:prstGeom prst="roundRect">
          <a:avLst>
            <a:gd name="adj" fmla="val 10000"/>
          </a:avLst>
        </a:prstGeom>
        <a:solidFill>
          <a:srgbClr val="F3038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Vector</a:t>
          </a:r>
        </a:p>
      </dsp:txBody>
      <dsp:txXfrm>
        <a:off x="4365403" y="762740"/>
        <a:ext cx="1678401" cy="535671"/>
      </dsp:txXfrm>
    </dsp:sp>
    <dsp:sp modelId="{6EB77FD1-3977-47BC-8B7C-9F5D800AF8FE}">
      <dsp:nvSpPr>
        <dsp:cNvPr id="0" name=""/>
        <dsp:cNvSpPr/>
      </dsp:nvSpPr>
      <dsp:spPr>
        <a:xfrm rot="1378386">
          <a:off x="3467846" y="1518638"/>
          <a:ext cx="917267" cy="19075"/>
        </a:xfrm>
        <a:custGeom>
          <a:avLst/>
          <a:gdLst/>
          <a:ahLst/>
          <a:cxnLst/>
          <a:rect l="0" t="0" r="0" b="0"/>
          <a:pathLst>
            <a:path>
              <a:moveTo>
                <a:pt x="0" y="9537"/>
              </a:moveTo>
              <a:lnTo>
                <a:pt x="917267" y="9537"/>
              </a:lnTo>
            </a:path>
          </a:pathLst>
        </a:custGeom>
        <a:noFill/>
        <a:ln w="15875"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3548" y="1505245"/>
        <a:ext cx="45863" cy="45863"/>
      </dsp:txXfrm>
    </dsp:sp>
    <dsp:sp modelId="{A25122E0-A456-4224-B280-F7A42DE8E32E}">
      <dsp:nvSpPr>
        <dsp:cNvPr id="0" name=""/>
        <dsp:cNvSpPr/>
      </dsp:nvSpPr>
      <dsp:spPr>
        <a:xfrm>
          <a:off x="4348738" y="1422680"/>
          <a:ext cx="1691315" cy="569001"/>
        </a:xfrm>
        <a:prstGeom prst="roundRect">
          <a:avLst>
            <a:gd name="adj" fmla="val 10000"/>
          </a:avLst>
        </a:prstGeom>
        <a:solidFill>
          <a:srgbClr val="F3038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LinkedList</a:t>
          </a:r>
        </a:p>
      </dsp:txBody>
      <dsp:txXfrm>
        <a:off x="4365403" y="1439345"/>
        <a:ext cx="1657985" cy="535671"/>
      </dsp:txXfrm>
    </dsp:sp>
    <dsp:sp modelId="{16CA6F90-1027-4FBB-91FF-AB6A72D30C7B}">
      <dsp:nvSpPr>
        <dsp:cNvPr id="0" name=""/>
        <dsp:cNvSpPr/>
      </dsp:nvSpPr>
      <dsp:spPr>
        <a:xfrm rot="3046590">
          <a:off x="3258716" y="1856941"/>
          <a:ext cx="1335527" cy="19075"/>
        </a:xfrm>
        <a:custGeom>
          <a:avLst/>
          <a:gdLst/>
          <a:ahLst/>
          <a:cxnLst/>
          <a:rect l="0" t="0" r="0" b="0"/>
          <a:pathLst>
            <a:path>
              <a:moveTo>
                <a:pt x="0" y="9537"/>
              </a:moveTo>
              <a:lnTo>
                <a:pt x="1335527" y="9537"/>
              </a:lnTo>
            </a:path>
          </a:pathLst>
        </a:custGeom>
        <a:noFill/>
        <a:ln w="15875"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93092" y="1833091"/>
        <a:ext cx="66776" cy="66776"/>
      </dsp:txXfrm>
    </dsp:sp>
    <dsp:sp modelId="{974CD324-7216-4BA4-87C7-FE07FEE77917}">
      <dsp:nvSpPr>
        <dsp:cNvPr id="0" name=""/>
        <dsp:cNvSpPr/>
      </dsp:nvSpPr>
      <dsp:spPr>
        <a:xfrm>
          <a:off x="4348738" y="2099285"/>
          <a:ext cx="1673812" cy="569001"/>
        </a:xfrm>
        <a:prstGeom prst="roundRect">
          <a:avLst>
            <a:gd name="adj" fmla="val 10000"/>
          </a:avLst>
        </a:prstGeom>
        <a:solidFill>
          <a:srgbClr val="F3038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Stack</a:t>
          </a:r>
        </a:p>
      </dsp:txBody>
      <dsp:txXfrm>
        <a:off x="4365403" y="2115950"/>
        <a:ext cx="1640482" cy="535671"/>
      </dsp:txXfrm>
    </dsp:sp>
    <dsp:sp modelId="{B2F83235-3EB8-4820-9DF2-284C6FBDA4DD}">
      <dsp:nvSpPr>
        <dsp:cNvPr id="0" name=""/>
        <dsp:cNvSpPr/>
      </dsp:nvSpPr>
      <dsp:spPr>
        <a:xfrm rot="1454799">
          <a:off x="1735944" y="3753964"/>
          <a:ext cx="525775" cy="19075"/>
        </a:xfrm>
        <a:custGeom>
          <a:avLst/>
          <a:gdLst/>
          <a:ahLst/>
          <a:cxnLst/>
          <a:rect l="0" t="0" r="0" b="0"/>
          <a:pathLst>
            <a:path>
              <a:moveTo>
                <a:pt x="0" y="9537"/>
              </a:moveTo>
              <a:lnTo>
                <a:pt x="525775" y="9537"/>
              </a:lnTo>
            </a:path>
          </a:pathLst>
        </a:custGeom>
        <a:noFill/>
        <a:ln w="15875"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5687" y="3750358"/>
        <a:ext cx="26288" cy="26288"/>
      </dsp:txXfrm>
    </dsp:sp>
    <dsp:sp modelId="{39F6AF89-5E0C-4FDD-8E5A-BB8F0D268141}">
      <dsp:nvSpPr>
        <dsp:cNvPr id="0" name=""/>
        <dsp:cNvSpPr/>
      </dsp:nvSpPr>
      <dsp:spPr>
        <a:xfrm>
          <a:off x="2238529" y="3512782"/>
          <a:ext cx="1434716" cy="717358"/>
        </a:xfrm>
        <a:prstGeom prst="roundRect">
          <a:avLst>
            <a:gd name="adj" fmla="val 10000"/>
          </a:avLst>
        </a:prstGeom>
        <a:solidFill>
          <a:srgbClr val="F37E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0" kern="1200" dirty="0"/>
            <a:t>Set</a:t>
          </a:r>
        </a:p>
      </dsp:txBody>
      <dsp:txXfrm>
        <a:off x="2259540" y="3533793"/>
        <a:ext cx="1392694" cy="675336"/>
      </dsp:txXfrm>
    </dsp:sp>
    <dsp:sp modelId="{7C052DDB-6694-449C-8E42-B8F818000A6C}">
      <dsp:nvSpPr>
        <dsp:cNvPr id="0" name=""/>
        <dsp:cNvSpPr/>
      </dsp:nvSpPr>
      <dsp:spPr>
        <a:xfrm rot="18616689">
          <a:off x="3488168" y="3462495"/>
          <a:ext cx="1047111" cy="19075"/>
        </a:xfrm>
        <a:custGeom>
          <a:avLst/>
          <a:gdLst/>
          <a:ahLst/>
          <a:cxnLst/>
          <a:rect l="0" t="0" r="0" b="0"/>
          <a:pathLst>
            <a:path>
              <a:moveTo>
                <a:pt x="0" y="9537"/>
              </a:moveTo>
              <a:lnTo>
                <a:pt x="1047111" y="9537"/>
              </a:lnTo>
            </a:path>
          </a:pathLst>
        </a:custGeom>
        <a:noFill/>
        <a:ln w="15875"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5546" y="3445855"/>
        <a:ext cx="52355" cy="52355"/>
      </dsp:txXfrm>
    </dsp:sp>
    <dsp:sp modelId="{F80A7D57-20DC-497A-842F-046AD1F847B1}">
      <dsp:nvSpPr>
        <dsp:cNvPr id="0" name=""/>
        <dsp:cNvSpPr/>
      </dsp:nvSpPr>
      <dsp:spPr>
        <a:xfrm>
          <a:off x="4350202" y="2760660"/>
          <a:ext cx="1760712" cy="623886"/>
        </a:xfrm>
        <a:prstGeom prst="roundRect">
          <a:avLst>
            <a:gd name="adj" fmla="val 10000"/>
          </a:avLst>
        </a:prstGeom>
        <a:solidFill>
          <a:srgbClr val="15A4B7"/>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HashSet</a:t>
          </a:r>
        </a:p>
      </dsp:txBody>
      <dsp:txXfrm>
        <a:off x="4368475" y="2778933"/>
        <a:ext cx="1724166" cy="587340"/>
      </dsp:txXfrm>
    </dsp:sp>
    <dsp:sp modelId="{7D542D9F-93ED-43FB-B4D2-7E9340E9583B}">
      <dsp:nvSpPr>
        <dsp:cNvPr id="0" name=""/>
        <dsp:cNvSpPr/>
      </dsp:nvSpPr>
      <dsp:spPr>
        <a:xfrm rot="21429981">
          <a:off x="3672834" y="3845306"/>
          <a:ext cx="672283" cy="19075"/>
        </a:xfrm>
        <a:custGeom>
          <a:avLst/>
          <a:gdLst/>
          <a:ahLst/>
          <a:cxnLst/>
          <a:rect l="0" t="0" r="0" b="0"/>
          <a:pathLst>
            <a:path>
              <a:moveTo>
                <a:pt x="0" y="9537"/>
              </a:moveTo>
              <a:lnTo>
                <a:pt x="672283" y="9537"/>
              </a:lnTo>
            </a:path>
          </a:pathLst>
        </a:custGeom>
        <a:noFill/>
        <a:ln w="15875"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92169" y="3838036"/>
        <a:ext cx="33614" cy="33614"/>
      </dsp:txXfrm>
    </dsp:sp>
    <dsp:sp modelId="{956A5496-A966-4ECD-B0F1-E57AD05BEDCE}">
      <dsp:nvSpPr>
        <dsp:cNvPr id="0" name=""/>
        <dsp:cNvSpPr/>
      </dsp:nvSpPr>
      <dsp:spPr>
        <a:xfrm>
          <a:off x="4344707" y="3479547"/>
          <a:ext cx="1773266" cy="717358"/>
        </a:xfrm>
        <a:prstGeom prst="roundRect">
          <a:avLst>
            <a:gd name="adj" fmla="val 10000"/>
          </a:avLst>
        </a:prstGeom>
        <a:solidFill>
          <a:srgbClr val="15A4B7"/>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ts val="0"/>
            </a:spcAft>
            <a:buNone/>
          </a:pPr>
          <a:r>
            <a:rPr lang="en-US" sz="2200" kern="1200" dirty="0"/>
            <a:t>Linked </a:t>
          </a:r>
        </a:p>
        <a:p>
          <a:pPr marL="0" lvl="0" indent="0" algn="ctr" defTabSz="977900">
            <a:lnSpc>
              <a:spcPct val="90000"/>
            </a:lnSpc>
            <a:spcBef>
              <a:spcPct val="0"/>
            </a:spcBef>
            <a:spcAft>
              <a:spcPts val="0"/>
            </a:spcAft>
            <a:buNone/>
          </a:pPr>
          <a:r>
            <a:rPr lang="en-US" sz="2200" kern="1200" dirty="0"/>
            <a:t>HashSet</a:t>
          </a:r>
        </a:p>
      </dsp:txBody>
      <dsp:txXfrm>
        <a:off x="4365718" y="3500558"/>
        <a:ext cx="1731244" cy="675336"/>
      </dsp:txXfrm>
    </dsp:sp>
    <dsp:sp modelId="{01A18247-2EF1-4880-A7A4-BE8ABCC7CDA3}">
      <dsp:nvSpPr>
        <dsp:cNvPr id="0" name=""/>
        <dsp:cNvSpPr/>
      </dsp:nvSpPr>
      <dsp:spPr>
        <a:xfrm rot="3030250">
          <a:off x="3479962" y="4271703"/>
          <a:ext cx="1062059" cy="19075"/>
        </a:xfrm>
        <a:custGeom>
          <a:avLst/>
          <a:gdLst/>
          <a:ahLst/>
          <a:cxnLst/>
          <a:rect l="0" t="0" r="0" b="0"/>
          <a:pathLst>
            <a:path>
              <a:moveTo>
                <a:pt x="0" y="9537"/>
              </a:moveTo>
              <a:lnTo>
                <a:pt x="1062059" y="9537"/>
              </a:lnTo>
            </a:path>
          </a:pathLst>
        </a:custGeom>
        <a:noFill/>
        <a:ln w="15875"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4440" y="4254690"/>
        <a:ext cx="53102" cy="53102"/>
      </dsp:txXfrm>
    </dsp:sp>
    <dsp:sp modelId="{8EDAC08F-0F74-41FB-BD92-FD284BEC0052}">
      <dsp:nvSpPr>
        <dsp:cNvPr id="0" name=""/>
        <dsp:cNvSpPr/>
      </dsp:nvSpPr>
      <dsp:spPr>
        <a:xfrm>
          <a:off x="4348738" y="4332342"/>
          <a:ext cx="1760712" cy="717358"/>
        </a:xfrm>
        <a:prstGeom prst="roundRect">
          <a:avLst>
            <a:gd name="adj" fmla="val 10000"/>
          </a:avLst>
        </a:prstGeom>
        <a:solidFill>
          <a:srgbClr val="F47E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err="1"/>
            <a:t>SortedSet</a:t>
          </a:r>
          <a:endParaRPr lang="en-US" sz="2500" kern="1200" dirty="0"/>
        </a:p>
      </dsp:txBody>
      <dsp:txXfrm>
        <a:off x="4369749" y="4353353"/>
        <a:ext cx="1718690" cy="675336"/>
      </dsp:txXfrm>
    </dsp:sp>
    <dsp:sp modelId="{4DB301DA-5EE3-46BA-B50B-F620E9912BC3}">
      <dsp:nvSpPr>
        <dsp:cNvPr id="0" name=""/>
        <dsp:cNvSpPr/>
      </dsp:nvSpPr>
      <dsp:spPr>
        <a:xfrm>
          <a:off x="6109451" y="4681484"/>
          <a:ext cx="573886" cy="19075"/>
        </a:xfrm>
        <a:custGeom>
          <a:avLst/>
          <a:gdLst/>
          <a:ahLst/>
          <a:cxnLst/>
          <a:rect l="0" t="0" r="0" b="0"/>
          <a:pathLst>
            <a:path>
              <a:moveTo>
                <a:pt x="0" y="9537"/>
              </a:moveTo>
              <a:lnTo>
                <a:pt x="573886" y="9537"/>
              </a:lnTo>
            </a:path>
          </a:pathLst>
        </a:custGeom>
        <a:noFill/>
        <a:ln w="15875" cap="flat" cmpd="sng" algn="ctr">
          <a:solidFill>
            <a:schemeClr val="accent1">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82047" y="4676674"/>
        <a:ext cx="28694" cy="28694"/>
      </dsp:txXfrm>
    </dsp:sp>
    <dsp:sp modelId="{DD76AD89-75E6-42AC-BF17-11E16ABF15B5}">
      <dsp:nvSpPr>
        <dsp:cNvPr id="0" name=""/>
        <dsp:cNvSpPr/>
      </dsp:nvSpPr>
      <dsp:spPr>
        <a:xfrm>
          <a:off x="6683338" y="4332342"/>
          <a:ext cx="1947512" cy="717358"/>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err="1"/>
            <a:t>NavigableSet</a:t>
          </a:r>
          <a:endParaRPr lang="en-US" sz="2500" kern="1200" dirty="0"/>
        </a:p>
      </dsp:txBody>
      <dsp:txXfrm>
        <a:off x="6704349" y="4353353"/>
        <a:ext cx="1905490" cy="675336"/>
      </dsp:txXfrm>
    </dsp:sp>
    <dsp:sp modelId="{0458C1CE-69BF-4D6B-A762-BAE2F7CC3260}">
      <dsp:nvSpPr>
        <dsp:cNvPr id="0" name=""/>
        <dsp:cNvSpPr/>
      </dsp:nvSpPr>
      <dsp:spPr>
        <a:xfrm>
          <a:off x="8630851" y="4681484"/>
          <a:ext cx="573886" cy="19075"/>
        </a:xfrm>
        <a:custGeom>
          <a:avLst/>
          <a:gdLst/>
          <a:ahLst/>
          <a:cxnLst/>
          <a:rect l="0" t="0" r="0" b="0"/>
          <a:pathLst>
            <a:path>
              <a:moveTo>
                <a:pt x="0" y="9537"/>
              </a:moveTo>
              <a:lnTo>
                <a:pt x="573886" y="9537"/>
              </a:lnTo>
            </a:path>
          </a:pathLst>
        </a:custGeom>
        <a:noFill/>
        <a:ln w="15875" cap="flat" cmpd="sng" algn="ctr">
          <a:solidFill>
            <a:schemeClr val="accent1">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903447" y="4676674"/>
        <a:ext cx="28694" cy="28694"/>
      </dsp:txXfrm>
    </dsp:sp>
    <dsp:sp modelId="{B3EED205-EA90-43CA-92CD-B23FB0E45E02}">
      <dsp:nvSpPr>
        <dsp:cNvPr id="0" name=""/>
        <dsp:cNvSpPr/>
      </dsp:nvSpPr>
      <dsp:spPr>
        <a:xfrm>
          <a:off x="9204738" y="4332342"/>
          <a:ext cx="1434716" cy="717358"/>
        </a:xfrm>
        <a:prstGeom prst="roundRect">
          <a:avLst>
            <a:gd name="adj" fmla="val 10000"/>
          </a:avLst>
        </a:prstGeom>
        <a:solidFill>
          <a:srgbClr val="14A3B5"/>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err="1"/>
            <a:t>TreeSet</a:t>
          </a:r>
          <a:endParaRPr lang="en-US" sz="2500" kern="1200" dirty="0"/>
        </a:p>
      </dsp:txBody>
      <dsp:txXfrm>
        <a:off x="9225749" y="4353353"/>
        <a:ext cx="1392694" cy="675336"/>
      </dsp:txXfrm>
    </dsp:sp>
    <dsp:sp modelId="{724E44EB-DA5B-482A-9613-B4573EC42259}">
      <dsp:nvSpPr>
        <dsp:cNvPr id="0" name=""/>
        <dsp:cNvSpPr/>
      </dsp:nvSpPr>
      <dsp:spPr>
        <a:xfrm rot="4765918">
          <a:off x="821118" y="4775210"/>
          <a:ext cx="2297377" cy="19075"/>
        </a:xfrm>
        <a:custGeom>
          <a:avLst/>
          <a:gdLst/>
          <a:ahLst/>
          <a:cxnLst/>
          <a:rect l="0" t="0" r="0" b="0"/>
          <a:pathLst>
            <a:path>
              <a:moveTo>
                <a:pt x="0" y="9537"/>
              </a:moveTo>
              <a:lnTo>
                <a:pt x="2297377" y="9537"/>
              </a:lnTo>
            </a:path>
          </a:pathLst>
        </a:custGeom>
        <a:noFill/>
        <a:ln w="15875"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912373" y="4727313"/>
        <a:ext cx="114868" cy="114868"/>
      </dsp:txXfrm>
    </dsp:sp>
    <dsp:sp modelId="{15563A49-B8DB-4E5A-A4DF-7E02DA276E73}">
      <dsp:nvSpPr>
        <dsp:cNvPr id="0" name=""/>
        <dsp:cNvSpPr/>
      </dsp:nvSpPr>
      <dsp:spPr>
        <a:xfrm>
          <a:off x="2180480" y="5555273"/>
          <a:ext cx="1434716" cy="717358"/>
        </a:xfrm>
        <a:prstGeom prst="roundRect">
          <a:avLst>
            <a:gd name="adj" fmla="val 10000"/>
          </a:avLst>
        </a:prstGeom>
        <a:solidFill>
          <a:srgbClr val="F37E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Queue</a:t>
          </a:r>
        </a:p>
      </dsp:txBody>
      <dsp:txXfrm>
        <a:off x="2201491" y="5576284"/>
        <a:ext cx="1392694" cy="675336"/>
      </dsp:txXfrm>
    </dsp:sp>
    <dsp:sp modelId="{E1D12BFC-4D45-4767-A25A-7749A224717F}">
      <dsp:nvSpPr>
        <dsp:cNvPr id="0" name=""/>
        <dsp:cNvSpPr/>
      </dsp:nvSpPr>
      <dsp:spPr>
        <a:xfrm rot="19891129">
          <a:off x="3564696" y="5705430"/>
          <a:ext cx="834543" cy="19075"/>
        </a:xfrm>
        <a:custGeom>
          <a:avLst/>
          <a:gdLst/>
          <a:ahLst/>
          <a:cxnLst/>
          <a:rect l="0" t="0" r="0" b="0"/>
          <a:pathLst>
            <a:path>
              <a:moveTo>
                <a:pt x="0" y="9537"/>
              </a:moveTo>
              <a:lnTo>
                <a:pt x="834543" y="9537"/>
              </a:lnTo>
            </a:path>
          </a:pathLst>
        </a:custGeom>
        <a:noFill/>
        <a:ln w="15875"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61104" y="5694104"/>
        <a:ext cx="41727" cy="41727"/>
      </dsp:txXfrm>
    </dsp:sp>
    <dsp:sp modelId="{98F42FA4-E835-4F73-9462-A9AEFC7C02BE}">
      <dsp:nvSpPr>
        <dsp:cNvPr id="0" name=""/>
        <dsp:cNvSpPr/>
      </dsp:nvSpPr>
      <dsp:spPr>
        <a:xfrm>
          <a:off x="4348738" y="5157304"/>
          <a:ext cx="2120281" cy="717358"/>
        </a:xfrm>
        <a:prstGeom prst="roundRect">
          <a:avLst>
            <a:gd name="adj" fmla="val 10000"/>
          </a:avLst>
        </a:prstGeom>
        <a:solidFill>
          <a:schemeClr val="bg2">
            <a:lumMod val="2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ts val="0"/>
            </a:spcAft>
            <a:buNone/>
          </a:pPr>
          <a:r>
            <a:rPr lang="en-US" sz="2400" kern="1200" dirty="0"/>
            <a:t>Priority Queue</a:t>
          </a:r>
        </a:p>
      </dsp:txBody>
      <dsp:txXfrm>
        <a:off x="4369749" y="5178315"/>
        <a:ext cx="2078259" cy="675336"/>
      </dsp:txXfrm>
    </dsp:sp>
    <dsp:sp modelId="{BEFCDF4E-FEB7-4F82-BCFF-72095D5B7B40}">
      <dsp:nvSpPr>
        <dsp:cNvPr id="0" name=""/>
        <dsp:cNvSpPr/>
      </dsp:nvSpPr>
      <dsp:spPr>
        <a:xfrm rot="1812216">
          <a:off x="3557584" y="6117911"/>
          <a:ext cx="848767" cy="19075"/>
        </a:xfrm>
        <a:custGeom>
          <a:avLst/>
          <a:gdLst/>
          <a:ahLst/>
          <a:cxnLst/>
          <a:rect l="0" t="0" r="0" b="0"/>
          <a:pathLst>
            <a:path>
              <a:moveTo>
                <a:pt x="0" y="9537"/>
              </a:moveTo>
              <a:lnTo>
                <a:pt x="848767" y="9537"/>
              </a:lnTo>
            </a:path>
          </a:pathLst>
        </a:custGeom>
        <a:noFill/>
        <a:ln w="15875"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60748" y="6106230"/>
        <a:ext cx="42438" cy="42438"/>
      </dsp:txXfrm>
    </dsp:sp>
    <dsp:sp modelId="{284AC213-E8CF-4BD0-BB35-7F5AAAA076F7}">
      <dsp:nvSpPr>
        <dsp:cNvPr id="0" name=""/>
        <dsp:cNvSpPr/>
      </dsp:nvSpPr>
      <dsp:spPr>
        <a:xfrm>
          <a:off x="4348738" y="5982266"/>
          <a:ext cx="2164585" cy="717358"/>
        </a:xfrm>
        <a:prstGeom prst="roundRect">
          <a:avLst>
            <a:gd name="adj" fmla="val 10000"/>
          </a:avLst>
        </a:prstGeom>
        <a:solidFill>
          <a:schemeClr val="bg2">
            <a:lumMod val="2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ts val="0"/>
            </a:spcAft>
            <a:buNone/>
          </a:pPr>
          <a:r>
            <a:rPr lang="en-US" sz="2400" kern="1200" dirty="0"/>
            <a:t>Blocking Queue</a:t>
          </a:r>
        </a:p>
      </dsp:txBody>
      <dsp:txXfrm>
        <a:off x="4369749" y="6003277"/>
        <a:ext cx="2122563" cy="67533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A3C3C-0AF5-4341-A437-8FECB7E8FC1C}">
      <dsp:nvSpPr>
        <dsp:cNvPr id="0" name=""/>
        <dsp:cNvSpPr/>
      </dsp:nvSpPr>
      <dsp:spPr>
        <a:xfrm>
          <a:off x="1176" y="2904406"/>
          <a:ext cx="2400844" cy="979041"/>
        </a:xfrm>
        <a:prstGeom prst="roundRect">
          <a:avLst>
            <a:gd name="adj" fmla="val 10000"/>
          </a:avLst>
        </a:prstGeom>
        <a:solidFill>
          <a:srgbClr val="00B050"/>
        </a:soli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Collection</a:t>
          </a:r>
        </a:p>
      </dsp:txBody>
      <dsp:txXfrm>
        <a:off x="29851" y="2933081"/>
        <a:ext cx="2343494" cy="921691"/>
      </dsp:txXfrm>
    </dsp:sp>
    <dsp:sp modelId="{4C7B3F40-900D-4ED5-B9A7-0B187FA70A43}">
      <dsp:nvSpPr>
        <dsp:cNvPr id="0" name=""/>
        <dsp:cNvSpPr/>
      </dsp:nvSpPr>
      <dsp:spPr>
        <a:xfrm rot="21306332">
          <a:off x="2401245" y="3362772"/>
          <a:ext cx="425142" cy="26034"/>
        </a:xfrm>
        <a:custGeom>
          <a:avLst/>
          <a:gdLst/>
          <a:ahLst/>
          <a:cxnLst/>
          <a:rect l="0" t="0" r="0" b="0"/>
          <a:pathLst>
            <a:path>
              <a:moveTo>
                <a:pt x="0" y="13017"/>
              </a:moveTo>
              <a:lnTo>
                <a:pt x="425142" y="13017"/>
              </a:lnTo>
            </a:path>
          </a:pathLst>
        </a:custGeom>
        <a:noFill/>
        <a:ln w="15875"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603188" y="3365161"/>
        <a:ext cx="21257" cy="21257"/>
      </dsp:txXfrm>
    </dsp:sp>
    <dsp:sp modelId="{CB50B177-3E47-44AC-96E5-C9867C5C137B}">
      <dsp:nvSpPr>
        <dsp:cNvPr id="0" name=""/>
        <dsp:cNvSpPr/>
      </dsp:nvSpPr>
      <dsp:spPr>
        <a:xfrm>
          <a:off x="2825612" y="2868132"/>
          <a:ext cx="1958082" cy="979041"/>
        </a:xfrm>
        <a:prstGeom prst="roundRect">
          <a:avLst>
            <a:gd name="adj" fmla="val 10000"/>
          </a:avLst>
        </a:prstGeom>
        <a:solidFill>
          <a:srgbClr val="F37E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Map</a:t>
          </a:r>
        </a:p>
      </dsp:txBody>
      <dsp:txXfrm>
        <a:off x="2854287" y="2896807"/>
        <a:ext cx="1900732" cy="921691"/>
      </dsp:txXfrm>
    </dsp:sp>
    <dsp:sp modelId="{0554D4EE-F66A-4144-A8C3-FA2D5F420A9B}">
      <dsp:nvSpPr>
        <dsp:cNvPr id="0" name=""/>
        <dsp:cNvSpPr/>
      </dsp:nvSpPr>
      <dsp:spPr>
        <a:xfrm rot="17687766">
          <a:off x="3995911" y="2112904"/>
          <a:ext cx="2713645" cy="26034"/>
        </a:xfrm>
        <a:custGeom>
          <a:avLst/>
          <a:gdLst/>
          <a:ahLst/>
          <a:cxnLst/>
          <a:rect l="0" t="0" r="0" b="0"/>
          <a:pathLst>
            <a:path>
              <a:moveTo>
                <a:pt x="0" y="13017"/>
              </a:moveTo>
              <a:lnTo>
                <a:pt x="2713645" y="13017"/>
              </a:lnTo>
            </a:path>
          </a:pathLst>
        </a:custGeom>
        <a:noFill/>
        <a:ln w="15875"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284892" y="2058080"/>
        <a:ext cx="135682" cy="135682"/>
      </dsp:txXfrm>
    </dsp:sp>
    <dsp:sp modelId="{E425E179-4BFD-4A59-85F7-89A84BE83DCC}">
      <dsp:nvSpPr>
        <dsp:cNvPr id="0" name=""/>
        <dsp:cNvSpPr/>
      </dsp:nvSpPr>
      <dsp:spPr>
        <a:xfrm>
          <a:off x="5921772" y="505906"/>
          <a:ext cx="2530861" cy="776565"/>
        </a:xfrm>
        <a:prstGeom prst="roundRect">
          <a:avLst>
            <a:gd name="adj" fmla="val 10000"/>
          </a:avLst>
        </a:prstGeom>
        <a:solidFill>
          <a:srgbClr val="F3038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err="1"/>
            <a:t>HashTable</a:t>
          </a:r>
          <a:endParaRPr lang="en-US" sz="2800" kern="1200" dirty="0"/>
        </a:p>
      </dsp:txBody>
      <dsp:txXfrm>
        <a:off x="5944517" y="528651"/>
        <a:ext cx="2485371" cy="731075"/>
      </dsp:txXfrm>
    </dsp:sp>
    <dsp:sp modelId="{40EC4B89-D1AC-4B72-A091-B9803460A0BD}">
      <dsp:nvSpPr>
        <dsp:cNvPr id="0" name=""/>
        <dsp:cNvSpPr/>
      </dsp:nvSpPr>
      <dsp:spPr>
        <a:xfrm rot="19170008">
          <a:off x="4602114" y="2852437"/>
          <a:ext cx="1515747" cy="26034"/>
        </a:xfrm>
        <a:custGeom>
          <a:avLst/>
          <a:gdLst/>
          <a:ahLst/>
          <a:cxnLst/>
          <a:rect l="0" t="0" r="0" b="0"/>
          <a:pathLst>
            <a:path>
              <a:moveTo>
                <a:pt x="0" y="13017"/>
              </a:moveTo>
              <a:lnTo>
                <a:pt x="1515747" y="13017"/>
              </a:lnTo>
            </a:path>
          </a:pathLst>
        </a:custGeom>
        <a:noFill/>
        <a:ln w="15875"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322095" y="2827561"/>
        <a:ext cx="75787" cy="75787"/>
      </dsp:txXfrm>
    </dsp:sp>
    <dsp:sp modelId="{11D5BDE7-A583-4FB7-A3D0-A79D83E69644}">
      <dsp:nvSpPr>
        <dsp:cNvPr id="0" name=""/>
        <dsp:cNvSpPr/>
      </dsp:nvSpPr>
      <dsp:spPr>
        <a:xfrm>
          <a:off x="5936281" y="1984973"/>
          <a:ext cx="2509517" cy="776565"/>
        </a:xfrm>
        <a:prstGeom prst="roundRect">
          <a:avLst>
            <a:gd name="adj" fmla="val 10000"/>
          </a:avLst>
        </a:prstGeom>
        <a:solidFill>
          <a:srgbClr val="F3038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err="1"/>
            <a:t>LinkedHashMap</a:t>
          </a:r>
          <a:endParaRPr lang="en-US" sz="2800" kern="1200" dirty="0"/>
        </a:p>
      </dsp:txBody>
      <dsp:txXfrm>
        <a:off x="5959026" y="2007718"/>
        <a:ext cx="2464027" cy="731075"/>
      </dsp:txXfrm>
    </dsp:sp>
    <dsp:sp modelId="{6EB77FD1-3977-47BC-8B7C-9F5D800AF8FE}">
      <dsp:nvSpPr>
        <dsp:cNvPr id="0" name=""/>
        <dsp:cNvSpPr/>
      </dsp:nvSpPr>
      <dsp:spPr>
        <a:xfrm rot="1114605">
          <a:off x="4752019" y="3538319"/>
          <a:ext cx="1215939" cy="26034"/>
        </a:xfrm>
        <a:custGeom>
          <a:avLst/>
          <a:gdLst/>
          <a:ahLst/>
          <a:cxnLst/>
          <a:rect l="0" t="0" r="0" b="0"/>
          <a:pathLst>
            <a:path>
              <a:moveTo>
                <a:pt x="0" y="13017"/>
              </a:moveTo>
              <a:lnTo>
                <a:pt x="1215939" y="13017"/>
              </a:lnTo>
            </a:path>
          </a:pathLst>
        </a:custGeom>
        <a:noFill/>
        <a:ln w="15875"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329590" y="3520938"/>
        <a:ext cx="60796" cy="60796"/>
      </dsp:txXfrm>
    </dsp:sp>
    <dsp:sp modelId="{A25122E0-A456-4224-B280-F7A42DE8E32E}">
      <dsp:nvSpPr>
        <dsp:cNvPr id="0" name=""/>
        <dsp:cNvSpPr/>
      </dsp:nvSpPr>
      <dsp:spPr>
        <a:xfrm>
          <a:off x="5936281" y="3356737"/>
          <a:ext cx="2508362" cy="776565"/>
        </a:xfrm>
        <a:prstGeom prst="roundRect">
          <a:avLst>
            <a:gd name="adj" fmla="val 10000"/>
          </a:avLst>
        </a:prstGeom>
        <a:solidFill>
          <a:srgbClr val="F3038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HashMap</a:t>
          </a:r>
        </a:p>
      </dsp:txBody>
      <dsp:txXfrm>
        <a:off x="5959026" y="3379482"/>
        <a:ext cx="2462872" cy="731075"/>
      </dsp:txXfrm>
    </dsp:sp>
    <dsp:sp modelId="{5F50D5E7-9DF6-42C1-9F88-B0CD4C0ADA74}">
      <dsp:nvSpPr>
        <dsp:cNvPr id="0" name=""/>
        <dsp:cNvSpPr/>
      </dsp:nvSpPr>
      <dsp:spPr>
        <a:xfrm rot="3480025">
          <a:off x="4259593" y="4290133"/>
          <a:ext cx="2229809" cy="26034"/>
        </a:xfrm>
        <a:custGeom>
          <a:avLst/>
          <a:gdLst/>
          <a:ahLst/>
          <a:cxnLst/>
          <a:rect l="0" t="0" r="0" b="0"/>
          <a:pathLst>
            <a:path>
              <a:moveTo>
                <a:pt x="0" y="13017"/>
              </a:moveTo>
              <a:lnTo>
                <a:pt x="2229809" y="13017"/>
              </a:lnTo>
            </a:path>
          </a:pathLst>
        </a:custGeom>
        <a:noFill/>
        <a:ln w="15875"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318752" y="4247404"/>
        <a:ext cx="111490" cy="111490"/>
      </dsp:txXfrm>
    </dsp:sp>
    <dsp:sp modelId="{39C9A0EB-D037-460C-8109-4DA45D9792B9}">
      <dsp:nvSpPr>
        <dsp:cNvPr id="0" name=""/>
        <dsp:cNvSpPr/>
      </dsp:nvSpPr>
      <dsp:spPr>
        <a:xfrm>
          <a:off x="5965300" y="4759126"/>
          <a:ext cx="1958082" cy="979041"/>
        </a:xfrm>
        <a:prstGeom prst="roundRect">
          <a:avLst>
            <a:gd name="adj" fmla="val 10000"/>
          </a:avLst>
        </a:prstGeom>
        <a:solidFill>
          <a:srgbClr val="F37E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err="1"/>
            <a:t>SortedMap</a:t>
          </a:r>
          <a:endParaRPr lang="en-US" sz="2800" kern="1200" dirty="0"/>
        </a:p>
      </dsp:txBody>
      <dsp:txXfrm>
        <a:off x="5993975" y="4787801"/>
        <a:ext cx="1900732" cy="921691"/>
      </dsp:txXfrm>
    </dsp:sp>
    <dsp:sp modelId="{08467AD5-F7F0-46E7-A07A-691E8FD08298}">
      <dsp:nvSpPr>
        <dsp:cNvPr id="0" name=""/>
        <dsp:cNvSpPr/>
      </dsp:nvSpPr>
      <dsp:spPr>
        <a:xfrm rot="21534858">
          <a:off x="7923314" y="5228380"/>
          <a:ext cx="765238" cy="26034"/>
        </a:xfrm>
        <a:custGeom>
          <a:avLst/>
          <a:gdLst/>
          <a:ahLst/>
          <a:cxnLst/>
          <a:rect l="0" t="0" r="0" b="0"/>
          <a:pathLst>
            <a:path>
              <a:moveTo>
                <a:pt x="0" y="13017"/>
              </a:moveTo>
              <a:lnTo>
                <a:pt x="765238" y="13017"/>
              </a:lnTo>
            </a:path>
          </a:pathLst>
        </a:custGeom>
        <a:noFill/>
        <a:ln w="15875" cap="flat" cmpd="sng" algn="ctr">
          <a:solidFill>
            <a:schemeClr val="accent1">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8286802" y="5222266"/>
        <a:ext cx="38261" cy="38261"/>
      </dsp:txXfrm>
    </dsp:sp>
    <dsp:sp modelId="{E3A9E4D4-3837-4C8C-A57E-2CA159A77080}">
      <dsp:nvSpPr>
        <dsp:cNvPr id="0" name=""/>
        <dsp:cNvSpPr/>
      </dsp:nvSpPr>
      <dsp:spPr>
        <a:xfrm>
          <a:off x="8688484" y="4744626"/>
          <a:ext cx="1958082" cy="979041"/>
        </a:xfrm>
        <a:prstGeom prst="roundRect">
          <a:avLst>
            <a:gd name="adj" fmla="val 10000"/>
          </a:avLst>
        </a:prstGeom>
        <a:solidFill>
          <a:srgbClr val="F3038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err="1"/>
            <a:t>TreeMap</a:t>
          </a:r>
          <a:endParaRPr lang="en-US" sz="2800" kern="1200" dirty="0"/>
        </a:p>
      </dsp:txBody>
      <dsp:txXfrm>
        <a:off x="8717159" y="4773301"/>
        <a:ext cx="1900732" cy="92169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900C9-0B61-47ED-8692-441FA128787E}">
      <dsp:nvSpPr>
        <dsp:cNvPr id="0" name=""/>
        <dsp:cNvSpPr/>
      </dsp:nvSpPr>
      <dsp:spPr>
        <a:xfrm>
          <a:off x="3143" y="1192624"/>
          <a:ext cx="3064668" cy="864000"/>
        </a:xfrm>
        <a:prstGeom prst="rect">
          <a:avLst/>
        </a:prstGeom>
        <a:solidFill>
          <a:srgbClr val="F37E00"/>
        </a:solidFill>
        <a:ln w="15875" cap="flat" cmpd="sng" algn="ctr">
          <a:noFill/>
          <a:prstDash val="solid"/>
        </a:ln>
        <a:effectLst/>
        <a:scene3d>
          <a:camera prst="orthographicFront">
            <a:rot lat="0" lon="0" rev="0"/>
          </a:camera>
          <a:lightRig rig="glow" dir="t">
            <a:rot lat="0" lon="0" rev="14100000"/>
          </a:lightRig>
        </a:scene3d>
        <a:sp3d prstMaterial="softEdge">
          <a:bevelT w="127000" prst="artDeco"/>
        </a:sp3d>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Sorting</a:t>
          </a:r>
        </a:p>
      </dsp:txBody>
      <dsp:txXfrm>
        <a:off x="3143" y="1192624"/>
        <a:ext cx="3064668" cy="864000"/>
      </dsp:txXfrm>
    </dsp:sp>
    <dsp:sp modelId="{94B15698-63D4-45E7-BC23-F2BA07E2932E}">
      <dsp:nvSpPr>
        <dsp:cNvPr id="0" name=""/>
        <dsp:cNvSpPr/>
      </dsp:nvSpPr>
      <dsp:spPr>
        <a:xfrm>
          <a:off x="3143" y="2056624"/>
          <a:ext cx="3064668" cy="1811700"/>
        </a:xfrm>
        <a:prstGeom prst="rect">
          <a:avLst/>
        </a:prstGeom>
        <a:solidFill>
          <a:schemeClr val="accent1">
            <a:lumMod val="20000"/>
            <a:lumOff val="80000"/>
            <a:alpha val="90000"/>
          </a:schemeClr>
        </a:solidFill>
        <a:ln w="15875" cap="flat" cmpd="sng" algn="ctr">
          <a:noFill/>
          <a:prstDash val="solid"/>
        </a:ln>
        <a:effectLst/>
        <a:scene3d>
          <a:camera prst="orthographicFront">
            <a:rot lat="0" lon="0" rev="0"/>
          </a:camera>
          <a:lightRig rig="glow" dir="t">
            <a:rot lat="0" lon="0" rev="14100000"/>
          </a:lightRig>
        </a:scene3d>
        <a:sp3d prstMaterial="softEdge">
          <a:bevelT w="127000" prst="artDeco"/>
        </a:sp3d>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Font typeface="Wingdings" panose="05000000000000000000" pitchFamily="2" charset="2"/>
            <a:buChar char="v"/>
          </a:pPr>
          <a:r>
            <a:rPr lang="en-US" sz="3000" kern="1200" dirty="0">
              <a:solidFill>
                <a:srgbClr val="FF3300"/>
              </a:solidFill>
            </a:rPr>
            <a:t>Comparable(I)</a:t>
          </a:r>
        </a:p>
        <a:p>
          <a:pPr marL="285750" lvl="1" indent="-285750" algn="l" defTabSz="1333500">
            <a:lnSpc>
              <a:spcPct val="90000"/>
            </a:lnSpc>
            <a:spcBef>
              <a:spcPct val="0"/>
            </a:spcBef>
            <a:spcAft>
              <a:spcPct val="15000"/>
            </a:spcAft>
            <a:buFont typeface="Wingdings" panose="05000000000000000000" pitchFamily="2" charset="2"/>
            <a:buChar char="v"/>
          </a:pPr>
          <a:r>
            <a:rPr lang="en-US" sz="3000" kern="1200" dirty="0">
              <a:solidFill>
                <a:srgbClr val="FF3300"/>
              </a:solidFill>
            </a:rPr>
            <a:t>Comparator(I)</a:t>
          </a:r>
        </a:p>
      </dsp:txBody>
      <dsp:txXfrm>
        <a:off x="3143" y="2056624"/>
        <a:ext cx="3064668" cy="1811700"/>
      </dsp:txXfrm>
    </dsp:sp>
    <dsp:sp modelId="{0F9C51E3-E9BE-4885-A465-E532012E98F7}">
      <dsp:nvSpPr>
        <dsp:cNvPr id="0" name=""/>
        <dsp:cNvSpPr/>
      </dsp:nvSpPr>
      <dsp:spPr>
        <a:xfrm>
          <a:off x="3496865" y="1192624"/>
          <a:ext cx="3064668" cy="864000"/>
        </a:xfrm>
        <a:prstGeom prst="rect">
          <a:avLst/>
        </a:prstGeom>
        <a:solidFill>
          <a:srgbClr val="F30381"/>
        </a:solidFill>
        <a:ln w="15875" cap="flat" cmpd="sng" algn="ctr">
          <a:noFill/>
          <a:prstDash val="solid"/>
        </a:ln>
        <a:effectLst/>
        <a:scene3d>
          <a:camera prst="orthographicFront">
            <a:rot lat="0" lon="0" rev="0"/>
          </a:camera>
          <a:lightRig rig="glow" dir="t">
            <a:rot lat="0" lon="0" rev="14100000"/>
          </a:lightRig>
        </a:scene3d>
        <a:sp3d prstMaterial="softEdge">
          <a:bevelT w="127000" prst="artDeco"/>
        </a:sp3d>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Cursor</a:t>
          </a:r>
        </a:p>
      </dsp:txBody>
      <dsp:txXfrm>
        <a:off x="3496865" y="1192624"/>
        <a:ext cx="3064668" cy="864000"/>
      </dsp:txXfrm>
    </dsp:sp>
    <dsp:sp modelId="{0C566F87-8E6A-4F5B-BA40-B7D9A6EC4B3C}">
      <dsp:nvSpPr>
        <dsp:cNvPr id="0" name=""/>
        <dsp:cNvSpPr/>
      </dsp:nvSpPr>
      <dsp:spPr>
        <a:xfrm>
          <a:off x="3496865" y="2056624"/>
          <a:ext cx="3064668" cy="1811700"/>
        </a:xfrm>
        <a:prstGeom prst="rect">
          <a:avLst/>
        </a:prstGeom>
        <a:solidFill>
          <a:srgbClr val="FFCCFF">
            <a:alpha val="89804"/>
          </a:srgbClr>
        </a:solidFill>
        <a:ln w="15875" cap="flat" cmpd="sng" algn="ctr">
          <a:noFill/>
          <a:prstDash val="solid"/>
        </a:ln>
        <a:effectLst/>
        <a:scene3d>
          <a:camera prst="orthographicFront">
            <a:rot lat="0" lon="0" rev="0"/>
          </a:camera>
          <a:lightRig rig="glow" dir="t">
            <a:rot lat="0" lon="0" rev="14100000"/>
          </a:lightRig>
        </a:scene3d>
        <a:sp3d prstMaterial="softEdge">
          <a:bevelT w="127000" prst="artDeco"/>
        </a:sp3d>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Font typeface="Wingdings" panose="05000000000000000000" pitchFamily="2" charset="2"/>
            <a:buChar char="v"/>
          </a:pPr>
          <a:r>
            <a:rPr lang="en-US" sz="3000" kern="1200" dirty="0">
              <a:solidFill>
                <a:srgbClr val="FF0066"/>
              </a:solidFill>
            </a:rPr>
            <a:t>Iterator(I)</a:t>
          </a:r>
        </a:p>
        <a:p>
          <a:pPr marL="285750" lvl="1" indent="-285750" algn="l" defTabSz="1333500">
            <a:lnSpc>
              <a:spcPct val="90000"/>
            </a:lnSpc>
            <a:spcBef>
              <a:spcPct val="0"/>
            </a:spcBef>
            <a:spcAft>
              <a:spcPct val="15000"/>
            </a:spcAft>
            <a:buFont typeface="Wingdings" panose="05000000000000000000" pitchFamily="2" charset="2"/>
            <a:buChar char="v"/>
          </a:pPr>
          <a:r>
            <a:rPr lang="en-US" sz="3000" kern="1200" dirty="0" err="1">
              <a:solidFill>
                <a:srgbClr val="FF0066"/>
              </a:solidFill>
            </a:rPr>
            <a:t>ListIterator</a:t>
          </a:r>
          <a:r>
            <a:rPr lang="en-US" sz="3000" kern="1200" dirty="0">
              <a:solidFill>
                <a:srgbClr val="FF0066"/>
              </a:solidFill>
            </a:rPr>
            <a:t>(I)</a:t>
          </a:r>
        </a:p>
        <a:p>
          <a:pPr marL="285750" lvl="1" indent="-285750" algn="l" defTabSz="1333500">
            <a:lnSpc>
              <a:spcPct val="90000"/>
            </a:lnSpc>
            <a:spcBef>
              <a:spcPct val="0"/>
            </a:spcBef>
            <a:spcAft>
              <a:spcPct val="15000"/>
            </a:spcAft>
            <a:buFont typeface="Wingdings" panose="05000000000000000000" pitchFamily="2" charset="2"/>
            <a:buChar char="v"/>
          </a:pPr>
          <a:r>
            <a:rPr lang="en-US" sz="3000" kern="1200" dirty="0">
              <a:solidFill>
                <a:srgbClr val="FF0066"/>
              </a:solidFill>
            </a:rPr>
            <a:t>Enumeration(I)</a:t>
          </a:r>
        </a:p>
      </dsp:txBody>
      <dsp:txXfrm>
        <a:off x="3496865" y="2056624"/>
        <a:ext cx="3064668" cy="1811700"/>
      </dsp:txXfrm>
    </dsp:sp>
    <dsp:sp modelId="{B91056A6-783B-41E3-944C-F4B2A57B9685}">
      <dsp:nvSpPr>
        <dsp:cNvPr id="0" name=""/>
        <dsp:cNvSpPr/>
      </dsp:nvSpPr>
      <dsp:spPr>
        <a:xfrm>
          <a:off x="6990588" y="1192624"/>
          <a:ext cx="3064668" cy="864000"/>
        </a:xfrm>
        <a:prstGeom prst="rect">
          <a:avLst/>
        </a:prstGeom>
        <a:solidFill>
          <a:srgbClr val="00B050"/>
        </a:solidFill>
        <a:ln w="15875" cap="flat" cmpd="sng" algn="ctr">
          <a:noFill/>
          <a:prstDash val="solid"/>
        </a:ln>
        <a:effectLst/>
        <a:scene3d>
          <a:camera prst="orthographicFront">
            <a:rot lat="0" lon="0" rev="0"/>
          </a:camera>
          <a:lightRig rig="glow" dir="t">
            <a:rot lat="0" lon="0" rev="14100000"/>
          </a:lightRig>
        </a:scene3d>
        <a:sp3d prstMaterial="softEdge">
          <a:bevelT w="127000" prst="artDeco"/>
        </a:sp3d>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Utility Class</a:t>
          </a:r>
        </a:p>
      </dsp:txBody>
      <dsp:txXfrm>
        <a:off x="6990588" y="1192624"/>
        <a:ext cx="3064668" cy="864000"/>
      </dsp:txXfrm>
    </dsp:sp>
    <dsp:sp modelId="{AB647B69-98CA-426D-9B14-48D63F5A8ACC}">
      <dsp:nvSpPr>
        <dsp:cNvPr id="0" name=""/>
        <dsp:cNvSpPr/>
      </dsp:nvSpPr>
      <dsp:spPr>
        <a:xfrm>
          <a:off x="6990588" y="2056624"/>
          <a:ext cx="3064668" cy="1811700"/>
        </a:xfrm>
        <a:prstGeom prst="rect">
          <a:avLst/>
        </a:prstGeom>
        <a:solidFill>
          <a:srgbClr val="B3F5B6">
            <a:alpha val="89804"/>
          </a:srgbClr>
        </a:solidFill>
        <a:ln w="15875" cap="flat" cmpd="sng" algn="ctr">
          <a:noFill/>
          <a:prstDash val="solid"/>
        </a:ln>
        <a:effectLst/>
        <a:scene3d>
          <a:camera prst="orthographicFront">
            <a:rot lat="0" lon="0" rev="0"/>
          </a:camera>
          <a:lightRig rig="glow" dir="t">
            <a:rot lat="0" lon="0" rev="14100000"/>
          </a:lightRig>
        </a:scene3d>
        <a:sp3d prstMaterial="softEdge">
          <a:bevelT w="127000" prst="artDeco"/>
        </a:sp3d>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Font typeface="Wingdings" panose="05000000000000000000" pitchFamily="2" charset="2"/>
            <a:buChar char="v"/>
          </a:pPr>
          <a:r>
            <a:rPr lang="en-US" sz="3000" kern="1200" dirty="0">
              <a:solidFill>
                <a:srgbClr val="006600"/>
              </a:solidFill>
            </a:rPr>
            <a:t>Arrays</a:t>
          </a:r>
        </a:p>
        <a:p>
          <a:pPr marL="285750" lvl="1" indent="-285750" algn="l" defTabSz="1333500">
            <a:lnSpc>
              <a:spcPct val="90000"/>
            </a:lnSpc>
            <a:spcBef>
              <a:spcPct val="0"/>
            </a:spcBef>
            <a:spcAft>
              <a:spcPct val="15000"/>
            </a:spcAft>
            <a:buFont typeface="Wingdings" panose="05000000000000000000" pitchFamily="2" charset="2"/>
            <a:buChar char="v"/>
          </a:pPr>
          <a:r>
            <a:rPr lang="en-US" sz="3000" kern="1200" dirty="0">
              <a:solidFill>
                <a:srgbClr val="006600"/>
              </a:solidFill>
            </a:rPr>
            <a:t>Collections</a:t>
          </a:r>
        </a:p>
      </dsp:txBody>
      <dsp:txXfrm>
        <a:off x="6990588" y="2056624"/>
        <a:ext cx="3064668" cy="18117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B4CEC8-8BB3-423B-8AD1-DADA9546FFD4}">
      <dsp:nvSpPr>
        <dsp:cNvPr id="0" name=""/>
        <dsp:cNvSpPr/>
      </dsp:nvSpPr>
      <dsp:spPr>
        <a:xfrm>
          <a:off x="5940093" y="3426091"/>
          <a:ext cx="267513" cy="820375"/>
        </a:xfrm>
        <a:custGeom>
          <a:avLst/>
          <a:gdLst/>
          <a:ahLst/>
          <a:cxnLst/>
          <a:rect l="0" t="0" r="0" b="0"/>
          <a:pathLst>
            <a:path>
              <a:moveTo>
                <a:pt x="0" y="0"/>
              </a:moveTo>
              <a:lnTo>
                <a:pt x="0" y="820375"/>
              </a:lnTo>
              <a:lnTo>
                <a:pt x="267513" y="820375"/>
              </a:lnTo>
            </a:path>
          </a:pathLst>
        </a:custGeom>
        <a:noFill/>
        <a:ln w="28575" cap="flat" cmpd="sng" algn="ctr">
          <a:solidFill>
            <a:srgbClr val="0070C0"/>
          </a:solidFill>
          <a:prstDash val="solid"/>
        </a:ln>
        <a:effectLst/>
        <a:scene3d>
          <a:camera prst="orthographicFront"/>
          <a:lightRig rig="threePt" dir="t">
            <a:rot lat="0" lon="0" rev="7500000"/>
          </a:lightRig>
        </a:scene3d>
        <a:sp3d z="-40000"/>
      </dsp:spPr>
      <dsp:style>
        <a:lnRef idx="2">
          <a:schemeClr val="accent2"/>
        </a:lnRef>
        <a:fillRef idx="0">
          <a:schemeClr val="accent2"/>
        </a:fillRef>
        <a:effectRef idx="1">
          <a:schemeClr val="accent2"/>
        </a:effectRef>
        <a:fontRef idx="minor">
          <a:schemeClr val="tx1"/>
        </a:fontRef>
      </dsp:style>
    </dsp:sp>
    <dsp:sp modelId="{DC17150C-28FD-43AF-A0C4-16221555AC63}">
      <dsp:nvSpPr>
        <dsp:cNvPr id="0" name=""/>
        <dsp:cNvSpPr/>
      </dsp:nvSpPr>
      <dsp:spPr>
        <a:xfrm>
          <a:off x="4370625" y="2159859"/>
          <a:ext cx="2282838" cy="374519"/>
        </a:xfrm>
        <a:custGeom>
          <a:avLst/>
          <a:gdLst/>
          <a:ahLst/>
          <a:cxnLst/>
          <a:rect l="0" t="0" r="0" b="0"/>
          <a:pathLst>
            <a:path>
              <a:moveTo>
                <a:pt x="0" y="0"/>
              </a:moveTo>
              <a:lnTo>
                <a:pt x="0" y="187259"/>
              </a:lnTo>
              <a:lnTo>
                <a:pt x="2282838" y="187259"/>
              </a:lnTo>
              <a:lnTo>
                <a:pt x="2282838" y="374519"/>
              </a:lnTo>
            </a:path>
          </a:pathLst>
        </a:custGeom>
        <a:noFill/>
        <a:ln w="15875" cap="flat" cmpd="sng" algn="ctr">
          <a:solidFill>
            <a:srgbClr val="0070C0"/>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4B32BB7-5570-4D59-91BF-AF7C1CA53168}">
      <dsp:nvSpPr>
        <dsp:cNvPr id="0" name=""/>
        <dsp:cNvSpPr/>
      </dsp:nvSpPr>
      <dsp:spPr>
        <a:xfrm>
          <a:off x="4370625" y="2159859"/>
          <a:ext cx="124893" cy="374519"/>
        </a:xfrm>
        <a:custGeom>
          <a:avLst/>
          <a:gdLst/>
          <a:ahLst/>
          <a:cxnLst/>
          <a:rect l="0" t="0" r="0" b="0"/>
          <a:pathLst>
            <a:path>
              <a:moveTo>
                <a:pt x="0" y="0"/>
              </a:moveTo>
              <a:lnTo>
                <a:pt x="0" y="187259"/>
              </a:lnTo>
              <a:lnTo>
                <a:pt x="124893" y="187259"/>
              </a:lnTo>
              <a:lnTo>
                <a:pt x="124893" y="374519"/>
              </a:lnTo>
            </a:path>
          </a:pathLst>
        </a:custGeom>
        <a:noFill/>
        <a:ln w="15875" cap="flat" cmpd="sng" algn="ctr">
          <a:solidFill>
            <a:srgbClr val="0070C0"/>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A4E6D7F-AA6D-4EFB-8747-4011C5A6692C}">
      <dsp:nvSpPr>
        <dsp:cNvPr id="0" name=""/>
        <dsp:cNvSpPr/>
      </dsp:nvSpPr>
      <dsp:spPr>
        <a:xfrm>
          <a:off x="1399394" y="3426091"/>
          <a:ext cx="304981" cy="820375"/>
        </a:xfrm>
        <a:custGeom>
          <a:avLst/>
          <a:gdLst/>
          <a:ahLst/>
          <a:cxnLst/>
          <a:rect l="0" t="0" r="0" b="0"/>
          <a:pathLst>
            <a:path>
              <a:moveTo>
                <a:pt x="0" y="0"/>
              </a:moveTo>
              <a:lnTo>
                <a:pt x="0" y="820375"/>
              </a:lnTo>
              <a:lnTo>
                <a:pt x="304981" y="820375"/>
              </a:lnTo>
            </a:path>
          </a:pathLst>
        </a:custGeom>
        <a:noFill/>
        <a:ln w="28575" cap="flat" cmpd="sng" algn="ctr">
          <a:solidFill>
            <a:srgbClr val="0070C0"/>
          </a:solidFill>
          <a:prstDash val="solid"/>
        </a:ln>
        <a:effectLst/>
        <a:scene3d>
          <a:camera prst="orthographicFront"/>
          <a:lightRig rig="threePt" dir="t">
            <a:rot lat="0" lon="0" rev="7500000"/>
          </a:lightRig>
        </a:scene3d>
        <a:sp3d z="-40000"/>
      </dsp:spPr>
      <dsp:style>
        <a:lnRef idx="2">
          <a:schemeClr val="accent1"/>
        </a:lnRef>
        <a:fillRef idx="0">
          <a:schemeClr val="accent1"/>
        </a:fillRef>
        <a:effectRef idx="1">
          <a:schemeClr val="accent1"/>
        </a:effectRef>
        <a:fontRef idx="minor">
          <a:schemeClr val="tx1"/>
        </a:fontRef>
      </dsp:style>
    </dsp:sp>
    <dsp:sp modelId="{2B6AE0E0-E47D-4886-8CA4-F273EA08B4CC}">
      <dsp:nvSpPr>
        <dsp:cNvPr id="0" name=""/>
        <dsp:cNvSpPr/>
      </dsp:nvSpPr>
      <dsp:spPr>
        <a:xfrm>
          <a:off x="2212679" y="2159859"/>
          <a:ext cx="2157945" cy="374519"/>
        </a:xfrm>
        <a:custGeom>
          <a:avLst/>
          <a:gdLst/>
          <a:ahLst/>
          <a:cxnLst/>
          <a:rect l="0" t="0" r="0" b="0"/>
          <a:pathLst>
            <a:path>
              <a:moveTo>
                <a:pt x="2157945" y="0"/>
              </a:moveTo>
              <a:lnTo>
                <a:pt x="2157945" y="187259"/>
              </a:lnTo>
              <a:lnTo>
                <a:pt x="0" y="187259"/>
              </a:lnTo>
              <a:lnTo>
                <a:pt x="0" y="374519"/>
              </a:lnTo>
            </a:path>
          </a:pathLst>
        </a:custGeom>
        <a:noFill/>
        <a:ln w="15875" cap="flat" cmpd="sng" algn="ctr">
          <a:solidFill>
            <a:srgbClr val="FF0066"/>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D362583-6838-4D78-A4A4-47EB289AAAE5}">
      <dsp:nvSpPr>
        <dsp:cNvPr id="0" name=""/>
        <dsp:cNvSpPr/>
      </dsp:nvSpPr>
      <dsp:spPr>
        <a:xfrm>
          <a:off x="4324905" y="893626"/>
          <a:ext cx="91440" cy="374519"/>
        </a:xfrm>
        <a:custGeom>
          <a:avLst/>
          <a:gdLst/>
          <a:ahLst/>
          <a:cxnLst/>
          <a:rect l="0" t="0" r="0" b="0"/>
          <a:pathLst>
            <a:path>
              <a:moveTo>
                <a:pt x="45720" y="0"/>
              </a:moveTo>
              <a:lnTo>
                <a:pt x="45720" y="374519"/>
              </a:lnTo>
            </a:path>
          </a:pathLst>
        </a:custGeom>
        <a:noFill/>
        <a:ln w="15875" cap="flat" cmpd="sng" algn="ctr">
          <a:solidFill>
            <a:srgbClr val="FF0066"/>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ED6A15D-80DF-4B59-8577-BE62902CC9D1}">
      <dsp:nvSpPr>
        <dsp:cNvPr id="0" name=""/>
        <dsp:cNvSpPr/>
      </dsp:nvSpPr>
      <dsp:spPr>
        <a:xfrm>
          <a:off x="3478912" y="1913"/>
          <a:ext cx="1783426" cy="891713"/>
        </a:xfrm>
        <a:prstGeom prst="rect">
          <a:avLst/>
        </a:prstGeom>
        <a:solidFill>
          <a:srgbClr val="00B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List</a:t>
          </a:r>
        </a:p>
      </dsp:txBody>
      <dsp:txXfrm>
        <a:off x="3478912" y="1913"/>
        <a:ext cx="1783426" cy="891713"/>
      </dsp:txXfrm>
    </dsp:sp>
    <dsp:sp modelId="{39087EB2-E944-4D83-A443-F025AA48174A}">
      <dsp:nvSpPr>
        <dsp:cNvPr id="0" name=""/>
        <dsp:cNvSpPr/>
      </dsp:nvSpPr>
      <dsp:spPr>
        <a:xfrm>
          <a:off x="3478912" y="1268146"/>
          <a:ext cx="1783426" cy="891713"/>
        </a:xfrm>
        <a:prstGeom prst="rect">
          <a:avLst/>
        </a:prstGeom>
        <a:solidFill>
          <a:srgbClr val="FF0066"/>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err="1"/>
            <a:t>AbstractList</a:t>
          </a:r>
          <a:endParaRPr lang="en-US" sz="2700" kern="1200" dirty="0"/>
        </a:p>
      </dsp:txBody>
      <dsp:txXfrm>
        <a:off x="3478912" y="1268146"/>
        <a:ext cx="1783426" cy="891713"/>
      </dsp:txXfrm>
    </dsp:sp>
    <dsp:sp modelId="{97C4D851-477A-4E42-BECC-13A657A20ACB}">
      <dsp:nvSpPr>
        <dsp:cNvPr id="0" name=""/>
        <dsp:cNvSpPr/>
      </dsp:nvSpPr>
      <dsp:spPr>
        <a:xfrm>
          <a:off x="1196073" y="2534378"/>
          <a:ext cx="2033212" cy="891713"/>
        </a:xfrm>
        <a:prstGeom prst="rect">
          <a:avLst/>
        </a:prstGeom>
        <a:solidFill>
          <a:srgbClr val="FF0066"/>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ts val="0"/>
            </a:spcAft>
            <a:buNone/>
          </a:pPr>
          <a:r>
            <a:rPr lang="en-US" sz="2700" kern="1200" dirty="0"/>
            <a:t>Abstract</a:t>
          </a:r>
        </a:p>
        <a:p>
          <a:pPr marL="0" lvl="0" indent="0" algn="ctr" defTabSz="1200150">
            <a:lnSpc>
              <a:spcPct val="90000"/>
            </a:lnSpc>
            <a:spcBef>
              <a:spcPct val="0"/>
            </a:spcBef>
            <a:spcAft>
              <a:spcPts val="0"/>
            </a:spcAft>
            <a:buNone/>
          </a:pPr>
          <a:r>
            <a:rPr lang="en-US" sz="2700" kern="1200" dirty="0" err="1"/>
            <a:t>SequentialList</a:t>
          </a:r>
          <a:endParaRPr lang="en-US" sz="2700" kern="1200" dirty="0"/>
        </a:p>
      </dsp:txBody>
      <dsp:txXfrm>
        <a:off x="1196073" y="2534378"/>
        <a:ext cx="2033212" cy="891713"/>
      </dsp:txXfrm>
    </dsp:sp>
    <dsp:sp modelId="{3D917BC6-5AAD-48BB-93C1-51ED9153B2FE}">
      <dsp:nvSpPr>
        <dsp:cNvPr id="0" name=""/>
        <dsp:cNvSpPr/>
      </dsp:nvSpPr>
      <dsp:spPr>
        <a:xfrm>
          <a:off x="1704376" y="3800611"/>
          <a:ext cx="1783426" cy="891713"/>
        </a:xfrm>
        <a:prstGeom prst="rect">
          <a:avLst/>
        </a:prstGeom>
        <a:solidFill>
          <a:srgbClr val="0070C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LinkedList</a:t>
          </a:r>
        </a:p>
      </dsp:txBody>
      <dsp:txXfrm>
        <a:off x="1704376" y="3800611"/>
        <a:ext cx="1783426" cy="891713"/>
      </dsp:txXfrm>
    </dsp:sp>
    <dsp:sp modelId="{F3C7EE45-F243-4CFD-982F-79046D279801}">
      <dsp:nvSpPr>
        <dsp:cNvPr id="0" name=""/>
        <dsp:cNvSpPr/>
      </dsp:nvSpPr>
      <dsp:spPr>
        <a:xfrm>
          <a:off x="3603805" y="2534378"/>
          <a:ext cx="1783426" cy="891713"/>
        </a:xfrm>
        <a:prstGeom prst="rect">
          <a:avLst/>
        </a:prstGeom>
        <a:solidFill>
          <a:srgbClr val="0070C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err="1"/>
            <a:t>ArrayList</a:t>
          </a:r>
          <a:endParaRPr lang="en-US" sz="2700" kern="1200" dirty="0"/>
        </a:p>
      </dsp:txBody>
      <dsp:txXfrm>
        <a:off x="3603805" y="2534378"/>
        <a:ext cx="1783426" cy="891713"/>
      </dsp:txXfrm>
    </dsp:sp>
    <dsp:sp modelId="{6A88D647-145E-45AA-8494-5B84374FA103}">
      <dsp:nvSpPr>
        <dsp:cNvPr id="0" name=""/>
        <dsp:cNvSpPr/>
      </dsp:nvSpPr>
      <dsp:spPr>
        <a:xfrm>
          <a:off x="5761751" y="2534378"/>
          <a:ext cx="1783426" cy="891713"/>
        </a:xfrm>
        <a:prstGeom prst="rect">
          <a:avLst/>
        </a:prstGeom>
        <a:solidFill>
          <a:srgbClr val="0070C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a:t>Vector</a:t>
          </a:r>
          <a:endParaRPr lang="en-US" sz="2700" kern="1200" dirty="0"/>
        </a:p>
      </dsp:txBody>
      <dsp:txXfrm>
        <a:off x="5761751" y="2534378"/>
        <a:ext cx="1783426" cy="891713"/>
      </dsp:txXfrm>
    </dsp:sp>
    <dsp:sp modelId="{ACBEF32D-E721-4343-AAFF-12D387E9CDFF}">
      <dsp:nvSpPr>
        <dsp:cNvPr id="0" name=""/>
        <dsp:cNvSpPr/>
      </dsp:nvSpPr>
      <dsp:spPr>
        <a:xfrm>
          <a:off x="6207607" y="3800611"/>
          <a:ext cx="1783426" cy="891713"/>
        </a:xfrm>
        <a:prstGeom prst="rect">
          <a:avLst/>
        </a:prstGeom>
        <a:solidFill>
          <a:srgbClr val="0070C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Stack</a:t>
          </a:r>
        </a:p>
      </dsp:txBody>
      <dsp:txXfrm>
        <a:off x="6207607" y="3800611"/>
        <a:ext cx="1783426" cy="891713"/>
      </dsp:txXfrm>
    </dsp:sp>
    <dsp:sp modelId="{913671B9-4A29-4FAC-B67C-613DE97EFEE7}">
      <dsp:nvSpPr>
        <dsp:cNvPr id="0" name=""/>
        <dsp:cNvSpPr/>
      </dsp:nvSpPr>
      <dsp:spPr>
        <a:xfrm>
          <a:off x="7155534" y="814719"/>
          <a:ext cx="825476" cy="224060"/>
        </a:xfrm>
        <a:prstGeom prst="rect">
          <a:avLst/>
        </a:prstGeom>
        <a:solidFill>
          <a:srgbClr val="00B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155534" y="814719"/>
        <a:ext cx="825476" cy="224060"/>
      </dsp:txXfrm>
    </dsp:sp>
    <dsp:sp modelId="{15CECDA9-0C24-453A-A7C0-32F55681828D}">
      <dsp:nvSpPr>
        <dsp:cNvPr id="0" name=""/>
        <dsp:cNvSpPr/>
      </dsp:nvSpPr>
      <dsp:spPr>
        <a:xfrm>
          <a:off x="7170051" y="1496888"/>
          <a:ext cx="825476" cy="224060"/>
        </a:xfrm>
        <a:prstGeom prst="rect">
          <a:avLst/>
        </a:prstGeom>
        <a:solidFill>
          <a:srgbClr val="FF0066"/>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170051" y="1496888"/>
        <a:ext cx="825476" cy="224060"/>
      </dsp:txXfrm>
    </dsp:sp>
    <dsp:sp modelId="{EDA28FD0-B2F1-42B5-BE73-98EDB538757C}">
      <dsp:nvSpPr>
        <dsp:cNvPr id="0" name=""/>
        <dsp:cNvSpPr/>
      </dsp:nvSpPr>
      <dsp:spPr>
        <a:xfrm>
          <a:off x="7151468" y="205117"/>
          <a:ext cx="825476" cy="224060"/>
        </a:xfrm>
        <a:prstGeom prst="rect">
          <a:avLst/>
        </a:prstGeom>
        <a:solidFill>
          <a:srgbClr val="0070C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151468" y="205117"/>
        <a:ext cx="825476" cy="2240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8C9AF-B4BD-417A-8581-7806AC3A60B2}">
      <dsp:nvSpPr>
        <dsp:cNvPr id="0" name=""/>
        <dsp:cNvSpPr/>
      </dsp:nvSpPr>
      <dsp:spPr>
        <a:xfrm>
          <a:off x="307111" y="90"/>
          <a:ext cx="1305064" cy="32626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Loading</a:t>
          </a:r>
        </a:p>
      </dsp:txBody>
      <dsp:txXfrm>
        <a:off x="316667" y="9646"/>
        <a:ext cx="1285952" cy="307154"/>
      </dsp:txXfrm>
    </dsp:sp>
    <dsp:sp modelId="{F49BFA53-FC49-4AAA-86CE-419F4E37CCA4}">
      <dsp:nvSpPr>
        <dsp:cNvPr id="0" name=""/>
        <dsp:cNvSpPr/>
      </dsp:nvSpPr>
      <dsp:spPr>
        <a:xfrm rot="5400000">
          <a:off x="931095" y="354904"/>
          <a:ext cx="57096" cy="57096"/>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B7F6DC-F66D-432E-B672-6CE086C0EB71}">
      <dsp:nvSpPr>
        <dsp:cNvPr id="0" name=""/>
        <dsp:cNvSpPr/>
      </dsp:nvSpPr>
      <dsp:spPr>
        <a:xfrm>
          <a:off x="307111" y="440549"/>
          <a:ext cx="1305064" cy="326266"/>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100000"/>
            </a:lnSpc>
            <a:spcBef>
              <a:spcPct val="0"/>
            </a:spcBef>
            <a:spcAft>
              <a:spcPts val="0"/>
            </a:spcAft>
            <a:buNone/>
          </a:pPr>
          <a:r>
            <a:rPr lang="en-US" sz="1400" kern="1200" dirty="0"/>
            <a:t>Bootstrap </a:t>
          </a:r>
        </a:p>
        <a:p>
          <a:pPr marL="0" lvl="0" indent="0" algn="ctr" defTabSz="622300">
            <a:lnSpc>
              <a:spcPct val="100000"/>
            </a:lnSpc>
            <a:spcBef>
              <a:spcPct val="0"/>
            </a:spcBef>
            <a:spcAft>
              <a:spcPts val="0"/>
            </a:spcAft>
            <a:buNone/>
          </a:pPr>
          <a:r>
            <a:rPr lang="en-US" sz="1400" kern="1200" dirty="0"/>
            <a:t>Class Loader</a:t>
          </a:r>
        </a:p>
      </dsp:txBody>
      <dsp:txXfrm>
        <a:off x="316667" y="450105"/>
        <a:ext cx="1285952" cy="307154"/>
      </dsp:txXfrm>
    </dsp:sp>
    <dsp:sp modelId="{0EEB02E6-46BD-49FF-A8DB-3FA13779B8DD}">
      <dsp:nvSpPr>
        <dsp:cNvPr id="0" name=""/>
        <dsp:cNvSpPr/>
      </dsp:nvSpPr>
      <dsp:spPr>
        <a:xfrm rot="5400000">
          <a:off x="931095" y="795364"/>
          <a:ext cx="57096" cy="57096"/>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EF6BB1-2531-4C3B-BA8E-A50778286886}">
      <dsp:nvSpPr>
        <dsp:cNvPr id="0" name=""/>
        <dsp:cNvSpPr/>
      </dsp:nvSpPr>
      <dsp:spPr>
        <a:xfrm>
          <a:off x="307111" y="881009"/>
          <a:ext cx="1305064" cy="326266"/>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100000"/>
            </a:lnSpc>
            <a:spcBef>
              <a:spcPct val="0"/>
            </a:spcBef>
            <a:spcAft>
              <a:spcPts val="0"/>
            </a:spcAft>
            <a:buNone/>
          </a:pPr>
          <a:r>
            <a:rPr lang="en-US" sz="1400" kern="1200" dirty="0"/>
            <a:t>Extension </a:t>
          </a:r>
        </a:p>
        <a:p>
          <a:pPr marL="0" lvl="0" indent="0" algn="ctr" defTabSz="622300">
            <a:lnSpc>
              <a:spcPct val="100000"/>
            </a:lnSpc>
            <a:spcBef>
              <a:spcPct val="0"/>
            </a:spcBef>
            <a:spcAft>
              <a:spcPts val="0"/>
            </a:spcAft>
            <a:buNone/>
          </a:pPr>
          <a:r>
            <a:rPr lang="en-US" sz="1400" kern="1200" dirty="0"/>
            <a:t>Class Loader</a:t>
          </a:r>
        </a:p>
      </dsp:txBody>
      <dsp:txXfrm>
        <a:off x="316667" y="890565"/>
        <a:ext cx="1285952" cy="307154"/>
      </dsp:txXfrm>
    </dsp:sp>
    <dsp:sp modelId="{573EAEB9-3612-4050-9B81-1D785B6A963D}">
      <dsp:nvSpPr>
        <dsp:cNvPr id="0" name=""/>
        <dsp:cNvSpPr/>
      </dsp:nvSpPr>
      <dsp:spPr>
        <a:xfrm rot="5400000">
          <a:off x="931095" y="1235823"/>
          <a:ext cx="57096" cy="57096"/>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1CFE865-E10B-4AD0-940C-E87B07E51FFA}">
      <dsp:nvSpPr>
        <dsp:cNvPr id="0" name=""/>
        <dsp:cNvSpPr/>
      </dsp:nvSpPr>
      <dsp:spPr>
        <a:xfrm>
          <a:off x="307111" y="1321468"/>
          <a:ext cx="1305064" cy="326266"/>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100000"/>
            </a:lnSpc>
            <a:spcBef>
              <a:spcPct val="0"/>
            </a:spcBef>
            <a:spcAft>
              <a:spcPts val="0"/>
            </a:spcAft>
            <a:buNone/>
          </a:pPr>
          <a:r>
            <a:rPr lang="en-US" sz="1400" kern="1200" dirty="0"/>
            <a:t>Application </a:t>
          </a:r>
        </a:p>
        <a:p>
          <a:pPr marL="0" lvl="0" indent="0" algn="ctr" defTabSz="622300">
            <a:lnSpc>
              <a:spcPct val="100000"/>
            </a:lnSpc>
            <a:spcBef>
              <a:spcPct val="0"/>
            </a:spcBef>
            <a:spcAft>
              <a:spcPts val="0"/>
            </a:spcAft>
            <a:buNone/>
          </a:pPr>
          <a:r>
            <a:rPr lang="en-US" sz="1400" kern="1200" dirty="0"/>
            <a:t>Class Loader</a:t>
          </a:r>
        </a:p>
      </dsp:txBody>
      <dsp:txXfrm>
        <a:off x="316667" y="1331024"/>
        <a:ext cx="1285952" cy="3071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8C9AF-B4BD-417A-8581-7806AC3A60B2}">
      <dsp:nvSpPr>
        <dsp:cNvPr id="0" name=""/>
        <dsp:cNvSpPr/>
      </dsp:nvSpPr>
      <dsp:spPr>
        <a:xfrm>
          <a:off x="306263" y="90"/>
          <a:ext cx="1305548" cy="32638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Linking</a:t>
          </a:r>
        </a:p>
      </dsp:txBody>
      <dsp:txXfrm>
        <a:off x="315823" y="9650"/>
        <a:ext cx="1286428" cy="307267"/>
      </dsp:txXfrm>
    </dsp:sp>
    <dsp:sp modelId="{F49BFA53-FC49-4AAA-86CE-419F4E37CCA4}">
      <dsp:nvSpPr>
        <dsp:cNvPr id="0" name=""/>
        <dsp:cNvSpPr/>
      </dsp:nvSpPr>
      <dsp:spPr>
        <a:xfrm rot="5400000">
          <a:off x="930478" y="355036"/>
          <a:ext cx="57117" cy="5711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B7F6DC-F66D-432E-B672-6CE086C0EB71}">
      <dsp:nvSpPr>
        <dsp:cNvPr id="0" name=""/>
        <dsp:cNvSpPr/>
      </dsp:nvSpPr>
      <dsp:spPr>
        <a:xfrm>
          <a:off x="306263" y="440713"/>
          <a:ext cx="1305548" cy="326387"/>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ts val="0"/>
            </a:spcAft>
            <a:buNone/>
          </a:pPr>
          <a:r>
            <a:rPr lang="en-US" sz="1600" kern="1200" dirty="0"/>
            <a:t>Verify</a:t>
          </a:r>
        </a:p>
      </dsp:txBody>
      <dsp:txXfrm>
        <a:off x="315823" y="450273"/>
        <a:ext cx="1286428" cy="307267"/>
      </dsp:txXfrm>
    </dsp:sp>
    <dsp:sp modelId="{0EEB02E6-46BD-49FF-A8DB-3FA13779B8DD}">
      <dsp:nvSpPr>
        <dsp:cNvPr id="0" name=""/>
        <dsp:cNvSpPr/>
      </dsp:nvSpPr>
      <dsp:spPr>
        <a:xfrm rot="5400000">
          <a:off x="930478" y="795659"/>
          <a:ext cx="57117" cy="5711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EF6BB1-2531-4C3B-BA8E-A50778286886}">
      <dsp:nvSpPr>
        <dsp:cNvPr id="0" name=""/>
        <dsp:cNvSpPr/>
      </dsp:nvSpPr>
      <dsp:spPr>
        <a:xfrm>
          <a:off x="306263" y="881335"/>
          <a:ext cx="1305548" cy="326387"/>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ts val="0"/>
            </a:spcAft>
            <a:buNone/>
          </a:pPr>
          <a:r>
            <a:rPr lang="en-US" sz="1600" kern="1200" dirty="0"/>
            <a:t>Prepare</a:t>
          </a:r>
        </a:p>
      </dsp:txBody>
      <dsp:txXfrm>
        <a:off x="315823" y="890895"/>
        <a:ext cx="1286428" cy="307267"/>
      </dsp:txXfrm>
    </dsp:sp>
    <dsp:sp modelId="{573EAEB9-3612-4050-9B81-1D785B6A963D}">
      <dsp:nvSpPr>
        <dsp:cNvPr id="0" name=""/>
        <dsp:cNvSpPr/>
      </dsp:nvSpPr>
      <dsp:spPr>
        <a:xfrm rot="5400000">
          <a:off x="930478" y="1236281"/>
          <a:ext cx="57117" cy="5711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1CFE865-E10B-4AD0-940C-E87B07E51FFA}">
      <dsp:nvSpPr>
        <dsp:cNvPr id="0" name=""/>
        <dsp:cNvSpPr/>
      </dsp:nvSpPr>
      <dsp:spPr>
        <a:xfrm>
          <a:off x="306263" y="1321958"/>
          <a:ext cx="1305548" cy="326387"/>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ts val="0"/>
            </a:spcAft>
            <a:buNone/>
          </a:pPr>
          <a:r>
            <a:rPr lang="en-US" sz="1600" b="0" kern="1200" dirty="0"/>
            <a:t>Resolve</a:t>
          </a:r>
        </a:p>
      </dsp:txBody>
      <dsp:txXfrm>
        <a:off x="315823" y="1331518"/>
        <a:ext cx="1286428" cy="3072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9B54C-D27E-4C54-8EAB-4CE285A8AA84}">
      <dsp:nvSpPr>
        <dsp:cNvPr id="0" name=""/>
        <dsp:cNvSpPr/>
      </dsp:nvSpPr>
      <dsp:spPr>
        <a:xfrm>
          <a:off x="104010" y="0"/>
          <a:ext cx="969715" cy="462965"/>
        </a:xfrm>
        <a:prstGeom prst="rect">
          <a:avLst/>
        </a:prstGeom>
        <a:solidFill>
          <a:schemeClr val="accent1">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444500">
            <a:lnSpc>
              <a:spcPct val="90000"/>
            </a:lnSpc>
            <a:spcBef>
              <a:spcPct val="0"/>
            </a:spcBef>
            <a:spcAft>
              <a:spcPct val="35000"/>
            </a:spcAft>
            <a:buNone/>
          </a:pPr>
          <a:r>
            <a:rPr lang="en-US" sz="1000" kern="1200" dirty="0"/>
            <a:t>Intermediate </a:t>
          </a:r>
        </a:p>
        <a:p>
          <a:pPr marL="0" lvl="0" indent="0" algn="ctr" defTabSz="444500">
            <a:lnSpc>
              <a:spcPct val="90000"/>
            </a:lnSpc>
            <a:spcBef>
              <a:spcPct val="0"/>
            </a:spcBef>
            <a:spcAft>
              <a:spcPct val="35000"/>
            </a:spcAft>
            <a:buNone/>
          </a:pPr>
          <a:r>
            <a:rPr lang="en-US" sz="1000" kern="1200" dirty="0"/>
            <a:t>code generator</a:t>
          </a:r>
        </a:p>
      </dsp:txBody>
      <dsp:txXfrm>
        <a:off x="104010" y="0"/>
        <a:ext cx="969715" cy="462965"/>
      </dsp:txXfrm>
    </dsp:sp>
    <dsp:sp modelId="{7EAF81F4-FF45-44DE-A998-D1724E18BE5A}">
      <dsp:nvSpPr>
        <dsp:cNvPr id="0" name=""/>
        <dsp:cNvSpPr/>
      </dsp:nvSpPr>
      <dsp:spPr>
        <a:xfrm>
          <a:off x="121227" y="486336"/>
          <a:ext cx="935280" cy="419623"/>
        </a:xfrm>
        <a:prstGeom prst="rect">
          <a:avLst/>
        </a:prstGeom>
        <a:solidFill>
          <a:schemeClr val="accent1">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444500">
            <a:lnSpc>
              <a:spcPct val="90000"/>
            </a:lnSpc>
            <a:spcBef>
              <a:spcPct val="0"/>
            </a:spcBef>
            <a:spcAft>
              <a:spcPct val="35000"/>
            </a:spcAft>
            <a:buNone/>
          </a:pPr>
          <a:r>
            <a:rPr lang="en-US" sz="1000" kern="1200" dirty="0"/>
            <a:t>Code </a:t>
          </a:r>
        </a:p>
        <a:p>
          <a:pPr marL="0" lvl="0" indent="0" algn="ctr" defTabSz="444500">
            <a:lnSpc>
              <a:spcPct val="90000"/>
            </a:lnSpc>
            <a:spcBef>
              <a:spcPct val="0"/>
            </a:spcBef>
            <a:spcAft>
              <a:spcPct val="35000"/>
            </a:spcAft>
            <a:buNone/>
          </a:pPr>
          <a:r>
            <a:rPr lang="en-US" sz="1000" kern="1200" dirty="0"/>
            <a:t>Optimizer</a:t>
          </a:r>
        </a:p>
      </dsp:txBody>
      <dsp:txXfrm>
        <a:off x="121227" y="486336"/>
        <a:ext cx="935280" cy="419623"/>
      </dsp:txXfrm>
    </dsp:sp>
    <dsp:sp modelId="{AD71B916-BCF5-4A0A-9A5E-9F4DC33304B5}">
      <dsp:nvSpPr>
        <dsp:cNvPr id="0" name=""/>
        <dsp:cNvSpPr/>
      </dsp:nvSpPr>
      <dsp:spPr>
        <a:xfrm>
          <a:off x="111623" y="929108"/>
          <a:ext cx="954489" cy="462965"/>
        </a:xfrm>
        <a:prstGeom prst="rect">
          <a:avLst/>
        </a:prstGeom>
        <a:solidFill>
          <a:schemeClr val="accent1">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444500">
            <a:lnSpc>
              <a:spcPct val="90000"/>
            </a:lnSpc>
            <a:spcBef>
              <a:spcPct val="0"/>
            </a:spcBef>
            <a:spcAft>
              <a:spcPct val="35000"/>
            </a:spcAft>
            <a:buNone/>
          </a:pPr>
          <a:r>
            <a:rPr lang="en-US" sz="1000" kern="1200" dirty="0"/>
            <a:t>Target code generator</a:t>
          </a:r>
        </a:p>
      </dsp:txBody>
      <dsp:txXfrm>
        <a:off x="111623" y="929108"/>
        <a:ext cx="954489" cy="4629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8C9AF-B4BD-417A-8581-7806AC3A60B2}">
      <dsp:nvSpPr>
        <dsp:cNvPr id="0" name=""/>
        <dsp:cNvSpPr/>
      </dsp:nvSpPr>
      <dsp:spPr>
        <a:xfrm>
          <a:off x="231216" y="101"/>
          <a:ext cx="1456855" cy="3642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Loading</a:t>
          </a:r>
        </a:p>
      </dsp:txBody>
      <dsp:txXfrm>
        <a:off x="241883" y="10768"/>
        <a:ext cx="1435521" cy="342879"/>
      </dsp:txXfrm>
    </dsp:sp>
    <dsp:sp modelId="{F49BFA53-FC49-4AAA-86CE-419F4E37CCA4}">
      <dsp:nvSpPr>
        <dsp:cNvPr id="0" name=""/>
        <dsp:cNvSpPr/>
      </dsp:nvSpPr>
      <dsp:spPr>
        <a:xfrm rot="5400000">
          <a:off x="927775" y="396183"/>
          <a:ext cx="63737" cy="6373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B7F6DC-F66D-432E-B672-6CE086C0EB71}">
      <dsp:nvSpPr>
        <dsp:cNvPr id="0" name=""/>
        <dsp:cNvSpPr/>
      </dsp:nvSpPr>
      <dsp:spPr>
        <a:xfrm>
          <a:off x="231216" y="491789"/>
          <a:ext cx="1456855" cy="364213"/>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100000"/>
            </a:lnSpc>
            <a:spcBef>
              <a:spcPct val="0"/>
            </a:spcBef>
            <a:spcAft>
              <a:spcPts val="0"/>
            </a:spcAft>
            <a:buNone/>
          </a:pPr>
          <a:r>
            <a:rPr lang="en-US" sz="1400" kern="1200" dirty="0"/>
            <a:t>Bootstrap </a:t>
          </a:r>
        </a:p>
        <a:p>
          <a:pPr marL="0" lvl="0" indent="0" algn="ctr" defTabSz="622300">
            <a:lnSpc>
              <a:spcPct val="100000"/>
            </a:lnSpc>
            <a:spcBef>
              <a:spcPct val="0"/>
            </a:spcBef>
            <a:spcAft>
              <a:spcPts val="0"/>
            </a:spcAft>
            <a:buNone/>
          </a:pPr>
          <a:r>
            <a:rPr lang="en-US" sz="1400" kern="1200" dirty="0"/>
            <a:t>Class Loader</a:t>
          </a:r>
        </a:p>
      </dsp:txBody>
      <dsp:txXfrm>
        <a:off x="241883" y="502456"/>
        <a:ext cx="1435521" cy="342879"/>
      </dsp:txXfrm>
    </dsp:sp>
    <dsp:sp modelId="{0EEB02E6-46BD-49FF-A8DB-3FA13779B8DD}">
      <dsp:nvSpPr>
        <dsp:cNvPr id="0" name=""/>
        <dsp:cNvSpPr/>
      </dsp:nvSpPr>
      <dsp:spPr>
        <a:xfrm rot="5400000">
          <a:off x="927775" y="887872"/>
          <a:ext cx="63737" cy="6373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EF6BB1-2531-4C3B-BA8E-A50778286886}">
      <dsp:nvSpPr>
        <dsp:cNvPr id="0" name=""/>
        <dsp:cNvSpPr/>
      </dsp:nvSpPr>
      <dsp:spPr>
        <a:xfrm>
          <a:off x="231216" y="983478"/>
          <a:ext cx="1456855" cy="364213"/>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100000"/>
            </a:lnSpc>
            <a:spcBef>
              <a:spcPct val="0"/>
            </a:spcBef>
            <a:spcAft>
              <a:spcPts val="0"/>
            </a:spcAft>
            <a:buNone/>
          </a:pPr>
          <a:r>
            <a:rPr lang="en-US" sz="1400" kern="1200" dirty="0"/>
            <a:t>Extension </a:t>
          </a:r>
        </a:p>
        <a:p>
          <a:pPr marL="0" lvl="0" indent="0" algn="ctr" defTabSz="622300">
            <a:lnSpc>
              <a:spcPct val="100000"/>
            </a:lnSpc>
            <a:spcBef>
              <a:spcPct val="0"/>
            </a:spcBef>
            <a:spcAft>
              <a:spcPts val="0"/>
            </a:spcAft>
            <a:buNone/>
          </a:pPr>
          <a:r>
            <a:rPr lang="en-US" sz="1400" kern="1200" dirty="0"/>
            <a:t>Class Loader</a:t>
          </a:r>
        </a:p>
      </dsp:txBody>
      <dsp:txXfrm>
        <a:off x="241883" y="994145"/>
        <a:ext cx="1435521" cy="342879"/>
      </dsp:txXfrm>
    </dsp:sp>
    <dsp:sp modelId="{573EAEB9-3612-4050-9B81-1D785B6A963D}">
      <dsp:nvSpPr>
        <dsp:cNvPr id="0" name=""/>
        <dsp:cNvSpPr/>
      </dsp:nvSpPr>
      <dsp:spPr>
        <a:xfrm rot="5400000">
          <a:off x="927775" y="1379560"/>
          <a:ext cx="63737" cy="6373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1CFE865-E10B-4AD0-940C-E87B07E51FFA}">
      <dsp:nvSpPr>
        <dsp:cNvPr id="0" name=""/>
        <dsp:cNvSpPr/>
      </dsp:nvSpPr>
      <dsp:spPr>
        <a:xfrm>
          <a:off x="231216" y="1475167"/>
          <a:ext cx="1456855" cy="364213"/>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100000"/>
            </a:lnSpc>
            <a:spcBef>
              <a:spcPct val="0"/>
            </a:spcBef>
            <a:spcAft>
              <a:spcPts val="0"/>
            </a:spcAft>
            <a:buNone/>
          </a:pPr>
          <a:r>
            <a:rPr lang="en-US" sz="1400" kern="1200" dirty="0"/>
            <a:t>Application </a:t>
          </a:r>
        </a:p>
        <a:p>
          <a:pPr marL="0" lvl="0" indent="0" algn="ctr" defTabSz="622300">
            <a:lnSpc>
              <a:spcPct val="100000"/>
            </a:lnSpc>
            <a:spcBef>
              <a:spcPct val="0"/>
            </a:spcBef>
            <a:spcAft>
              <a:spcPts val="0"/>
            </a:spcAft>
            <a:buNone/>
          </a:pPr>
          <a:r>
            <a:rPr lang="en-US" sz="1400" kern="1200" dirty="0"/>
            <a:t>Class Loader</a:t>
          </a:r>
        </a:p>
      </dsp:txBody>
      <dsp:txXfrm>
        <a:off x="241883" y="1485834"/>
        <a:ext cx="1435521" cy="3428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8C9AF-B4BD-417A-8581-7806AC3A60B2}">
      <dsp:nvSpPr>
        <dsp:cNvPr id="0" name=""/>
        <dsp:cNvSpPr/>
      </dsp:nvSpPr>
      <dsp:spPr>
        <a:xfrm>
          <a:off x="216084" y="103"/>
          <a:ext cx="1485905" cy="37147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Linking</a:t>
          </a:r>
        </a:p>
      </dsp:txBody>
      <dsp:txXfrm>
        <a:off x="226964" y="10983"/>
        <a:ext cx="1464145" cy="349716"/>
      </dsp:txXfrm>
    </dsp:sp>
    <dsp:sp modelId="{F49BFA53-FC49-4AAA-86CE-419F4E37CCA4}">
      <dsp:nvSpPr>
        <dsp:cNvPr id="0" name=""/>
        <dsp:cNvSpPr/>
      </dsp:nvSpPr>
      <dsp:spPr>
        <a:xfrm rot="5400000">
          <a:off x="926533" y="404083"/>
          <a:ext cx="65008" cy="6500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B7F6DC-F66D-432E-B672-6CE086C0EB71}">
      <dsp:nvSpPr>
        <dsp:cNvPr id="0" name=""/>
        <dsp:cNvSpPr/>
      </dsp:nvSpPr>
      <dsp:spPr>
        <a:xfrm>
          <a:off x="216084" y="501596"/>
          <a:ext cx="1485905" cy="371476"/>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ts val="0"/>
            </a:spcAft>
            <a:buNone/>
          </a:pPr>
          <a:r>
            <a:rPr lang="en-US" sz="1600" kern="1200" dirty="0"/>
            <a:t>Verify</a:t>
          </a:r>
        </a:p>
      </dsp:txBody>
      <dsp:txXfrm>
        <a:off x="226964" y="512476"/>
        <a:ext cx="1464145" cy="349716"/>
      </dsp:txXfrm>
    </dsp:sp>
    <dsp:sp modelId="{0EEB02E6-46BD-49FF-A8DB-3FA13779B8DD}">
      <dsp:nvSpPr>
        <dsp:cNvPr id="0" name=""/>
        <dsp:cNvSpPr/>
      </dsp:nvSpPr>
      <dsp:spPr>
        <a:xfrm rot="5400000">
          <a:off x="926533" y="905576"/>
          <a:ext cx="65008" cy="6500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EF6BB1-2531-4C3B-BA8E-A50778286886}">
      <dsp:nvSpPr>
        <dsp:cNvPr id="0" name=""/>
        <dsp:cNvSpPr/>
      </dsp:nvSpPr>
      <dsp:spPr>
        <a:xfrm>
          <a:off x="216084" y="1003089"/>
          <a:ext cx="1485905" cy="371476"/>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ts val="0"/>
            </a:spcAft>
            <a:buNone/>
          </a:pPr>
          <a:r>
            <a:rPr lang="en-US" sz="1600" kern="1200" dirty="0"/>
            <a:t>Prepare</a:t>
          </a:r>
        </a:p>
      </dsp:txBody>
      <dsp:txXfrm>
        <a:off x="226964" y="1013969"/>
        <a:ext cx="1464145" cy="349716"/>
      </dsp:txXfrm>
    </dsp:sp>
    <dsp:sp modelId="{573EAEB9-3612-4050-9B81-1D785B6A963D}">
      <dsp:nvSpPr>
        <dsp:cNvPr id="0" name=""/>
        <dsp:cNvSpPr/>
      </dsp:nvSpPr>
      <dsp:spPr>
        <a:xfrm rot="5400000">
          <a:off x="926533" y="1407069"/>
          <a:ext cx="65008" cy="6500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1CFE865-E10B-4AD0-940C-E87B07E51FFA}">
      <dsp:nvSpPr>
        <dsp:cNvPr id="0" name=""/>
        <dsp:cNvSpPr/>
      </dsp:nvSpPr>
      <dsp:spPr>
        <a:xfrm>
          <a:off x="216084" y="1504582"/>
          <a:ext cx="1485905" cy="371476"/>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ts val="0"/>
            </a:spcAft>
            <a:buNone/>
          </a:pPr>
          <a:r>
            <a:rPr lang="en-US" sz="1600" b="0" kern="1200" dirty="0"/>
            <a:t>Resolve</a:t>
          </a:r>
        </a:p>
      </dsp:txBody>
      <dsp:txXfrm>
        <a:off x="226964" y="1515462"/>
        <a:ext cx="1464145" cy="3497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FDC16-665C-44BC-937C-DC3B81F7C054}">
      <dsp:nvSpPr>
        <dsp:cNvPr id="0" name=""/>
        <dsp:cNvSpPr/>
      </dsp:nvSpPr>
      <dsp:spPr>
        <a:xfrm>
          <a:off x="5029199" y="1783492"/>
          <a:ext cx="3938900" cy="455740"/>
        </a:xfrm>
        <a:custGeom>
          <a:avLst/>
          <a:gdLst/>
          <a:ahLst/>
          <a:cxnLst/>
          <a:rect l="0" t="0" r="0" b="0"/>
          <a:pathLst>
            <a:path>
              <a:moveTo>
                <a:pt x="0" y="0"/>
              </a:moveTo>
              <a:lnTo>
                <a:pt x="0" y="227870"/>
              </a:lnTo>
              <a:lnTo>
                <a:pt x="3938900" y="227870"/>
              </a:lnTo>
              <a:lnTo>
                <a:pt x="3938900" y="45574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4F7B3AA-1C34-49F3-9468-EAE42D361D43}">
      <dsp:nvSpPr>
        <dsp:cNvPr id="0" name=""/>
        <dsp:cNvSpPr/>
      </dsp:nvSpPr>
      <dsp:spPr>
        <a:xfrm>
          <a:off x="5029199" y="1783492"/>
          <a:ext cx="1312966" cy="455740"/>
        </a:xfrm>
        <a:custGeom>
          <a:avLst/>
          <a:gdLst/>
          <a:ahLst/>
          <a:cxnLst/>
          <a:rect l="0" t="0" r="0" b="0"/>
          <a:pathLst>
            <a:path>
              <a:moveTo>
                <a:pt x="0" y="0"/>
              </a:moveTo>
              <a:lnTo>
                <a:pt x="0" y="227870"/>
              </a:lnTo>
              <a:lnTo>
                <a:pt x="1312966" y="227870"/>
              </a:lnTo>
              <a:lnTo>
                <a:pt x="1312966" y="45574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8FC197F-8F48-4EE8-ACC2-DC48273A3535}">
      <dsp:nvSpPr>
        <dsp:cNvPr id="0" name=""/>
        <dsp:cNvSpPr/>
      </dsp:nvSpPr>
      <dsp:spPr>
        <a:xfrm>
          <a:off x="3716233" y="1783492"/>
          <a:ext cx="1312966" cy="455740"/>
        </a:xfrm>
        <a:custGeom>
          <a:avLst/>
          <a:gdLst/>
          <a:ahLst/>
          <a:cxnLst/>
          <a:rect l="0" t="0" r="0" b="0"/>
          <a:pathLst>
            <a:path>
              <a:moveTo>
                <a:pt x="1312966" y="0"/>
              </a:moveTo>
              <a:lnTo>
                <a:pt x="1312966" y="227870"/>
              </a:lnTo>
              <a:lnTo>
                <a:pt x="0" y="227870"/>
              </a:lnTo>
              <a:lnTo>
                <a:pt x="0" y="45574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C405A9F-82EC-471C-8306-B0F04ABB05FF}">
      <dsp:nvSpPr>
        <dsp:cNvPr id="0" name=""/>
        <dsp:cNvSpPr/>
      </dsp:nvSpPr>
      <dsp:spPr>
        <a:xfrm>
          <a:off x="1090299" y="1783492"/>
          <a:ext cx="3938900" cy="455740"/>
        </a:xfrm>
        <a:custGeom>
          <a:avLst/>
          <a:gdLst/>
          <a:ahLst/>
          <a:cxnLst/>
          <a:rect l="0" t="0" r="0" b="0"/>
          <a:pathLst>
            <a:path>
              <a:moveTo>
                <a:pt x="3938900" y="0"/>
              </a:moveTo>
              <a:lnTo>
                <a:pt x="3938900" y="227870"/>
              </a:lnTo>
              <a:lnTo>
                <a:pt x="0" y="227870"/>
              </a:lnTo>
              <a:lnTo>
                <a:pt x="0" y="45574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0E154B3-D522-4DFB-89DE-56F608C8E74C}">
      <dsp:nvSpPr>
        <dsp:cNvPr id="0" name=""/>
        <dsp:cNvSpPr/>
      </dsp:nvSpPr>
      <dsp:spPr>
        <a:xfrm>
          <a:off x="3261306" y="698395"/>
          <a:ext cx="3535787" cy="1085096"/>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b="1" kern="1200" dirty="0"/>
            <a:t>Non-Primitive</a:t>
          </a:r>
          <a:endParaRPr lang="en-US" sz="4400" kern="1200" dirty="0"/>
        </a:p>
      </dsp:txBody>
      <dsp:txXfrm>
        <a:off x="3261306" y="698395"/>
        <a:ext cx="3535787" cy="1085096"/>
      </dsp:txXfrm>
    </dsp:sp>
    <dsp:sp modelId="{4F82FF7F-FFA6-4EEB-9C7E-376652CBC45D}">
      <dsp:nvSpPr>
        <dsp:cNvPr id="0" name=""/>
        <dsp:cNvSpPr/>
      </dsp:nvSpPr>
      <dsp:spPr>
        <a:xfrm>
          <a:off x="5202" y="2239232"/>
          <a:ext cx="2170193" cy="1085096"/>
        </a:xfrm>
        <a:prstGeom prst="rect">
          <a:avLst/>
        </a:prstGeom>
        <a:solidFill>
          <a:srgbClr val="128807"/>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en-US" sz="4500" kern="1200" dirty="0"/>
            <a:t>String</a:t>
          </a:r>
        </a:p>
      </dsp:txBody>
      <dsp:txXfrm>
        <a:off x="5202" y="2239232"/>
        <a:ext cx="2170193" cy="1085096"/>
      </dsp:txXfrm>
    </dsp:sp>
    <dsp:sp modelId="{2A519183-B9DF-446C-B40E-0F0448FB9948}">
      <dsp:nvSpPr>
        <dsp:cNvPr id="0" name=""/>
        <dsp:cNvSpPr/>
      </dsp:nvSpPr>
      <dsp:spPr>
        <a:xfrm>
          <a:off x="2631136" y="2239232"/>
          <a:ext cx="2170193" cy="1085096"/>
        </a:xfrm>
        <a:prstGeom prst="rect">
          <a:avLst/>
        </a:prstGeom>
        <a:solidFill>
          <a:srgbClr val="FFC0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en-US" sz="4500" kern="1200" dirty="0">
              <a:solidFill>
                <a:schemeClr val="bg1"/>
              </a:solidFill>
            </a:rPr>
            <a:t>Array</a:t>
          </a:r>
        </a:p>
      </dsp:txBody>
      <dsp:txXfrm>
        <a:off x="2631136" y="2239232"/>
        <a:ext cx="2170193" cy="1085096"/>
      </dsp:txXfrm>
    </dsp:sp>
    <dsp:sp modelId="{0DC39468-3527-4DC1-A726-2D7E38E5F864}">
      <dsp:nvSpPr>
        <dsp:cNvPr id="0" name=""/>
        <dsp:cNvSpPr/>
      </dsp:nvSpPr>
      <dsp:spPr>
        <a:xfrm>
          <a:off x="5257070" y="2239232"/>
          <a:ext cx="2170193" cy="1085096"/>
        </a:xfrm>
        <a:prstGeom prst="rect">
          <a:avLst/>
        </a:prstGeom>
        <a:solidFill>
          <a:srgbClr val="00B0F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en-US" sz="4500" kern="1200" dirty="0"/>
            <a:t>Class</a:t>
          </a:r>
        </a:p>
      </dsp:txBody>
      <dsp:txXfrm>
        <a:off x="5257070" y="2239232"/>
        <a:ext cx="2170193" cy="1085096"/>
      </dsp:txXfrm>
    </dsp:sp>
    <dsp:sp modelId="{A9BB1EA7-1163-4F05-ABE4-F6E71E09D9E7}">
      <dsp:nvSpPr>
        <dsp:cNvPr id="0" name=""/>
        <dsp:cNvSpPr/>
      </dsp:nvSpPr>
      <dsp:spPr>
        <a:xfrm>
          <a:off x="7883003" y="2239232"/>
          <a:ext cx="2170193" cy="1085096"/>
        </a:xfrm>
        <a:prstGeom prst="rect">
          <a:avLst/>
        </a:prstGeom>
        <a:solidFill>
          <a:srgbClr val="7030A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en-US" sz="4500" kern="1200" dirty="0"/>
            <a:t>Interface</a:t>
          </a:r>
        </a:p>
      </dsp:txBody>
      <dsp:txXfrm>
        <a:off x="7883003" y="2239232"/>
        <a:ext cx="2170193" cy="10850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15.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5.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9-07-16T12:49:03.6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11195 16523 0,'40'40'125,"1"-40"-109,-41 40 31,40-40-31,0 0-1,0 0 1,0 0 15,0 0 63,0 0 62,0 0-140,1 0 109,-1 0-110,0 0 220,0 0-142,0 0 267,0 0-360,0 0 31,-80 0 703,0 0-655,-40 0-64,40 0 95,0 0-95,-1 0 1,1 0 31,40-40-32,-40 40 48,0 0-48,0 0 17,0 0-17,0 0 173,0 0-173,40 40 392,40-40-173,0 0-218,0 0 15,0 0 47,0 0-78,0 0 16,0 0 77,1 0-77,39 0 0,-40 0-1,0 0 126,0 0-125</inkml:trace>
</inkml:ink>
</file>

<file path=ppt/ink/ink2.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9-07-16T12:49:09.0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11235 14237 0,'41'0'94,"39"40"0,-40-40-63,0 0-16,0 0-15,0 0 94,0 0-16,1 0-46,-1 0-1,0 0-16,0 0 95,0 0 30,0 0-61,-40 40-1,40-40-78,41 0 234,-41 0-218,-80 0 312,-1 0-297,1 0-15,0 0 77,-40 0-61,40 0-17,0 0 1,0 0 62,-1 0 0,-39 0-47,40 0 501,0 0-517,0 0 79,0 0 281,0 0-141,-1 0-155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B27034-C6F6-467B-B379-924D435B258A}" type="datetimeFigureOut">
              <a:rPr lang="en-US" smtClean="0"/>
              <a:t>3/16/2023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305668-5860-4361-AB6B-22564F5A5E3D}" type="slidenum">
              <a:rPr lang="en-US" smtClean="0"/>
              <a:t>‹#›</a:t>
            </a:fld>
            <a:endParaRPr lang="en-US"/>
          </a:p>
        </p:txBody>
      </p:sp>
    </p:spTree>
    <p:extLst>
      <p:ext uri="{BB962C8B-B14F-4D97-AF65-F5344CB8AC3E}">
        <p14:creationId xmlns:p14="http://schemas.microsoft.com/office/powerpoint/2010/main" val="3278439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docs.oracle.com/javase/8/docs/api/java/io/OutputStreamWriter.html" TargetMode="External"/><Relationship Id="rId13" Type="http://schemas.openxmlformats.org/officeDocument/2006/relationships/hyperlink" Target="https://docs.oracle.com/javase/8/docs/api/java/io/BufferedInputStream.html" TargetMode="External"/><Relationship Id="rId3" Type="http://schemas.openxmlformats.org/officeDocument/2006/relationships/hyperlink" Target="https://docs.oracle.com/javase/8/docs/api/java/io/Reader.html" TargetMode="External"/><Relationship Id="rId7" Type="http://schemas.openxmlformats.org/officeDocument/2006/relationships/hyperlink" Target="https://docs.oracle.com/javase/8/docs/api/java/io/Writer.html" TargetMode="External"/><Relationship Id="rId12" Type="http://schemas.openxmlformats.org/officeDocument/2006/relationships/hyperlink" Target="https://docs.oracle.com/javase/8/docs/api/java/io/FileInputStream.html" TargetMode="External"/><Relationship Id="rId2" Type="http://schemas.openxmlformats.org/officeDocument/2006/relationships/slide" Target="../slides/slide191.xml"/><Relationship Id="rId16" Type="http://schemas.openxmlformats.org/officeDocument/2006/relationships/hyperlink" Target="https://docs.oracle.com/javase/8/docs/api/java/io/BufferedOutputStream.html" TargetMode="External"/><Relationship Id="rId1" Type="http://schemas.openxmlformats.org/officeDocument/2006/relationships/notesMaster" Target="../notesMasters/notesMaster1.xml"/><Relationship Id="rId6" Type="http://schemas.openxmlformats.org/officeDocument/2006/relationships/hyperlink" Target="https://docs.oracle.com/javase/8/docs/api/java/io/BufferedReader.html" TargetMode="External"/><Relationship Id="rId11" Type="http://schemas.openxmlformats.org/officeDocument/2006/relationships/hyperlink" Target="https://docs.oracle.com/javase/8/docs/api/java/io/InputStream.html" TargetMode="External"/><Relationship Id="rId5" Type="http://schemas.openxmlformats.org/officeDocument/2006/relationships/hyperlink" Target="https://docs.oracle.com/javase/8/docs/api/java/io/FileReader.html" TargetMode="External"/><Relationship Id="rId15" Type="http://schemas.openxmlformats.org/officeDocument/2006/relationships/hyperlink" Target="https://docs.oracle.com/javase/8/docs/api/java/io/FileOutputStream.html" TargetMode="External"/><Relationship Id="rId10" Type="http://schemas.openxmlformats.org/officeDocument/2006/relationships/hyperlink" Target="https://docs.oracle.com/javase/8/docs/api/java/io/BufferedWriter.html" TargetMode="External"/><Relationship Id="rId4" Type="http://schemas.openxmlformats.org/officeDocument/2006/relationships/hyperlink" Target="https://docs.oracle.com/javase/8/docs/api/java/io/InputStreamReader.html" TargetMode="External"/><Relationship Id="rId9" Type="http://schemas.openxmlformats.org/officeDocument/2006/relationships/hyperlink" Target="https://docs.oracle.com/javase/8/docs/api/java/io/FileWriter.html" TargetMode="External"/><Relationship Id="rId14" Type="http://schemas.openxmlformats.org/officeDocument/2006/relationships/hyperlink" Target="https://docs.oracle.com/javase/8/docs/api/java/io/OutputStream.html"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docs.oracle.com/javase/8/docs/api/java/io/OutputStreamWriter.html" TargetMode="External"/><Relationship Id="rId13" Type="http://schemas.openxmlformats.org/officeDocument/2006/relationships/hyperlink" Target="https://docs.oracle.com/javase/8/docs/api/java/io/BufferedInputStream.html" TargetMode="External"/><Relationship Id="rId3" Type="http://schemas.openxmlformats.org/officeDocument/2006/relationships/hyperlink" Target="https://docs.oracle.com/javase/8/docs/api/java/io/Reader.html" TargetMode="External"/><Relationship Id="rId7" Type="http://schemas.openxmlformats.org/officeDocument/2006/relationships/hyperlink" Target="https://docs.oracle.com/javase/8/docs/api/java/io/Writer.html" TargetMode="External"/><Relationship Id="rId12" Type="http://schemas.openxmlformats.org/officeDocument/2006/relationships/hyperlink" Target="https://docs.oracle.com/javase/8/docs/api/java/io/FileInputStream.html" TargetMode="External"/><Relationship Id="rId2" Type="http://schemas.openxmlformats.org/officeDocument/2006/relationships/slide" Target="../slides/slide192.xml"/><Relationship Id="rId16" Type="http://schemas.openxmlformats.org/officeDocument/2006/relationships/hyperlink" Target="https://docs.oracle.com/javase/8/docs/api/java/io/BufferedOutputStream.html" TargetMode="External"/><Relationship Id="rId1" Type="http://schemas.openxmlformats.org/officeDocument/2006/relationships/notesMaster" Target="../notesMasters/notesMaster1.xml"/><Relationship Id="rId6" Type="http://schemas.openxmlformats.org/officeDocument/2006/relationships/hyperlink" Target="https://docs.oracle.com/javase/8/docs/api/java/io/BufferedReader.html" TargetMode="External"/><Relationship Id="rId11" Type="http://schemas.openxmlformats.org/officeDocument/2006/relationships/hyperlink" Target="https://docs.oracle.com/javase/8/docs/api/java/io/InputStream.html" TargetMode="External"/><Relationship Id="rId5" Type="http://schemas.openxmlformats.org/officeDocument/2006/relationships/hyperlink" Target="https://docs.oracle.com/javase/8/docs/api/java/io/FileReader.html" TargetMode="External"/><Relationship Id="rId15" Type="http://schemas.openxmlformats.org/officeDocument/2006/relationships/hyperlink" Target="https://docs.oracle.com/javase/8/docs/api/java/io/FileOutputStream.html" TargetMode="External"/><Relationship Id="rId10" Type="http://schemas.openxmlformats.org/officeDocument/2006/relationships/hyperlink" Target="https://docs.oracle.com/javase/8/docs/api/java/io/BufferedWriter.html" TargetMode="External"/><Relationship Id="rId4" Type="http://schemas.openxmlformats.org/officeDocument/2006/relationships/hyperlink" Target="https://docs.oracle.com/javase/8/docs/api/java/io/InputStreamReader.html" TargetMode="External"/><Relationship Id="rId9" Type="http://schemas.openxmlformats.org/officeDocument/2006/relationships/hyperlink" Target="https://docs.oracle.com/javase/8/docs/api/java/io/FileWriter.html" TargetMode="External"/><Relationship Id="rId14" Type="http://schemas.openxmlformats.org/officeDocument/2006/relationships/hyperlink" Target="https://docs.oracle.com/javase/8/docs/api/java/io/OutputStream.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Keep in mind that all objects you create, you create on the heap (using the </a:t>
            </a:r>
            <a:r>
              <a:rPr lang="en-US" dirty="0"/>
              <a:t>new</a:t>
            </a:r>
            <a:r>
              <a:rPr lang="en-US" sz="1200" b="0" i="0" kern="1200" dirty="0">
                <a:solidFill>
                  <a:schemeClr val="tx1"/>
                </a:solidFill>
                <a:latin typeface="+mn-lt"/>
                <a:ea typeface="+mn-ea"/>
                <a:cs typeface="+mn-cs"/>
              </a:rPr>
              <a:t> keyword). This fact, together with the fact that there is no "dereference operator" (</a:t>
            </a:r>
            <a:r>
              <a:rPr lang="en-US" dirty="0"/>
              <a:t>*</a:t>
            </a:r>
            <a:r>
              <a:rPr lang="en-US" sz="1200" b="0" i="0" kern="1200" dirty="0">
                <a:solidFill>
                  <a:schemeClr val="tx1"/>
                </a:solidFill>
                <a:latin typeface="+mn-lt"/>
                <a:ea typeface="+mn-ea"/>
                <a:cs typeface="+mn-cs"/>
              </a:rPr>
              <a:t> in C/C++) means that there's no way to get hold of an object! Since you can't get hold of an object, there's no way you can store an object in a variable. </a:t>
            </a:r>
            <a:r>
              <a:rPr lang="en-US" sz="1200" b="0" i="0" kern="1200" dirty="0" err="1">
                <a:solidFill>
                  <a:schemeClr val="tx1"/>
                </a:solidFill>
                <a:latin typeface="+mn-lt"/>
                <a:ea typeface="+mn-ea"/>
                <a:cs typeface="+mn-cs"/>
              </a:rPr>
              <a:t>Therefor</a:t>
            </a:r>
            <a:r>
              <a:rPr lang="en-US" sz="1200" b="0" i="0" kern="1200" dirty="0">
                <a:solidFill>
                  <a:schemeClr val="tx1"/>
                </a:solidFill>
                <a:latin typeface="+mn-lt"/>
                <a:ea typeface="+mn-ea"/>
                <a:cs typeface="+mn-cs"/>
              </a:rPr>
              <a:t> all variables (except the ones holding primitive types) are of reference-type.</a:t>
            </a:r>
            <a:endParaRPr lang="en-US" dirty="0"/>
          </a:p>
        </p:txBody>
      </p:sp>
      <p:sp>
        <p:nvSpPr>
          <p:cNvPr id="4" name="Slide Number Placeholder 3"/>
          <p:cNvSpPr>
            <a:spLocks noGrp="1"/>
          </p:cNvSpPr>
          <p:nvPr>
            <p:ph type="sldNum" sz="quarter" idx="10"/>
          </p:nvPr>
        </p:nvSpPr>
        <p:spPr/>
        <p:txBody>
          <a:bodyPr/>
          <a:lstStyle/>
          <a:p>
            <a:fld id="{C3B5D91F-CD8E-4188-A924-E4142764153C}" type="slidenum">
              <a:rPr lang="en-US" smtClean="0"/>
              <a:t>10</a:t>
            </a:fld>
            <a:endParaRPr lang="en-US"/>
          </a:p>
        </p:txBody>
      </p:sp>
    </p:spTree>
    <p:extLst>
      <p:ext uri="{BB962C8B-B14F-4D97-AF65-F5344CB8AC3E}">
        <p14:creationId xmlns:p14="http://schemas.microsoft.com/office/powerpoint/2010/main" val="1841909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30275">
              <a:defRPr sz="2400">
                <a:solidFill>
                  <a:schemeClr val="tx1"/>
                </a:solidFill>
                <a:latin typeface="Times New Roman" panose="02020603050405020304" pitchFamily="18" charset="0"/>
              </a:defRPr>
            </a:lvl1pPr>
            <a:lvl2pPr marL="742950" indent="-285750" defTabSz="930275">
              <a:defRPr sz="2400">
                <a:solidFill>
                  <a:schemeClr val="tx1"/>
                </a:solidFill>
                <a:latin typeface="Times New Roman" panose="02020603050405020304" pitchFamily="18" charset="0"/>
              </a:defRPr>
            </a:lvl2pPr>
            <a:lvl3pPr marL="1143000" indent="-228600" defTabSz="930275">
              <a:defRPr sz="2400">
                <a:solidFill>
                  <a:schemeClr val="tx1"/>
                </a:solidFill>
                <a:latin typeface="Times New Roman" panose="02020603050405020304" pitchFamily="18" charset="0"/>
              </a:defRPr>
            </a:lvl3pPr>
            <a:lvl4pPr marL="1600200" indent="-228600" defTabSz="930275">
              <a:defRPr sz="2400">
                <a:solidFill>
                  <a:schemeClr val="tx1"/>
                </a:solidFill>
                <a:latin typeface="Times New Roman" panose="02020603050405020304" pitchFamily="18" charset="0"/>
              </a:defRPr>
            </a:lvl4pPr>
            <a:lvl5pPr marL="2057400" indent="-228600" defTabSz="930275">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fld id="{EB2E236A-2F00-4C3E-A061-651E324B688B}" type="slidenum">
              <a:rPr lang="en-US" altLang="en-US" sz="1200"/>
              <a:pPr/>
              <a:t>75</a:t>
            </a:fld>
            <a:endParaRPr lang="en-US" altLang="en-US" sz="1200"/>
          </a:p>
        </p:txBody>
      </p:sp>
      <p:sp>
        <p:nvSpPr>
          <p:cNvPr id="51203" name="Rectangle 2"/>
          <p:cNvSpPr>
            <a:spLocks noGrp="1" noRot="1" noChangeAspect="1" noChangeArrowheads="1" noTextEdit="1"/>
          </p:cNvSpPr>
          <p:nvPr>
            <p:ph type="sldImg"/>
          </p:nvPr>
        </p:nvSpPr>
        <p:spPr>
          <a:xfrm>
            <a:off x="400050" y="696913"/>
            <a:ext cx="6184900" cy="3479800"/>
          </a:xfrm>
          <a:ln/>
        </p:spPr>
      </p:sp>
      <p:sp>
        <p:nvSpPr>
          <p:cNvPr id="5120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4262199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String message = </a:t>
            </a:r>
            <a:r>
              <a:rPr lang="en-US" sz="1200" b="1" kern="1200" dirty="0" err="1">
                <a:solidFill>
                  <a:schemeClr val="tx1"/>
                </a:solidFill>
                <a:effectLst/>
                <a:latin typeface="+mn-lt"/>
                <a:ea typeface="+mn-ea"/>
                <a:cs typeface="+mn-cs"/>
              </a:rPr>
              <a:t>String.join</a:t>
            </a:r>
            <a:r>
              <a:rPr lang="en-US" sz="1200" b="1" kern="1200" dirty="0">
                <a:solidFill>
                  <a:schemeClr val="tx1"/>
                </a:solidFill>
                <a:effectLst/>
                <a:latin typeface="+mn-lt"/>
                <a:ea typeface="+mn-ea"/>
                <a:cs typeface="+mn-cs"/>
              </a:rPr>
              <a:t>("-", "This", "is", "a", "String"); </a:t>
            </a:r>
          </a:p>
          <a:p>
            <a:r>
              <a:rPr lang="en-US" sz="1200" b="1" kern="1200" dirty="0">
                <a:solidFill>
                  <a:schemeClr val="tx1"/>
                </a:solidFill>
                <a:effectLst/>
                <a:latin typeface="+mn-lt"/>
                <a:ea typeface="+mn-ea"/>
                <a:cs typeface="+mn-cs"/>
              </a:rPr>
              <a:t>// message returned is: "This-is-a-String"</a:t>
            </a:r>
            <a:endParaRPr lang="en-US" b="1" dirty="0"/>
          </a:p>
        </p:txBody>
      </p:sp>
      <p:sp>
        <p:nvSpPr>
          <p:cNvPr id="4" name="Slide Number Placeholder 3"/>
          <p:cNvSpPr>
            <a:spLocks noGrp="1"/>
          </p:cNvSpPr>
          <p:nvPr>
            <p:ph type="sldNum" sz="quarter" idx="5"/>
          </p:nvPr>
        </p:nvSpPr>
        <p:spPr/>
        <p:txBody>
          <a:bodyPr/>
          <a:lstStyle/>
          <a:p>
            <a:fld id="{1E305668-5860-4361-AB6B-22564F5A5E3D}" type="slidenum">
              <a:rPr lang="en-US" smtClean="0"/>
              <a:t>115</a:t>
            </a:fld>
            <a:endParaRPr lang="en-US"/>
          </a:p>
        </p:txBody>
      </p:sp>
    </p:spTree>
    <p:extLst>
      <p:ext uri="{BB962C8B-B14F-4D97-AF65-F5344CB8AC3E}">
        <p14:creationId xmlns:p14="http://schemas.microsoft.com/office/powerpoint/2010/main" val="4116484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305668-5860-4361-AB6B-22564F5A5E3D}" type="slidenum">
              <a:rPr lang="en-US" smtClean="0"/>
              <a:t>119</a:t>
            </a:fld>
            <a:endParaRPr lang="en-US"/>
          </a:p>
        </p:txBody>
      </p:sp>
    </p:spTree>
    <p:extLst>
      <p:ext uri="{BB962C8B-B14F-4D97-AF65-F5344CB8AC3E}">
        <p14:creationId xmlns:p14="http://schemas.microsoft.com/office/powerpoint/2010/main" val="922164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have a class Animal that has a method sound() and the subclasses(see inheritance) of it like Dog, Cat, Duck etc. Since the animal sound differs from one animal to another, there is no point to implement this method in parent class. This is because every child class must override this method to give its own implementation details, like Cat class will say “Meow” in this method and Dog class will say “Bow”.</a:t>
            </a:r>
          </a:p>
          <a:p>
            <a:endParaRPr lang="en-US" dirty="0"/>
          </a:p>
          <a:p>
            <a:r>
              <a:rPr lang="en-US" dirty="0"/>
              <a:t>So when we know that all the animal child classes will and should override this method, then there is no point to implement this method in parent class. Thus, making this method abstract would be the good choice as by making this method abstract we force all the sub classes to implement this method( otherwise you will get compilation error), also we need not to give any implementation to this method in parent class.</a:t>
            </a:r>
          </a:p>
        </p:txBody>
      </p:sp>
      <p:sp>
        <p:nvSpPr>
          <p:cNvPr id="4" name="Slide Number Placeholder 3"/>
          <p:cNvSpPr>
            <a:spLocks noGrp="1"/>
          </p:cNvSpPr>
          <p:nvPr>
            <p:ph type="sldNum" sz="quarter" idx="5"/>
          </p:nvPr>
        </p:nvSpPr>
        <p:spPr/>
        <p:txBody>
          <a:bodyPr/>
          <a:lstStyle/>
          <a:p>
            <a:fld id="{1E305668-5860-4361-AB6B-22564F5A5E3D}" type="slidenum">
              <a:rPr lang="en-US" smtClean="0"/>
              <a:t>155</a:t>
            </a:fld>
            <a:endParaRPr lang="en-US"/>
          </a:p>
        </p:txBody>
      </p:sp>
    </p:spTree>
    <p:extLst>
      <p:ext uri="{BB962C8B-B14F-4D97-AF65-F5344CB8AC3E}">
        <p14:creationId xmlns:p14="http://schemas.microsoft.com/office/powerpoint/2010/main" val="3689553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Character Streams</a:t>
            </a:r>
          </a:p>
          <a:p>
            <a:r>
              <a:rPr lang="en-US" sz="1200" b="0" i="0" kern="1200" dirty="0">
                <a:solidFill>
                  <a:schemeClr val="tx1"/>
                </a:solidFill>
                <a:effectLst/>
                <a:latin typeface="+mn-lt"/>
                <a:ea typeface="+mn-ea"/>
                <a:cs typeface="+mn-cs"/>
              </a:rPr>
              <a:t>Character Streams are used to read or write the characters data type. Let's look at the most commonly used classes. All of these classes are defined under java.io package.</a:t>
            </a:r>
          </a:p>
          <a:p>
            <a:r>
              <a:rPr lang="en-US" sz="1200" b="0" i="0" kern="1200" dirty="0">
                <a:solidFill>
                  <a:schemeClr val="tx1"/>
                </a:solidFill>
                <a:effectLst/>
                <a:latin typeface="+mn-lt"/>
                <a:ea typeface="+mn-ea"/>
                <a:cs typeface="+mn-cs"/>
              </a:rPr>
              <a:t>Here are some classes you should know that can be used to </a:t>
            </a:r>
            <a:r>
              <a:rPr lang="en-US" sz="1200" b="1" i="0" kern="1200" dirty="0">
                <a:solidFill>
                  <a:schemeClr val="tx1"/>
                </a:solidFill>
                <a:effectLst/>
                <a:latin typeface="+mn-lt"/>
                <a:ea typeface="+mn-ea"/>
                <a:cs typeface="+mn-cs"/>
              </a:rPr>
              <a:t>read</a:t>
            </a:r>
            <a:r>
              <a:rPr lang="en-US" sz="1200" b="0" i="0" kern="1200" dirty="0">
                <a:solidFill>
                  <a:schemeClr val="tx1"/>
                </a:solidFill>
                <a:effectLst/>
                <a:latin typeface="+mn-lt"/>
                <a:ea typeface="+mn-ea"/>
                <a:cs typeface="+mn-cs"/>
              </a:rPr>
              <a:t> character data:</a:t>
            </a:r>
          </a:p>
          <a:p>
            <a:r>
              <a:rPr lang="en-US" sz="1200" b="0" i="0" u="none" strike="noStrike" kern="1200" dirty="0">
                <a:solidFill>
                  <a:schemeClr val="tx1"/>
                </a:solidFill>
                <a:effectLst/>
                <a:latin typeface="+mn-lt"/>
                <a:ea typeface="+mn-ea"/>
                <a:cs typeface="+mn-cs"/>
                <a:hlinkClick r:id="rId3"/>
              </a:rPr>
              <a:t>Reader</a:t>
            </a:r>
            <a:r>
              <a:rPr lang="en-US" sz="1200" b="0" i="0" kern="1200" dirty="0">
                <a:solidFill>
                  <a:schemeClr val="tx1"/>
                </a:solidFill>
                <a:effectLst/>
                <a:latin typeface="+mn-lt"/>
                <a:ea typeface="+mn-ea"/>
                <a:cs typeface="+mn-cs"/>
              </a:rPr>
              <a:t>: An abstract class to read a character stream.</a:t>
            </a:r>
          </a:p>
          <a:p>
            <a:r>
              <a:rPr lang="en-US" sz="1200" b="0" i="0" u="none" strike="noStrike" kern="1200" dirty="0" err="1">
                <a:solidFill>
                  <a:schemeClr val="tx1"/>
                </a:solidFill>
                <a:effectLst/>
                <a:latin typeface="+mn-lt"/>
                <a:ea typeface="+mn-ea"/>
                <a:cs typeface="+mn-cs"/>
                <a:hlinkClick r:id="rId4"/>
              </a:rPr>
              <a:t>InputStreamReader</a:t>
            </a:r>
            <a:r>
              <a:rPr lang="en-US" sz="1200" b="0" i="0" kern="1200" dirty="0">
                <a:solidFill>
                  <a:schemeClr val="tx1"/>
                </a:solidFill>
                <a:effectLst/>
                <a:latin typeface="+mn-lt"/>
                <a:ea typeface="+mn-ea"/>
                <a:cs typeface="+mn-cs"/>
              </a:rPr>
              <a:t>: Class used to read the byte stream and converts to character stream.</a:t>
            </a:r>
          </a:p>
          <a:p>
            <a:r>
              <a:rPr lang="en-US" sz="1200" b="0" i="0" u="none" strike="noStrike" kern="1200" dirty="0" err="1">
                <a:solidFill>
                  <a:schemeClr val="tx1"/>
                </a:solidFill>
                <a:effectLst/>
                <a:latin typeface="+mn-lt"/>
                <a:ea typeface="+mn-ea"/>
                <a:cs typeface="+mn-cs"/>
                <a:hlinkClick r:id="rId5"/>
              </a:rPr>
              <a:t>FileReader</a:t>
            </a:r>
            <a:r>
              <a:rPr lang="en-US" sz="1200" b="0" i="0" kern="1200" dirty="0">
                <a:solidFill>
                  <a:schemeClr val="tx1"/>
                </a:solidFill>
                <a:effectLst/>
                <a:latin typeface="+mn-lt"/>
                <a:ea typeface="+mn-ea"/>
                <a:cs typeface="+mn-cs"/>
              </a:rPr>
              <a:t>: A class to read the characters from a file.</a:t>
            </a:r>
          </a:p>
          <a:p>
            <a:r>
              <a:rPr lang="en-US" sz="1200" b="0" i="0" u="none" strike="noStrike" kern="1200" dirty="0" err="1">
                <a:solidFill>
                  <a:schemeClr val="tx1"/>
                </a:solidFill>
                <a:effectLst/>
                <a:latin typeface="+mn-lt"/>
                <a:ea typeface="+mn-ea"/>
                <a:cs typeface="+mn-cs"/>
                <a:hlinkClick r:id="rId6"/>
              </a:rPr>
              <a:t>BufferedReader</a:t>
            </a:r>
            <a:r>
              <a:rPr lang="en-US" sz="1200" b="0" i="0" kern="1200" dirty="0">
                <a:solidFill>
                  <a:schemeClr val="tx1"/>
                </a:solidFill>
                <a:effectLst/>
                <a:latin typeface="+mn-lt"/>
                <a:ea typeface="+mn-ea"/>
                <a:cs typeface="+mn-cs"/>
              </a:rPr>
              <a:t>: This is a wrapper over the Reader class that supports buffering capabilities. In many cases this is most preferable class to read data because more data can been read from the file in one read() call, reducing the number of actual I/O operations with file system.</a:t>
            </a:r>
          </a:p>
          <a:p>
            <a:r>
              <a:rPr lang="en-US" sz="1200" b="0" i="0" kern="1200" dirty="0">
                <a:solidFill>
                  <a:schemeClr val="tx1"/>
                </a:solidFill>
                <a:effectLst/>
                <a:latin typeface="+mn-lt"/>
                <a:ea typeface="+mn-ea"/>
                <a:cs typeface="+mn-cs"/>
              </a:rPr>
              <a:t>And here are some classes you can use to </a:t>
            </a:r>
            <a:r>
              <a:rPr lang="en-US" sz="1200" b="1" i="0" kern="1200" dirty="0">
                <a:solidFill>
                  <a:schemeClr val="tx1"/>
                </a:solidFill>
                <a:effectLst/>
                <a:latin typeface="+mn-lt"/>
                <a:ea typeface="+mn-ea"/>
                <a:cs typeface="+mn-cs"/>
              </a:rPr>
              <a:t>write</a:t>
            </a:r>
            <a:r>
              <a:rPr lang="en-US" sz="1200" b="0" i="0" kern="1200" dirty="0">
                <a:solidFill>
                  <a:schemeClr val="tx1"/>
                </a:solidFill>
                <a:effectLst/>
                <a:latin typeface="+mn-lt"/>
                <a:ea typeface="+mn-ea"/>
                <a:cs typeface="+mn-cs"/>
              </a:rPr>
              <a:t> character data to a file:</a:t>
            </a:r>
          </a:p>
          <a:p>
            <a:r>
              <a:rPr lang="en-US" sz="1200" b="0" i="0" u="none" strike="noStrike" kern="1200" dirty="0">
                <a:solidFill>
                  <a:schemeClr val="tx1"/>
                </a:solidFill>
                <a:effectLst/>
                <a:latin typeface="+mn-lt"/>
                <a:ea typeface="+mn-ea"/>
                <a:cs typeface="+mn-cs"/>
                <a:hlinkClick r:id="rId7"/>
              </a:rPr>
              <a:t>Writer</a:t>
            </a:r>
            <a:r>
              <a:rPr lang="en-US" sz="1200" b="0" i="0" kern="1200" dirty="0">
                <a:solidFill>
                  <a:schemeClr val="tx1"/>
                </a:solidFill>
                <a:effectLst/>
                <a:latin typeface="+mn-lt"/>
                <a:ea typeface="+mn-ea"/>
                <a:cs typeface="+mn-cs"/>
              </a:rPr>
              <a:t>: This is an abstract class to write the character streams.</a:t>
            </a:r>
          </a:p>
          <a:p>
            <a:r>
              <a:rPr lang="en-US" sz="1200" b="0" i="0" u="none" strike="noStrike" kern="1200" dirty="0" err="1">
                <a:solidFill>
                  <a:schemeClr val="tx1"/>
                </a:solidFill>
                <a:effectLst/>
                <a:latin typeface="+mn-lt"/>
                <a:ea typeface="+mn-ea"/>
                <a:cs typeface="+mn-cs"/>
                <a:hlinkClick r:id="rId8"/>
              </a:rPr>
              <a:t>OutputStreamWriter</a:t>
            </a:r>
            <a:r>
              <a:rPr lang="en-US" sz="1200" b="0" i="0" kern="1200" dirty="0">
                <a:solidFill>
                  <a:schemeClr val="tx1"/>
                </a:solidFill>
                <a:effectLst/>
                <a:latin typeface="+mn-lt"/>
                <a:ea typeface="+mn-ea"/>
                <a:cs typeface="+mn-cs"/>
              </a:rPr>
              <a:t>: This class is used to write character streams and also convert them to byte streams.</a:t>
            </a:r>
          </a:p>
          <a:p>
            <a:r>
              <a:rPr lang="en-US" sz="1200" b="0" i="0" u="none" strike="noStrike" kern="1200" dirty="0" err="1">
                <a:solidFill>
                  <a:schemeClr val="tx1"/>
                </a:solidFill>
                <a:effectLst/>
                <a:latin typeface="+mn-lt"/>
                <a:ea typeface="+mn-ea"/>
                <a:cs typeface="+mn-cs"/>
                <a:hlinkClick r:id="rId9"/>
              </a:rPr>
              <a:t>FileWriter</a:t>
            </a:r>
            <a:r>
              <a:rPr lang="en-US" sz="1200" b="0" i="0" kern="1200" dirty="0">
                <a:solidFill>
                  <a:schemeClr val="tx1"/>
                </a:solidFill>
                <a:effectLst/>
                <a:latin typeface="+mn-lt"/>
                <a:ea typeface="+mn-ea"/>
                <a:cs typeface="+mn-cs"/>
              </a:rPr>
              <a:t>: A class to actually write characters to the file.</a:t>
            </a:r>
          </a:p>
          <a:p>
            <a:r>
              <a:rPr lang="en-US" sz="1200" b="0" i="0" u="none" strike="noStrike" kern="1200" dirty="0" err="1">
                <a:solidFill>
                  <a:schemeClr val="tx1"/>
                </a:solidFill>
                <a:effectLst/>
                <a:latin typeface="+mn-lt"/>
                <a:ea typeface="+mn-ea"/>
                <a:cs typeface="+mn-cs"/>
                <a:hlinkClick r:id="rId10"/>
              </a:rPr>
              <a:t>BufferedWriter</a:t>
            </a:r>
            <a:r>
              <a:rPr lang="en-US" sz="1200" b="0" i="0" kern="1200" dirty="0">
                <a:solidFill>
                  <a:schemeClr val="tx1"/>
                </a:solidFill>
                <a:effectLst/>
                <a:latin typeface="+mn-lt"/>
                <a:ea typeface="+mn-ea"/>
                <a:cs typeface="+mn-cs"/>
              </a:rPr>
              <a:t>: This is a wrapper over the Writer class, which also supports buffering capabilities. This is most preferable class to write data to a file since more data can be written to the file in one write() call. And like the </a:t>
            </a:r>
            <a:r>
              <a:rPr lang="en-US" sz="1200" b="0" i="0" kern="1200" dirty="0" err="1">
                <a:solidFill>
                  <a:schemeClr val="tx1"/>
                </a:solidFill>
                <a:effectLst/>
                <a:latin typeface="+mn-lt"/>
                <a:ea typeface="+mn-ea"/>
                <a:cs typeface="+mn-cs"/>
              </a:rPr>
              <a:t>BufferedReader</a:t>
            </a:r>
            <a:r>
              <a:rPr lang="en-US" sz="1200" b="0" i="0" kern="1200" dirty="0">
                <a:solidFill>
                  <a:schemeClr val="tx1"/>
                </a:solidFill>
                <a:effectLst/>
                <a:latin typeface="+mn-lt"/>
                <a:ea typeface="+mn-ea"/>
                <a:cs typeface="+mn-cs"/>
              </a:rPr>
              <a:t>, this reduces the number of total I/O operations with file system.</a:t>
            </a:r>
          </a:p>
          <a:p>
            <a:r>
              <a:rPr lang="en-US" sz="1200" b="1" i="0" kern="1200" dirty="0">
                <a:solidFill>
                  <a:schemeClr val="tx1"/>
                </a:solidFill>
                <a:effectLst/>
                <a:latin typeface="+mn-lt"/>
                <a:ea typeface="+mn-ea"/>
                <a:cs typeface="+mn-cs"/>
              </a:rPr>
              <a:t>Byte Streams</a:t>
            </a:r>
          </a:p>
          <a:p>
            <a:r>
              <a:rPr lang="en-US" sz="1200" b="0" i="0" kern="1200" dirty="0">
                <a:solidFill>
                  <a:schemeClr val="tx1"/>
                </a:solidFill>
                <a:effectLst/>
                <a:latin typeface="+mn-lt"/>
                <a:ea typeface="+mn-ea"/>
                <a:cs typeface="+mn-cs"/>
              </a:rPr>
              <a:t>Byte Streams are used to read or write byte data with files. This is different from before in the way they treat the data. Here you work with raw bytes, which could be characters, image data, </a:t>
            </a:r>
            <a:r>
              <a:rPr lang="en-US" sz="1200" b="0" i="0" kern="1200" dirty="0" err="1">
                <a:solidFill>
                  <a:schemeClr val="tx1"/>
                </a:solidFill>
                <a:effectLst/>
                <a:latin typeface="+mn-lt"/>
                <a:ea typeface="+mn-ea"/>
                <a:cs typeface="+mn-cs"/>
              </a:rPr>
              <a:t>unicode</a:t>
            </a:r>
            <a:r>
              <a:rPr lang="en-US" sz="1200" b="0" i="0" kern="1200" dirty="0">
                <a:solidFill>
                  <a:schemeClr val="tx1"/>
                </a:solidFill>
                <a:effectLst/>
                <a:latin typeface="+mn-lt"/>
                <a:ea typeface="+mn-ea"/>
                <a:cs typeface="+mn-cs"/>
              </a:rPr>
              <a:t> data (which takes 2 bytes to represent a character), etc.</a:t>
            </a:r>
          </a:p>
          <a:p>
            <a:r>
              <a:rPr lang="en-US" sz="1200" b="0" i="0" kern="1200" dirty="0">
                <a:solidFill>
                  <a:schemeClr val="tx1"/>
                </a:solidFill>
                <a:effectLst/>
                <a:latin typeface="+mn-lt"/>
                <a:ea typeface="+mn-ea"/>
                <a:cs typeface="+mn-cs"/>
              </a:rPr>
              <a:t>In this section we'll take a look at the most commonly used classes. All of these classes are defined under java.io package.</a:t>
            </a:r>
          </a:p>
          <a:p>
            <a:r>
              <a:rPr lang="en-US" sz="1200" b="0" i="0" kern="1200" dirty="0">
                <a:solidFill>
                  <a:schemeClr val="tx1"/>
                </a:solidFill>
                <a:effectLst/>
                <a:latin typeface="+mn-lt"/>
                <a:ea typeface="+mn-ea"/>
                <a:cs typeface="+mn-cs"/>
              </a:rPr>
              <a:t>Here are the classes used to </a:t>
            </a:r>
            <a:r>
              <a:rPr lang="en-US" sz="1200" b="1" i="0" kern="1200" dirty="0">
                <a:solidFill>
                  <a:schemeClr val="tx1"/>
                </a:solidFill>
                <a:effectLst/>
                <a:latin typeface="+mn-lt"/>
                <a:ea typeface="+mn-ea"/>
                <a:cs typeface="+mn-cs"/>
              </a:rPr>
              <a:t>read</a:t>
            </a:r>
            <a:r>
              <a:rPr lang="en-US" sz="1200" b="0" i="0" kern="1200" dirty="0">
                <a:solidFill>
                  <a:schemeClr val="tx1"/>
                </a:solidFill>
                <a:effectLst/>
                <a:latin typeface="+mn-lt"/>
                <a:ea typeface="+mn-ea"/>
                <a:cs typeface="+mn-cs"/>
              </a:rPr>
              <a:t> the byte data:</a:t>
            </a:r>
          </a:p>
          <a:p>
            <a:r>
              <a:rPr lang="en-US" sz="1200" b="0" i="0" u="none" strike="noStrike" kern="1200" dirty="0" err="1">
                <a:solidFill>
                  <a:schemeClr val="tx1"/>
                </a:solidFill>
                <a:effectLst/>
                <a:latin typeface="+mn-lt"/>
                <a:ea typeface="+mn-ea"/>
                <a:cs typeface="+mn-cs"/>
                <a:hlinkClick r:id="rId11"/>
              </a:rPr>
              <a:t>InputStream</a:t>
            </a:r>
            <a:r>
              <a:rPr lang="en-US" sz="1200" b="0" i="0" kern="1200" dirty="0">
                <a:solidFill>
                  <a:schemeClr val="tx1"/>
                </a:solidFill>
                <a:effectLst/>
                <a:latin typeface="+mn-lt"/>
                <a:ea typeface="+mn-ea"/>
                <a:cs typeface="+mn-cs"/>
              </a:rPr>
              <a:t>: An abstract class to read the byte streams.</a:t>
            </a:r>
          </a:p>
          <a:p>
            <a:r>
              <a:rPr lang="en-US" sz="1200" b="0" i="0" u="none" strike="noStrike" kern="1200" dirty="0" err="1">
                <a:solidFill>
                  <a:schemeClr val="tx1"/>
                </a:solidFill>
                <a:effectLst/>
                <a:latin typeface="+mn-lt"/>
                <a:ea typeface="+mn-ea"/>
                <a:cs typeface="+mn-cs"/>
                <a:hlinkClick r:id="rId12"/>
              </a:rPr>
              <a:t>FileInputStream</a:t>
            </a:r>
            <a:r>
              <a:rPr lang="en-US" sz="1200" b="0" i="0" kern="1200" dirty="0">
                <a:solidFill>
                  <a:schemeClr val="tx1"/>
                </a:solidFill>
                <a:effectLst/>
                <a:latin typeface="+mn-lt"/>
                <a:ea typeface="+mn-ea"/>
                <a:cs typeface="+mn-cs"/>
              </a:rPr>
              <a:t>: A class to simply read bytes from a file.</a:t>
            </a:r>
          </a:p>
          <a:p>
            <a:r>
              <a:rPr lang="en-US" sz="1200" b="0" i="0" u="none" strike="noStrike" kern="1200" dirty="0" err="1">
                <a:solidFill>
                  <a:schemeClr val="tx1"/>
                </a:solidFill>
                <a:effectLst/>
                <a:latin typeface="+mn-lt"/>
                <a:ea typeface="+mn-ea"/>
                <a:cs typeface="+mn-cs"/>
                <a:hlinkClick r:id="rId13"/>
              </a:rPr>
              <a:t>BufferedInputStream</a:t>
            </a:r>
            <a:r>
              <a:rPr lang="en-US" sz="1200" b="0" i="0" kern="1200" dirty="0">
                <a:solidFill>
                  <a:schemeClr val="tx1"/>
                </a:solidFill>
                <a:effectLst/>
                <a:latin typeface="+mn-lt"/>
                <a:ea typeface="+mn-ea"/>
                <a:cs typeface="+mn-cs"/>
              </a:rPr>
              <a:t>: This is a wrapper over </a:t>
            </a:r>
            <a:r>
              <a:rPr lang="en-US" sz="1200" b="0" i="0" kern="1200" dirty="0" err="1">
                <a:solidFill>
                  <a:schemeClr val="tx1"/>
                </a:solidFill>
                <a:effectLst/>
                <a:latin typeface="+mn-lt"/>
                <a:ea typeface="+mn-ea"/>
                <a:cs typeface="+mn-cs"/>
              </a:rPr>
              <a:t>InputStream</a:t>
            </a:r>
            <a:r>
              <a:rPr lang="en-US" sz="1200" b="0" i="0" kern="1200" dirty="0">
                <a:solidFill>
                  <a:schemeClr val="tx1"/>
                </a:solidFill>
                <a:effectLst/>
                <a:latin typeface="+mn-lt"/>
                <a:ea typeface="+mn-ea"/>
                <a:cs typeface="+mn-cs"/>
              </a:rPr>
              <a:t> that supports buffering capabilities. As we saw in the character streams, this is a more efficient method than </a:t>
            </a:r>
            <a:r>
              <a:rPr lang="en-US" sz="1200" b="0" i="0" kern="1200" dirty="0" err="1">
                <a:solidFill>
                  <a:schemeClr val="tx1"/>
                </a:solidFill>
                <a:effectLst/>
                <a:latin typeface="+mn-lt"/>
                <a:ea typeface="+mn-ea"/>
                <a:cs typeface="+mn-cs"/>
              </a:rPr>
              <a:t>FileInputStream</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And here are the classes used to </a:t>
            </a:r>
            <a:r>
              <a:rPr lang="en-US" sz="1200" b="1" i="0" kern="1200" dirty="0">
                <a:solidFill>
                  <a:schemeClr val="tx1"/>
                </a:solidFill>
                <a:effectLst/>
                <a:latin typeface="+mn-lt"/>
                <a:ea typeface="+mn-ea"/>
                <a:cs typeface="+mn-cs"/>
              </a:rPr>
              <a:t>write</a:t>
            </a:r>
            <a:r>
              <a:rPr lang="en-US" sz="1200" b="0" i="0" kern="1200" dirty="0">
                <a:solidFill>
                  <a:schemeClr val="tx1"/>
                </a:solidFill>
                <a:effectLst/>
                <a:latin typeface="+mn-lt"/>
                <a:ea typeface="+mn-ea"/>
                <a:cs typeface="+mn-cs"/>
              </a:rPr>
              <a:t> the byte data:</a:t>
            </a:r>
          </a:p>
          <a:p>
            <a:r>
              <a:rPr lang="en-US" sz="1200" b="0" i="0" u="none" strike="noStrike" kern="1200" dirty="0" err="1">
                <a:solidFill>
                  <a:schemeClr val="tx1"/>
                </a:solidFill>
                <a:effectLst/>
                <a:latin typeface="+mn-lt"/>
                <a:ea typeface="+mn-ea"/>
                <a:cs typeface="+mn-cs"/>
                <a:hlinkClick r:id="rId14"/>
              </a:rPr>
              <a:t>OutputStream</a:t>
            </a:r>
            <a:r>
              <a:rPr lang="en-US" sz="1200" b="0" i="0" kern="1200" dirty="0">
                <a:solidFill>
                  <a:schemeClr val="tx1"/>
                </a:solidFill>
                <a:effectLst/>
                <a:latin typeface="+mn-lt"/>
                <a:ea typeface="+mn-ea"/>
                <a:cs typeface="+mn-cs"/>
              </a:rPr>
              <a:t>: An abstract class to write byte streams.</a:t>
            </a:r>
          </a:p>
          <a:p>
            <a:r>
              <a:rPr lang="en-US" sz="1200" b="0" i="0" u="none" strike="noStrike" kern="1200" dirty="0" err="1">
                <a:solidFill>
                  <a:schemeClr val="tx1"/>
                </a:solidFill>
                <a:effectLst/>
                <a:latin typeface="+mn-lt"/>
                <a:ea typeface="+mn-ea"/>
                <a:cs typeface="+mn-cs"/>
                <a:hlinkClick r:id="rId15"/>
              </a:rPr>
              <a:t>FileOutputStream</a:t>
            </a:r>
            <a:r>
              <a:rPr lang="en-US" sz="1200" b="0" i="0" kern="1200" dirty="0">
                <a:solidFill>
                  <a:schemeClr val="tx1"/>
                </a:solidFill>
                <a:effectLst/>
                <a:latin typeface="+mn-lt"/>
                <a:ea typeface="+mn-ea"/>
                <a:cs typeface="+mn-cs"/>
              </a:rPr>
              <a:t>: A class to write raw bytes to the file.</a:t>
            </a:r>
          </a:p>
          <a:p>
            <a:r>
              <a:rPr lang="en-US" sz="1200" b="0" i="0" u="none" strike="noStrike" kern="1200" dirty="0" err="1">
                <a:solidFill>
                  <a:schemeClr val="tx1"/>
                </a:solidFill>
                <a:effectLst/>
                <a:latin typeface="+mn-lt"/>
                <a:ea typeface="+mn-ea"/>
                <a:cs typeface="+mn-cs"/>
                <a:hlinkClick r:id="rId16"/>
              </a:rPr>
              <a:t>ByteOutputStream</a:t>
            </a:r>
            <a:r>
              <a:rPr lang="en-US" sz="1200" b="0" i="0" kern="1200" dirty="0">
                <a:solidFill>
                  <a:schemeClr val="tx1"/>
                </a:solidFill>
                <a:effectLst/>
                <a:latin typeface="+mn-lt"/>
                <a:ea typeface="+mn-ea"/>
                <a:cs typeface="+mn-cs"/>
              </a:rPr>
              <a:t>: This class is a wrapper over </a:t>
            </a:r>
            <a:r>
              <a:rPr lang="en-US" sz="1200" b="0" i="0" kern="1200" dirty="0" err="1">
                <a:solidFill>
                  <a:schemeClr val="tx1"/>
                </a:solidFill>
                <a:effectLst/>
                <a:latin typeface="+mn-lt"/>
                <a:ea typeface="+mn-ea"/>
                <a:cs typeface="+mn-cs"/>
              </a:rPr>
              <a:t>OutputStream</a:t>
            </a:r>
            <a:r>
              <a:rPr lang="en-US" sz="1200" b="0" i="0" kern="1200" dirty="0">
                <a:solidFill>
                  <a:schemeClr val="tx1"/>
                </a:solidFill>
                <a:effectLst/>
                <a:latin typeface="+mn-lt"/>
                <a:ea typeface="+mn-ea"/>
                <a:cs typeface="+mn-cs"/>
              </a:rPr>
              <a:t> to support buffering capabilities. And again, as we saw in the character streams, this is a more efficient method than </a:t>
            </a:r>
            <a:r>
              <a:rPr lang="en-US" sz="1200" b="0" i="0" kern="1200" dirty="0" err="1">
                <a:solidFill>
                  <a:schemeClr val="tx1"/>
                </a:solidFill>
                <a:effectLst/>
                <a:latin typeface="+mn-lt"/>
                <a:ea typeface="+mn-ea"/>
                <a:cs typeface="+mn-cs"/>
              </a:rPr>
              <a:t>FileOutputStream</a:t>
            </a:r>
            <a:r>
              <a:rPr lang="en-US" sz="1200" b="0" i="0" kern="1200" dirty="0">
                <a:solidFill>
                  <a:schemeClr val="tx1"/>
                </a:solidFill>
                <a:effectLst/>
                <a:latin typeface="+mn-lt"/>
                <a:ea typeface="+mn-ea"/>
                <a:cs typeface="+mn-cs"/>
              </a:rPr>
              <a:t> thanks to the buffering.</a:t>
            </a:r>
          </a:p>
          <a:p>
            <a:endParaRPr lang="en-US" dirty="0"/>
          </a:p>
        </p:txBody>
      </p:sp>
      <p:sp>
        <p:nvSpPr>
          <p:cNvPr id="4" name="Slide Number Placeholder 3"/>
          <p:cNvSpPr>
            <a:spLocks noGrp="1"/>
          </p:cNvSpPr>
          <p:nvPr>
            <p:ph type="sldNum" sz="quarter" idx="5"/>
          </p:nvPr>
        </p:nvSpPr>
        <p:spPr/>
        <p:txBody>
          <a:bodyPr/>
          <a:lstStyle/>
          <a:p>
            <a:fld id="{1E305668-5860-4361-AB6B-22564F5A5E3D}" type="slidenum">
              <a:rPr lang="en-US" smtClean="0"/>
              <a:t>191</a:t>
            </a:fld>
            <a:endParaRPr lang="en-US"/>
          </a:p>
        </p:txBody>
      </p:sp>
    </p:spTree>
    <p:extLst>
      <p:ext uri="{BB962C8B-B14F-4D97-AF65-F5344CB8AC3E}">
        <p14:creationId xmlns:p14="http://schemas.microsoft.com/office/powerpoint/2010/main" val="922636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Character Streams</a:t>
            </a:r>
          </a:p>
          <a:p>
            <a:r>
              <a:rPr lang="en-US" sz="1200" b="0" i="0" kern="1200" dirty="0">
                <a:solidFill>
                  <a:schemeClr val="tx1"/>
                </a:solidFill>
                <a:effectLst/>
                <a:latin typeface="+mn-lt"/>
                <a:ea typeface="+mn-ea"/>
                <a:cs typeface="+mn-cs"/>
              </a:rPr>
              <a:t>Character Streams are used to read or write the characters data type. Let's look at the most commonly used classes. All of these classes are defined under java.io package.</a:t>
            </a:r>
          </a:p>
          <a:p>
            <a:r>
              <a:rPr lang="en-US" sz="1200" b="0" i="0" kern="1200" dirty="0">
                <a:solidFill>
                  <a:schemeClr val="tx1"/>
                </a:solidFill>
                <a:effectLst/>
                <a:latin typeface="+mn-lt"/>
                <a:ea typeface="+mn-ea"/>
                <a:cs typeface="+mn-cs"/>
              </a:rPr>
              <a:t>Here are some classes you should know that can be used to </a:t>
            </a:r>
            <a:r>
              <a:rPr lang="en-US" sz="1200" b="1" i="0" kern="1200" dirty="0">
                <a:solidFill>
                  <a:schemeClr val="tx1"/>
                </a:solidFill>
                <a:effectLst/>
                <a:latin typeface="+mn-lt"/>
                <a:ea typeface="+mn-ea"/>
                <a:cs typeface="+mn-cs"/>
              </a:rPr>
              <a:t>read</a:t>
            </a:r>
            <a:r>
              <a:rPr lang="en-US" sz="1200" b="0" i="0" kern="1200" dirty="0">
                <a:solidFill>
                  <a:schemeClr val="tx1"/>
                </a:solidFill>
                <a:effectLst/>
                <a:latin typeface="+mn-lt"/>
                <a:ea typeface="+mn-ea"/>
                <a:cs typeface="+mn-cs"/>
              </a:rPr>
              <a:t> character data:</a:t>
            </a:r>
          </a:p>
          <a:p>
            <a:r>
              <a:rPr lang="en-US" sz="1200" b="0" i="0" u="none" strike="noStrike" kern="1200" dirty="0">
                <a:solidFill>
                  <a:schemeClr val="tx1"/>
                </a:solidFill>
                <a:effectLst/>
                <a:latin typeface="+mn-lt"/>
                <a:ea typeface="+mn-ea"/>
                <a:cs typeface="+mn-cs"/>
                <a:hlinkClick r:id="rId3"/>
              </a:rPr>
              <a:t>Reader</a:t>
            </a:r>
            <a:r>
              <a:rPr lang="en-US" sz="1200" b="0" i="0" kern="1200" dirty="0">
                <a:solidFill>
                  <a:schemeClr val="tx1"/>
                </a:solidFill>
                <a:effectLst/>
                <a:latin typeface="+mn-lt"/>
                <a:ea typeface="+mn-ea"/>
                <a:cs typeface="+mn-cs"/>
              </a:rPr>
              <a:t>: An abstract class to read a character stream.</a:t>
            </a:r>
          </a:p>
          <a:p>
            <a:r>
              <a:rPr lang="en-US" sz="1200" b="0" i="0" u="none" strike="noStrike" kern="1200" dirty="0" err="1">
                <a:solidFill>
                  <a:schemeClr val="tx1"/>
                </a:solidFill>
                <a:effectLst/>
                <a:latin typeface="+mn-lt"/>
                <a:ea typeface="+mn-ea"/>
                <a:cs typeface="+mn-cs"/>
                <a:hlinkClick r:id="rId4"/>
              </a:rPr>
              <a:t>InputStreamReader</a:t>
            </a:r>
            <a:r>
              <a:rPr lang="en-US" sz="1200" b="0" i="0" kern="1200" dirty="0">
                <a:solidFill>
                  <a:schemeClr val="tx1"/>
                </a:solidFill>
                <a:effectLst/>
                <a:latin typeface="+mn-lt"/>
                <a:ea typeface="+mn-ea"/>
                <a:cs typeface="+mn-cs"/>
              </a:rPr>
              <a:t>: Class used to read the byte stream and converts to character stream.</a:t>
            </a:r>
          </a:p>
          <a:p>
            <a:r>
              <a:rPr lang="en-US" sz="1200" b="0" i="0" u="none" strike="noStrike" kern="1200" dirty="0" err="1">
                <a:solidFill>
                  <a:schemeClr val="tx1"/>
                </a:solidFill>
                <a:effectLst/>
                <a:latin typeface="+mn-lt"/>
                <a:ea typeface="+mn-ea"/>
                <a:cs typeface="+mn-cs"/>
                <a:hlinkClick r:id="rId5"/>
              </a:rPr>
              <a:t>FileReader</a:t>
            </a:r>
            <a:r>
              <a:rPr lang="en-US" sz="1200" b="0" i="0" kern="1200" dirty="0">
                <a:solidFill>
                  <a:schemeClr val="tx1"/>
                </a:solidFill>
                <a:effectLst/>
                <a:latin typeface="+mn-lt"/>
                <a:ea typeface="+mn-ea"/>
                <a:cs typeface="+mn-cs"/>
              </a:rPr>
              <a:t>: A class to read the characters from a file.</a:t>
            </a:r>
          </a:p>
          <a:p>
            <a:r>
              <a:rPr lang="en-US" sz="1200" b="0" i="0" u="none" strike="noStrike" kern="1200" dirty="0" err="1">
                <a:solidFill>
                  <a:schemeClr val="tx1"/>
                </a:solidFill>
                <a:effectLst/>
                <a:latin typeface="+mn-lt"/>
                <a:ea typeface="+mn-ea"/>
                <a:cs typeface="+mn-cs"/>
                <a:hlinkClick r:id="rId6"/>
              </a:rPr>
              <a:t>BufferedReader</a:t>
            </a:r>
            <a:r>
              <a:rPr lang="en-US" sz="1200" b="0" i="0" kern="1200" dirty="0">
                <a:solidFill>
                  <a:schemeClr val="tx1"/>
                </a:solidFill>
                <a:effectLst/>
                <a:latin typeface="+mn-lt"/>
                <a:ea typeface="+mn-ea"/>
                <a:cs typeface="+mn-cs"/>
              </a:rPr>
              <a:t>: This is a wrapper over the Reader class that supports buffering capabilities. In many cases this is most preferable class to read data because more data can been read from the file in one read() call, reducing the number of actual I/O operations with file system.</a:t>
            </a:r>
          </a:p>
          <a:p>
            <a:r>
              <a:rPr lang="en-US" sz="1200" b="0" i="0" kern="1200" dirty="0">
                <a:solidFill>
                  <a:schemeClr val="tx1"/>
                </a:solidFill>
                <a:effectLst/>
                <a:latin typeface="+mn-lt"/>
                <a:ea typeface="+mn-ea"/>
                <a:cs typeface="+mn-cs"/>
              </a:rPr>
              <a:t>And here are some classes you can use to </a:t>
            </a:r>
            <a:r>
              <a:rPr lang="en-US" sz="1200" b="1" i="0" kern="1200" dirty="0">
                <a:solidFill>
                  <a:schemeClr val="tx1"/>
                </a:solidFill>
                <a:effectLst/>
                <a:latin typeface="+mn-lt"/>
                <a:ea typeface="+mn-ea"/>
                <a:cs typeface="+mn-cs"/>
              </a:rPr>
              <a:t>write</a:t>
            </a:r>
            <a:r>
              <a:rPr lang="en-US" sz="1200" b="0" i="0" kern="1200" dirty="0">
                <a:solidFill>
                  <a:schemeClr val="tx1"/>
                </a:solidFill>
                <a:effectLst/>
                <a:latin typeface="+mn-lt"/>
                <a:ea typeface="+mn-ea"/>
                <a:cs typeface="+mn-cs"/>
              </a:rPr>
              <a:t> character data to a file:</a:t>
            </a:r>
          </a:p>
          <a:p>
            <a:r>
              <a:rPr lang="en-US" sz="1200" b="0" i="0" u="none" strike="noStrike" kern="1200" dirty="0">
                <a:solidFill>
                  <a:schemeClr val="tx1"/>
                </a:solidFill>
                <a:effectLst/>
                <a:latin typeface="+mn-lt"/>
                <a:ea typeface="+mn-ea"/>
                <a:cs typeface="+mn-cs"/>
                <a:hlinkClick r:id="rId7"/>
              </a:rPr>
              <a:t>Writer</a:t>
            </a:r>
            <a:r>
              <a:rPr lang="en-US" sz="1200" b="0" i="0" kern="1200" dirty="0">
                <a:solidFill>
                  <a:schemeClr val="tx1"/>
                </a:solidFill>
                <a:effectLst/>
                <a:latin typeface="+mn-lt"/>
                <a:ea typeface="+mn-ea"/>
                <a:cs typeface="+mn-cs"/>
              </a:rPr>
              <a:t>: This is an abstract class to write the character streams.</a:t>
            </a:r>
          </a:p>
          <a:p>
            <a:r>
              <a:rPr lang="en-US" sz="1200" b="0" i="0" u="none" strike="noStrike" kern="1200" dirty="0" err="1">
                <a:solidFill>
                  <a:schemeClr val="tx1"/>
                </a:solidFill>
                <a:effectLst/>
                <a:latin typeface="+mn-lt"/>
                <a:ea typeface="+mn-ea"/>
                <a:cs typeface="+mn-cs"/>
                <a:hlinkClick r:id="rId8"/>
              </a:rPr>
              <a:t>OutputStreamWriter</a:t>
            </a:r>
            <a:r>
              <a:rPr lang="en-US" sz="1200" b="0" i="0" kern="1200" dirty="0">
                <a:solidFill>
                  <a:schemeClr val="tx1"/>
                </a:solidFill>
                <a:effectLst/>
                <a:latin typeface="+mn-lt"/>
                <a:ea typeface="+mn-ea"/>
                <a:cs typeface="+mn-cs"/>
              </a:rPr>
              <a:t>: This class is used to write character streams and also convert them to byte streams.</a:t>
            </a:r>
          </a:p>
          <a:p>
            <a:r>
              <a:rPr lang="en-US" sz="1200" b="0" i="0" u="none" strike="noStrike" kern="1200" dirty="0" err="1">
                <a:solidFill>
                  <a:schemeClr val="tx1"/>
                </a:solidFill>
                <a:effectLst/>
                <a:latin typeface="+mn-lt"/>
                <a:ea typeface="+mn-ea"/>
                <a:cs typeface="+mn-cs"/>
                <a:hlinkClick r:id="rId9"/>
              </a:rPr>
              <a:t>FileWriter</a:t>
            </a:r>
            <a:r>
              <a:rPr lang="en-US" sz="1200" b="0" i="0" kern="1200" dirty="0">
                <a:solidFill>
                  <a:schemeClr val="tx1"/>
                </a:solidFill>
                <a:effectLst/>
                <a:latin typeface="+mn-lt"/>
                <a:ea typeface="+mn-ea"/>
                <a:cs typeface="+mn-cs"/>
              </a:rPr>
              <a:t>: A class to actually write characters to the file.</a:t>
            </a:r>
          </a:p>
          <a:p>
            <a:r>
              <a:rPr lang="en-US" sz="1200" b="0" i="0" u="none" strike="noStrike" kern="1200" dirty="0" err="1">
                <a:solidFill>
                  <a:schemeClr val="tx1"/>
                </a:solidFill>
                <a:effectLst/>
                <a:latin typeface="+mn-lt"/>
                <a:ea typeface="+mn-ea"/>
                <a:cs typeface="+mn-cs"/>
                <a:hlinkClick r:id="rId10"/>
              </a:rPr>
              <a:t>BufferedWriter</a:t>
            </a:r>
            <a:r>
              <a:rPr lang="en-US" sz="1200" b="0" i="0" kern="1200" dirty="0">
                <a:solidFill>
                  <a:schemeClr val="tx1"/>
                </a:solidFill>
                <a:effectLst/>
                <a:latin typeface="+mn-lt"/>
                <a:ea typeface="+mn-ea"/>
                <a:cs typeface="+mn-cs"/>
              </a:rPr>
              <a:t>: This is a wrapper over the Writer class, which also supports buffering capabilities. This is most preferable class to write data to a file since more data can be written to the file in one write() call. And like the </a:t>
            </a:r>
            <a:r>
              <a:rPr lang="en-US" sz="1200" b="0" i="0" kern="1200" dirty="0" err="1">
                <a:solidFill>
                  <a:schemeClr val="tx1"/>
                </a:solidFill>
                <a:effectLst/>
                <a:latin typeface="+mn-lt"/>
                <a:ea typeface="+mn-ea"/>
                <a:cs typeface="+mn-cs"/>
              </a:rPr>
              <a:t>BufferedReader</a:t>
            </a:r>
            <a:r>
              <a:rPr lang="en-US" sz="1200" b="0" i="0" kern="1200" dirty="0">
                <a:solidFill>
                  <a:schemeClr val="tx1"/>
                </a:solidFill>
                <a:effectLst/>
                <a:latin typeface="+mn-lt"/>
                <a:ea typeface="+mn-ea"/>
                <a:cs typeface="+mn-cs"/>
              </a:rPr>
              <a:t>, this reduces the number of total I/O operations with file system.</a:t>
            </a:r>
          </a:p>
          <a:p>
            <a:r>
              <a:rPr lang="en-US" sz="1200" b="1" i="0" kern="1200" dirty="0">
                <a:solidFill>
                  <a:schemeClr val="tx1"/>
                </a:solidFill>
                <a:effectLst/>
                <a:latin typeface="+mn-lt"/>
                <a:ea typeface="+mn-ea"/>
                <a:cs typeface="+mn-cs"/>
              </a:rPr>
              <a:t>Byte Streams</a:t>
            </a:r>
          </a:p>
          <a:p>
            <a:r>
              <a:rPr lang="en-US" sz="1200" b="0" i="0" kern="1200" dirty="0">
                <a:solidFill>
                  <a:schemeClr val="tx1"/>
                </a:solidFill>
                <a:effectLst/>
                <a:latin typeface="+mn-lt"/>
                <a:ea typeface="+mn-ea"/>
                <a:cs typeface="+mn-cs"/>
              </a:rPr>
              <a:t>Byte Streams are used to read or write byte data with files. This is different from before in the way they treat the data. Here you work with raw bytes, which could be characters, image data, </a:t>
            </a:r>
            <a:r>
              <a:rPr lang="en-US" sz="1200" b="0" i="0" kern="1200" dirty="0" err="1">
                <a:solidFill>
                  <a:schemeClr val="tx1"/>
                </a:solidFill>
                <a:effectLst/>
                <a:latin typeface="+mn-lt"/>
                <a:ea typeface="+mn-ea"/>
                <a:cs typeface="+mn-cs"/>
              </a:rPr>
              <a:t>unicode</a:t>
            </a:r>
            <a:r>
              <a:rPr lang="en-US" sz="1200" b="0" i="0" kern="1200" dirty="0">
                <a:solidFill>
                  <a:schemeClr val="tx1"/>
                </a:solidFill>
                <a:effectLst/>
                <a:latin typeface="+mn-lt"/>
                <a:ea typeface="+mn-ea"/>
                <a:cs typeface="+mn-cs"/>
              </a:rPr>
              <a:t> data (which takes 2 bytes to represent a character), etc.</a:t>
            </a:r>
          </a:p>
          <a:p>
            <a:r>
              <a:rPr lang="en-US" sz="1200" b="0" i="0" kern="1200" dirty="0">
                <a:solidFill>
                  <a:schemeClr val="tx1"/>
                </a:solidFill>
                <a:effectLst/>
                <a:latin typeface="+mn-lt"/>
                <a:ea typeface="+mn-ea"/>
                <a:cs typeface="+mn-cs"/>
              </a:rPr>
              <a:t>In this section we'll take a look at the most commonly used classes. All of these classes are defined under java.io package.</a:t>
            </a:r>
          </a:p>
          <a:p>
            <a:r>
              <a:rPr lang="en-US" sz="1200" b="0" i="0" kern="1200" dirty="0">
                <a:solidFill>
                  <a:schemeClr val="tx1"/>
                </a:solidFill>
                <a:effectLst/>
                <a:latin typeface="+mn-lt"/>
                <a:ea typeface="+mn-ea"/>
                <a:cs typeface="+mn-cs"/>
              </a:rPr>
              <a:t>Here are the classes used to </a:t>
            </a:r>
            <a:r>
              <a:rPr lang="en-US" sz="1200" b="1" i="0" kern="1200" dirty="0">
                <a:solidFill>
                  <a:schemeClr val="tx1"/>
                </a:solidFill>
                <a:effectLst/>
                <a:latin typeface="+mn-lt"/>
                <a:ea typeface="+mn-ea"/>
                <a:cs typeface="+mn-cs"/>
              </a:rPr>
              <a:t>read</a:t>
            </a:r>
            <a:r>
              <a:rPr lang="en-US" sz="1200" b="0" i="0" kern="1200" dirty="0">
                <a:solidFill>
                  <a:schemeClr val="tx1"/>
                </a:solidFill>
                <a:effectLst/>
                <a:latin typeface="+mn-lt"/>
                <a:ea typeface="+mn-ea"/>
                <a:cs typeface="+mn-cs"/>
              </a:rPr>
              <a:t> the byte data:</a:t>
            </a:r>
          </a:p>
          <a:p>
            <a:r>
              <a:rPr lang="en-US" sz="1200" b="0" i="0" u="none" strike="noStrike" kern="1200" dirty="0" err="1">
                <a:solidFill>
                  <a:schemeClr val="tx1"/>
                </a:solidFill>
                <a:effectLst/>
                <a:latin typeface="+mn-lt"/>
                <a:ea typeface="+mn-ea"/>
                <a:cs typeface="+mn-cs"/>
                <a:hlinkClick r:id="rId11"/>
              </a:rPr>
              <a:t>InputStream</a:t>
            </a:r>
            <a:r>
              <a:rPr lang="en-US" sz="1200" b="0" i="0" kern="1200" dirty="0">
                <a:solidFill>
                  <a:schemeClr val="tx1"/>
                </a:solidFill>
                <a:effectLst/>
                <a:latin typeface="+mn-lt"/>
                <a:ea typeface="+mn-ea"/>
                <a:cs typeface="+mn-cs"/>
              </a:rPr>
              <a:t>: An abstract class to read the byte streams.</a:t>
            </a:r>
          </a:p>
          <a:p>
            <a:r>
              <a:rPr lang="en-US" sz="1200" b="0" i="0" u="none" strike="noStrike" kern="1200" dirty="0" err="1">
                <a:solidFill>
                  <a:schemeClr val="tx1"/>
                </a:solidFill>
                <a:effectLst/>
                <a:latin typeface="+mn-lt"/>
                <a:ea typeface="+mn-ea"/>
                <a:cs typeface="+mn-cs"/>
                <a:hlinkClick r:id="rId12"/>
              </a:rPr>
              <a:t>FileInputStream</a:t>
            </a:r>
            <a:r>
              <a:rPr lang="en-US" sz="1200" b="0" i="0" kern="1200" dirty="0">
                <a:solidFill>
                  <a:schemeClr val="tx1"/>
                </a:solidFill>
                <a:effectLst/>
                <a:latin typeface="+mn-lt"/>
                <a:ea typeface="+mn-ea"/>
                <a:cs typeface="+mn-cs"/>
              </a:rPr>
              <a:t>: A class to simply read bytes from a file.</a:t>
            </a:r>
          </a:p>
          <a:p>
            <a:r>
              <a:rPr lang="en-US" sz="1200" b="0" i="0" u="none" strike="noStrike" kern="1200" dirty="0" err="1">
                <a:solidFill>
                  <a:schemeClr val="tx1"/>
                </a:solidFill>
                <a:effectLst/>
                <a:latin typeface="+mn-lt"/>
                <a:ea typeface="+mn-ea"/>
                <a:cs typeface="+mn-cs"/>
                <a:hlinkClick r:id="rId13"/>
              </a:rPr>
              <a:t>BufferedInputStream</a:t>
            </a:r>
            <a:r>
              <a:rPr lang="en-US" sz="1200" b="0" i="0" kern="1200" dirty="0">
                <a:solidFill>
                  <a:schemeClr val="tx1"/>
                </a:solidFill>
                <a:effectLst/>
                <a:latin typeface="+mn-lt"/>
                <a:ea typeface="+mn-ea"/>
                <a:cs typeface="+mn-cs"/>
              </a:rPr>
              <a:t>: This is a wrapper over </a:t>
            </a:r>
            <a:r>
              <a:rPr lang="en-US" sz="1200" b="0" i="0" kern="1200" dirty="0" err="1">
                <a:solidFill>
                  <a:schemeClr val="tx1"/>
                </a:solidFill>
                <a:effectLst/>
                <a:latin typeface="+mn-lt"/>
                <a:ea typeface="+mn-ea"/>
                <a:cs typeface="+mn-cs"/>
              </a:rPr>
              <a:t>InputStream</a:t>
            </a:r>
            <a:r>
              <a:rPr lang="en-US" sz="1200" b="0" i="0" kern="1200" dirty="0">
                <a:solidFill>
                  <a:schemeClr val="tx1"/>
                </a:solidFill>
                <a:effectLst/>
                <a:latin typeface="+mn-lt"/>
                <a:ea typeface="+mn-ea"/>
                <a:cs typeface="+mn-cs"/>
              </a:rPr>
              <a:t> that supports buffering capabilities. As we saw in the character streams, this is a more efficient method than </a:t>
            </a:r>
            <a:r>
              <a:rPr lang="en-US" sz="1200" b="0" i="0" kern="1200" dirty="0" err="1">
                <a:solidFill>
                  <a:schemeClr val="tx1"/>
                </a:solidFill>
                <a:effectLst/>
                <a:latin typeface="+mn-lt"/>
                <a:ea typeface="+mn-ea"/>
                <a:cs typeface="+mn-cs"/>
              </a:rPr>
              <a:t>FileInputStream</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And here are the classes used to </a:t>
            </a:r>
            <a:r>
              <a:rPr lang="en-US" sz="1200" b="1" i="0" kern="1200" dirty="0">
                <a:solidFill>
                  <a:schemeClr val="tx1"/>
                </a:solidFill>
                <a:effectLst/>
                <a:latin typeface="+mn-lt"/>
                <a:ea typeface="+mn-ea"/>
                <a:cs typeface="+mn-cs"/>
              </a:rPr>
              <a:t>write</a:t>
            </a:r>
            <a:r>
              <a:rPr lang="en-US" sz="1200" b="0" i="0" kern="1200" dirty="0">
                <a:solidFill>
                  <a:schemeClr val="tx1"/>
                </a:solidFill>
                <a:effectLst/>
                <a:latin typeface="+mn-lt"/>
                <a:ea typeface="+mn-ea"/>
                <a:cs typeface="+mn-cs"/>
              </a:rPr>
              <a:t> the byte data:</a:t>
            </a:r>
          </a:p>
          <a:p>
            <a:r>
              <a:rPr lang="en-US" sz="1200" b="0" i="0" u="none" strike="noStrike" kern="1200" dirty="0" err="1">
                <a:solidFill>
                  <a:schemeClr val="tx1"/>
                </a:solidFill>
                <a:effectLst/>
                <a:latin typeface="+mn-lt"/>
                <a:ea typeface="+mn-ea"/>
                <a:cs typeface="+mn-cs"/>
                <a:hlinkClick r:id="rId14"/>
              </a:rPr>
              <a:t>OutputStream</a:t>
            </a:r>
            <a:r>
              <a:rPr lang="en-US" sz="1200" b="0" i="0" kern="1200" dirty="0">
                <a:solidFill>
                  <a:schemeClr val="tx1"/>
                </a:solidFill>
                <a:effectLst/>
                <a:latin typeface="+mn-lt"/>
                <a:ea typeface="+mn-ea"/>
                <a:cs typeface="+mn-cs"/>
              </a:rPr>
              <a:t>: An abstract class to write byte streams.</a:t>
            </a:r>
          </a:p>
          <a:p>
            <a:r>
              <a:rPr lang="en-US" sz="1200" b="0" i="0" u="none" strike="noStrike" kern="1200" dirty="0" err="1">
                <a:solidFill>
                  <a:schemeClr val="tx1"/>
                </a:solidFill>
                <a:effectLst/>
                <a:latin typeface="+mn-lt"/>
                <a:ea typeface="+mn-ea"/>
                <a:cs typeface="+mn-cs"/>
                <a:hlinkClick r:id="rId15"/>
              </a:rPr>
              <a:t>FileOutputStream</a:t>
            </a:r>
            <a:r>
              <a:rPr lang="en-US" sz="1200" b="0" i="0" kern="1200" dirty="0">
                <a:solidFill>
                  <a:schemeClr val="tx1"/>
                </a:solidFill>
                <a:effectLst/>
                <a:latin typeface="+mn-lt"/>
                <a:ea typeface="+mn-ea"/>
                <a:cs typeface="+mn-cs"/>
              </a:rPr>
              <a:t>: A class to write raw bytes to the file.</a:t>
            </a:r>
          </a:p>
          <a:p>
            <a:r>
              <a:rPr lang="en-US" sz="1200" b="0" i="0" u="none" strike="noStrike" kern="1200" dirty="0" err="1">
                <a:solidFill>
                  <a:schemeClr val="tx1"/>
                </a:solidFill>
                <a:effectLst/>
                <a:latin typeface="+mn-lt"/>
                <a:ea typeface="+mn-ea"/>
                <a:cs typeface="+mn-cs"/>
                <a:hlinkClick r:id="rId16"/>
              </a:rPr>
              <a:t>ByteOutputStream</a:t>
            </a:r>
            <a:r>
              <a:rPr lang="en-US" sz="1200" b="0" i="0" kern="1200" dirty="0">
                <a:solidFill>
                  <a:schemeClr val="tx1"/>
                </a:solidFill>
                <a:effectLst/>
                <a:latin typeface="+mn-lt"/>
                <a:ea typeface="+mn-ea"/>
                <a:cs typeface="+mn-cs"/>
              </a:rPr>
              <a:t>: This class is a wrapper over </a:t>
            </a:r>
            <a:r>
              <a:rPr lang="en-US" sz="1200" b="0" i="0" kern="1200" dirty="0" err="1">
                <a:solidFill>
                  <a:schemeClr val="tx1"/>
                </a:solidFill>
                <a:effectLst/>
                <a:latin typeface="+mn-lt"/>
                <a:ea typeface="+mn-ea"/>
                <a:cs typeface="+mn-cs"/>
              </a:rPr>
              <a:t>OutputStream</a:t>
            </a:r>
            <a:r>
              <a:rPr lang="en-US" sz="1200" b="0" i="0" kern="1200" dirty="0">
                <a:solidFill>
                  <a:schemeClr val="tx1"/>
                </a:solidFill>
                <a:effectLst/>
                <a:latin typeface="+mn-lt"/>
                <a:ea typeface="+mn-ea"/>
                <a:cs typeface="+mn-cs"/>
              </a:rPr>
              <a:t> to support buffering capabilities. And again, as we saw in the character streams, this is a more efficient method than </a:t>
            </a:r>
            <a:r>
              <a:rPr lang="en-US" sz="1200" b="0" i="0" kern="1200" dirty="0" err="1">
                <a:solidFill>
                  <a:schemeClr val="tx1"/>
                </a:solidFill>
                <a:effectLst/>
                <a:latin typeface="+mn-lt"/>
                <a:ea typeface="+mn-ea"/>
                <a:cs typeface="+mn-cs"/>
              </a:rPr>
              <a:t>FileOutputStream</a:t>
            </a:r>
            <a:r>
              <a:rPr lang="en-US" sz="1200" b="0" i="0" kern="1200" dirty="0">
                <a:solidFill>
                  <a:schemeClr val="tx1"/>
                </a:solidFill>
                <a:effectLst/>
                <a:latin typeface="+mn-lt"/>
                <a:ea typeface="+mn-ea"/>
                <a:cs typeface="+mn-cs"/>
              </a:rPr>
              <a:t> thanks to the buffering.</a:t>
            </a:r>
          </a:p>
          <a:p>
            <a:endParaRPr lang="en-US" dirty="0"/>
          </a:p>
        </p:txBody>
      </p:sp>
      <p:sp>
        <p:nvSpPr>
          <p:cNvPr id="4" name="Slide Number Placeholder 3"/>
          <p:cNvSpPr>
            <a:spLocks noGrp="1"/>
          </p:cNvSpPr>
          <p:nvPr>
            <p:ph type="sldNum" sz="quarter" idx="5"/>
          </p:nvPr>
        </p:nvSpPr>
        <p:spPr/>
        <p:txBody>
          <a:bodyPr/>
          <a:lstStyle/>
          <a:p>
            <a:fld id="{1E305668-5860-4361-AB6B-22564F5A5E3D}" type="slidenum">
              <a:rPr lang="en-US" smtClean="0"/>
              <a:t>192</a:t>
            </a:fld>
            <a:endParaRPr lang="en-US"/>
          </a:p>
        </p:txBody>
      </p:sp>
    </p:spTree>
    <p:extLst>
      <p:ext uri="{BB962C8B-B14F-4D97-AF65-F5344CB8AC3E}">
        <p14:creationId xmlns:p14="http://schemas.microsoft.com/office/powerpoint/2010/main" val="863973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Keep in mind that all objects you create, you create on the heap (using the </a:t>
            </a:r>
            <a:r>
              <a:rPr lang="en-US" dirty="0"/>
              <a:t>new</a:t>
            </a:r>
            <a:r>
              <a:rPr lang="en-US" sz="1200" b="0" i="0" kern="1200" dirty="0">
                <a:solidFill>
                  <a:schemeClr val="tx1"/>
                </a:solidFill>
                <a:latin typeface="+mn-lt"/>
                <a:ea typeface="+mn-ea"/>
                <a:cs typeface="+mn-cs"/>
              </a:rPr>
              <a:t> keyword). This fact, together with the fact that there is no "dereference operator" (</a:t>
            </a:r>
            <a:r>
              <a:rPr lang="en-US" dirty="0"/>
              <a:t>*</a:t>
            </a:r>
            <a:r>
              <a:rPr lang="en-US" sz="1200" b="0" i="0" kern="1200" dirty="0">
                <a:solidFill>
                  <a:schemeClr val="tx1"/>
                </a:solidFill>
                <a:latin typeface="+mn-lt"/>
                <a:ea typeface="+mn-ea"/>
                <a:cs typeface="+mn-cs"/>
              </a:rPr>
              <a:t> in C/C++) means that there's no way to get hold of an object! Since you can't get hold of an object, there's no way you can store an object in a variable. </a:t>
            </a:r>
            <a:r>
              <a:rPr lang="en-US" sz="1200" b="0" i="0" kern="1200" dirty="0" err="1">
                <a:solidFill>
                  <a:schemeClr val="tx1"/>
                </a:solidFill>
                <a:latin typeface="+mn-lt"/>
                <a:ea typeface="+mn-ea"/>
                <a:cs typeface="+mn-cs"/>
              </a:rPr>
              <a:t>Therefor</a:t>
            </a:r>
            <a:r>
              <a:rPr lang="en-US" sz="1200" b="0" i="0" kern="1200" dirty="0">
                <a:solidFill>
                  <a:schemeClr val="tx1"/>
                </a:solidFill>
                <a:latin typeface="+mn-lt"/>
                <a:ea typeface="+mn-ea"/>
                <a:cs typeface="+mn-cs"/>
              </a:rPr>
              <a:t> all variables (except the ones holding primitive types) are of reference-type.</a:t>
            </a:r>
            <a:endParaRPr lang="en-US" dirty="0"/>
          </a:p>
        </p:txBody>
      </p:sp>
      <p:sp>
        <p:nvSpPr>
          <p:cNvPr id="4" name="Slide Number Placeholder 3"/>
          <p:cNvSpPr>
            <a:spLocks noGrp="1"/>
          </p:cNvSpPr>
          <p:nvPr>
            <p:ph type="sldNum" sz="quarter" idx="10"/>
          </p:nvPr>
        </p:nvSpPr>
        <p:spPr/>
        <p:txBody>
          <a:bodyPr/>
          <a:lstStyle/>
          <a:p>
            <a:fld id="{C3B5D91F-CD8E-4188-A924-E4142764153C}" type="slidenum">
              <a:rPr lang="en-US" smtClean="0"/>
              <a:t>11</a:t>
            </a:fld>
            <a:endParaRPr lang="en-US"/>
          </a:p>
        </p:txBody>
      </p:sp>
    </p:spTree>
    <p:extLst>
      <p:ext uri="{BB962C8B-B14F-4D97-AF65-F5344CB8AC3E}">
        <p14:creationId xmlns:p14="http://schemas.microsoft.com/office/powerpoint/2010/main" val="3012963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3D51F-39DD-4FF1-A7E6-F0B3B354A05D}" type="slidenum">
              <a:rPr lang="en-US" altLang="en-US"/>
              <a:pPr/>
              <a:t>54</a:t>
            </a:fld>
            <a:endParaRPr lang="en-US" altLang="en-US"/>
          </a:p>
        </p:txBody>
      </p:sp>
      <p:sp>
        <p:nvSpPr>
          <p:cNvPr id="97282" name="Rectangle 2"/>
          <p:cNvSpPr>
            <a:spLocks noGrp="1" noRot="1" noChangeAspect="1" noChangeArrowheads="1" noTextEdit="1"/>
          </p:cNvSpPr>
          <p:nvPr>
            <p:ph type="sldImg"/>
          </p:nvPr>
        </p:nvSpPr>
        <p:spPr>
          <a:xfrm>
            <a:off x="382588" y="685800"/>
            <a:ext cx="6096000" cy="3429000"/>
          </a:xfrm>
          <a:ln/>
        </p:spPr>
      </p:sp>
      <p:sp>
        <p:nvSpPr>
          <p:cNvPr id="97283" name="Rectangle 3"/>
          <p:cNvSpPr>
            <a:spLocks noGrp="1" noChangeArrowheads="1"/>
          </p:cNvSpPr>
          <p:nvPr>
            <p:ph type="body" idx="1"/>
          </p:nvPr>
        </p:nvSpPr>
        <p:spPr>
          <a:xfrm>
            <a:off x="914400" y="4343400"/>
            <a:ext cx="5029200" cy="4114800"/>
          </a:xfrm>
        </p:spPr>
        <p:txBody>
          <a:bodyPr/>
          <a:lstStyle/>
          <a:p>
            <a:endParaRPr lang="fr-FR" altLang="en-US"/>
          </a:p>
        </p:txBody>
      </p:sp>
    </p:spTree>
    <p:extLst>
      <p:ext uri="{BB962C8B-B14F-4D97-AF65-F5344CB8AC3E}">
        <p14:creationId xmlns:p14="http://schemas.microsoft.com/office/powerpoint/2010/main" val="3332909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defTabSz="930275">
              <a:defRPr sz="2400">
                <a:solidFill>
                  <a:schemeClr val="tx1"/>
                </a:solidFill>
                <a:latin typeface="Times New Roman" panose="02020603050405020304" pitchFamily="18" charset="0"/>
              </a:defRPr>
            </a:lvl1pPr>
            <a:lvl2pPr marL="742950" indent="-285750" defTabSz="930275">
              <a:defRPr sz="2400">
                <a:solidFill>
                  <a:schemeClr val="tx1"/>
                </a:solidFill>
                <a:latin typeface="Times New Roman" panose="02020603050405020304" pitchFamily="18" charset="0"/>
              </a:defRPr>
            </a:lvl2pPr>
            <a:lvl3pPr marL="1143000" indent="-228600" defTabSz="930275">
              <a:defRPr sz="2400">
                <a:solidFill>
                  <a:schemeClr val="tx1"/>
                </a:solidFill>
                <a:latin typeface="Times New Roman" panose="02020603050405020304" pitchFamily="18" charset="0"/>
              </a:defRPr>
            </a:lvl3pPr>
            <a:lvl4pPr marL="1600200" indent="-228600" defTabSz="930275">
              <a:defRPr sz="2400">
                <a:solidFill>
                  <a:schemeClr val="tx1"/>
                </a:solidFill>
                <a:latin typeface="Times New Roman" panose="02020603050405020304" pitchFamily="18" charset="0"/>
              </a:defRPr>
            </a:lvl4pPr>
            <a:lvl5pPr marL="2057400" indent="-228600" defTabSz="930275">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fld id="{E16D5D2A-ABED-49F9-BE98-0A30F65E99C1}" type="slidenum">
              <a:rPr lang="en-US" altLang="en-US" sz="1200"/>
              <a:pPr/>
              <a:t>59</a:t>
            </a:fld>
            <a:endParaRPr lang="en-US" altLang="en-US" sz="1200"/>
          </a:p>
        </p:txBody>
      </p:sp>
      <p:sp>
        <p:nvSpPr>
          <p:cNvPr id="10243" name="Rectangle 2"/>
          <p:cNvSpPr>
            <a:spLocks noGrp="1" noRot="1" noChangeAspect="1" noChangeArrowheads="1" noTextEdit="1"/>
          </p:cNvSpPr>
          <p:nvPr>
            <p:ph type="sldImg"/>
          </p:nvPr>
        </p:nvSpPr>
        <p:spPr>
          <a:xfrm>
            <a:off x="400050" y="696913"/>
            <a:ext cx="6184900" cy="3479800"/>
          </a:xfrm>
          <a:ln/>
        </p:spPr>
      </p:sp>
      <p:sp>
        <p:nvSpPr>
          <p:cNvPr id="1024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413883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defTabSz="930275">
              <a:defRPr sz="2400">
                <a:solidFill>
                  <a:schemeClr val="tx1"/>
                </a:solidFill>
                <a:latin typeface="Times New Roman" panose="02020603050405020304" pitchFamily="18" charset="0"/>
              </a:defRPr>
            </a:lvl1pPr>
            <a:lvl2pPr marL="742950" indent="-285750" defTabSz="930275">
              <a:defRPr sz="2400">
                <a:solidFill>
                  <a:schemeClr val="tx1"/>
                </a:solidFill>
                <a:latin typeface="Times New Roman" panose="02020603050405020304" pitchFamily="18" charset="0"/>
              </a:defRPr>
            </a:lvl2pPr>
            <a:lvl3pPr marL="1143000" indent="-228600" defTabSz="930275">
              <a:defRPr sz="2400">
                <a:solidFill>
                  <a:schemeClr val="tx1"/>
                </a:solidFill>
                <a:latin typeface="Times New Roman" panose="02020603050405020304" pitchFamily="18" charset="0"/>
              </a:defRPr>
            </a:lvl3pPr>
            <a:lvl4pPr marL="1600200" indent="-228600" defTabSz="930275">
              <a:defRPr sz="2400">
                <a:solidFill>
                  <a:schemeClr val="tx1"/>
                </a:solidFill>
                <a:latin typeface="Times New Roman" panose="02020603050405020304" pitchFamily="18" charset="0"/>
              </a:defRPr>
            </a:lvl4pPr>
            <a:lvl5pPr marL="2057400" indent="-228600" defTabSz="930275">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fld id="{C3A666AC-BAFC-4154-B58E-8BE5ED6BB430}" type="slidenum">
              <a:rPr lang="en-US" altLang="en-US" sz="1200"/>
              <a:pPr/>
              <a:t>62</a:t>
            </a:fld>
            <a:endParaRPr lang="en-US" altLang="en-US" sz="1200"/>
          </a:p>
        </p:txBody>
      </p:sp>
      <p:sp>
        <p:nvSpPr>
          <p:cNvPr id="26627" name="Rectangle 2"/>
          <p:cNvSpPr>
            <a:spLocks noGrp="1" noRot="1" noChangeAspect="1" noChangeArrowheads="1" noTextEdit="1"/>
          </p:cNvSpPr>
          <p:nvPr>
            <p:ph type="sldImg"/>
          </p:nvPr>
        </p:nvSpPr>
        <p:spPr>
          <a:xfrm>
            <a:off x="400050" y="696913"/>
            <a:ext cx="6184900" cy="3479800"/>
          </a:xfrm>
          <a:ln/>
        </p:spPr>
      </p:sp>
      <p:sp>
        <p:nvSpPr>
          <p:cNvPr id="2662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616822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defTabSz="930275">
              <a:defRPr sz="2400">
                <a:solidFill>
                  <a:schemeClr val="tx1"/>
                </a:solidFill>
                <a:latin typeface="Times New Roman" panose="02020603050405020304" pitchFamily="18" charset="0"/>
              </a:defRPr>
            </a:lvl1pPr>
            <a:lvl2pPr marL="742950" indent="-285750" defTabSz="930275">
              <a:defRPr sz="2400">
                <a:solidFill>
                  <a:schemeClr val="tx1"/>
                </a:solidFill>
                <a:latin typeface="Times New Roman" panose="02020603050405020304" pitchFamily="18" charset="0"/>
              </a:defRPr>
            </a:lvl2pPr>
            <a:lvl3pPr marL="1143000" indent="-228600" defTabSz="930275">
              <a:defRPr sz="2400">
                <a:solidFill>
                  <a:schemeClr val="tx1"/>
                </a:solidFill>
                <a:latin typeface="Times New Roman" panose="02020603050405020304" pitchFamily="18" charset="0"/>
              </a:defRPr>
            </a:lvl3pPr>
            <a:lvl4pPr marL="1600200" indent="-228600" defTabSz="930275">
              <a:defRPr sz="2400">
                <a:solidFill>
                  <a:schemeClr val="tx1"/>
                </a:solidFill>
                <a:latin typeface="Times New Roman" panose="02020603050405020304" pitchFamily="18" charset="0"/>
              </a:defRPr>
            </a:lvl4pPr>
            <a:lvl5pPr marL="2057400" indent="-228600" defTabSz="930275">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fld id="{6ECA5BBA-1296-4414-B4AF-1D9FBAE2C409}" type="slidenum">
              <a:rPr lang="en-US" altLang="en-US" sz="1200"/>
              <a:pPr/>
              <a:t>64</a:t>
            </a:fld>
            <a:endParaRPr lang="en-US" altLang="en-US" sz="1200"/>
          </a:p>
        </p:txBody>
      </p:sp>
      <p:sp>
        <p:nvSpPr>
          <p:cNvPr id="33795" name="Rectangle 2"/>
          <p:cNvSpPr>
            <a:spLocks noGrp="1" noRot="1" noChangeAspect="1" noChangeArrowheads="1" noTextEdit="1"/>
          </p:cNvSpPr>
          <p:nvPr>
            <p:ph type="sldImg"/>
          </p:nvPr>
        </p:nvSpPr>
        <p:spPr>
          <a:xfrm>
            <a:off x="400050" y="696913"/>
            <a:ext cx="6184900" cy="3479800"/>
          </a:xfrm>
          <a:ln/>
        </p:spPr>
      </p:sp>
      <p:sp>
        <p:nvSpPr>
          <p:cNvPr id="3379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643634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defTabSz="930275">
              <a:defRPr sz="2400">
                <a:solidFill>
                  <a:schemeClr val="tx1"/>
                </a:solidFill>
                <a:latin typeface="Times New Roman" panose="02020603050405020304" pitchFamily="18" charset="0"/>
              </a:defRPr>
            </a:lvl1pPr>
            <a:lvl2pPr marL="742950" indent="-285750" defTabSz="930275">
              <a:defRPr sz="2400">
                <a:solidFill>
                  <a:schemeClr val="tx1"/>
                </a:solidFill>
                <a:latin typeface="Times New Roman" panose="02020603050405020304" pitchFamily="18" charset="0"/>
              </a:defRPr>
            </a:lvl2pPr>
            <a:lvl3pPr marL="1143000" indent="-228600" defTabSz="930275">
              <a:defRPr sz="2400">
                <a:solidFill>
                  <a:schemeClr val="tx1"/>
                </a:solidFill>
                <a:latin typeface="Times New Roman" panose="02020603050405020304" pitchFamily="18" charset="0"/>
              </a:defRPr>
            </a:lvl3pPr>
            <a:lvl4pPr marL="1600200" indent="-228600" defTabSz="930275">
              <a:defRPr sz="2400">
                <a:solidFill>
                  <a:schemeClr val="tx1"/>
                </a:solidFill>
                <a:latin typeface="Times New Roman" panose="02020603050405020304" pitchFamily="18" charset="0"/>
              </a:defRPr>
            </a:lvl4pPr>
            <a:lvl5pPr marL="2057400" indent="-228600" defTabSz="930275">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fld id="{83B7B90A-2520-45AE-BFDD-705868F1367D}" type="slidenum">
              <a:rPr lang="en-US" altLang="en-US" sz="1200"/>
              <a:pPr/>
              <a:t>65</a:t>
            </a:fld>
            <a:endParaRPr lang="en-US" altLang="en-US" sz="1200"/>
          </a:p>
        </p:txBody>
      </p:sp>
      <p:sp>
        <p:nvSpPr>
          <p:cNvPr id="35843" name="Rectangle 2"/>
          <p:cNvSpPr>
            <a:spLocks noGrp="1" noRot="1" noChangeAspect="1" noChangeArrowheads="1" noTextEdit="1"/>
          </p:cNvSpPr>
          <p:nvPr>
            <p:ph type="sldImg"/>
          </p:nvPr>
        </p:nvSpPr>
        <p:spPr>
          <a:xfrm>
            <a:off x="400050" y="696913"/>
            <a:ext cx="6184900" cy="3479800"/>
          </a:xfrm>
          <a:ln/>
        </p:spPr>
      </p:sp>
      <p:sp>
        <p:nvSpPr>
          <p:cNvPr id="3584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343495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defTabSz="930275">
              <a:defRPr sz="2400">
                <a:solidFill>
                  <a:schemeClr val="tx1"/>
                </a:solidFill>
                <a:latin typeface="Times New Roman" panose="02020603050405020304" pitchFamily="18" charset="0"/>
              </a:defRPr>
            </a:lvl1pPr>
            <a:lvl2pPr marL="742950" indent="-285750" defTabSz="930275">
              <a:defRPr sz="2400">
                <a:solidFill>
                  <a:schemeClr val="tx1"/>
                </a:solidFill>
                <a:latin typeface="Times New Roman" panose="02020603050405020304" pitchFamily="18" charset="0"/>
              </a:defRPr>
            </a:lvl2pPr>
            <a:lvl3pPr marL="1143000" indent="-228600" defTabSz="930275">
              <a:defRPr sz="2400">
                <a:solidFill>
                  <a:schemeClr val="tx1"/>
                </a:solidFill>
                <a:latin typeface="Times New Roman" panose="02020603050405020304" pitchFamily="18" charset="0"/>
              </a:defRPr>
            </a:lvl3pPr>
            <a:lvl4pPr marL="1600200" indent="-228600" defTabSz="930275">
              <a:defRPr sz="2400">
                <a:solidFill>
                  <a:schemeClr val="tx1"/>
                </a:solidFill>
                <a:latin typeface="Times New Roman" panose="02020603050405020304" pitchFamily="18" charset="0"/>
              </a:defRPr>
            </a:lvl4pPr>
            <a:lvl5pPr marL="2057400" indent="-228600" defTabSz="930275">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fld id="{EAACC229-950B-43A1-A8A2-95465F6FCC86}" type="slidenum">
              <a:rPr lang="en-US" altLang="en-US" sz="1200"/>
              <a:pPr/>
              <a:t>66</a:t>
            </a:fld>
            <a:endParaRPr lang="en-US" altLang="en-US" sz="1200"/>
          </a:p>
        </p:txBody>
      </p:sp>
      <p:sp>
        <p:nvSpPr>
          <p:cNvPr id="37891" name="Rectangle 2"/>
          <p:cNvSpPr>
            <a:spLocks noGrp="1" noRot="1" noChangeAspect="1" noChangeArrowheads="1" noTextEdit="1"/>
          </p:cNvSpPr>
          <p:nvPr>
            <p:ph type="sldImg"/>
          </p:nvPr>
        </p:nvSpPr>
        <p:spPr>
          <a:xfrm>
            <a:off x="400050" y="696913"/>
            <a:ext cx="6184900" cy="3479800"/>
          </a:xfrm>
          <a:ln/>
        </p:spPr>
      </p:sp>
      <p:sp>
        <p:nvSpPr>
          <p:cNvPr id="3789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44839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defTabSz="930275">
              <a:defRPr sz="2400">
                <a:solidFill>
                  <a:schemeClr val="tx1"/>
                </a:solidFill>
                <a:latin typeface="Times New Roman" panose="02020603050405020304" pitchFamily="18" charset="0"/>
              </a:defRPr>
            </a:lvl1pPr>
            <a:lvl2pPr marL="742950" indent="-285750" defTabSz="930275">
              <a:defRPr sz="2400">
                <a:solidFill>
                  <a:schemeClr val="tx1"/>
                </a:solidFill>
                <a:latin typeface="Times New Roman" panose="02020603050405020304" pitchFamily="18" charset="0"/>
              </a:defRPr>
            </a:lvl2pPr>
            <a:lvl3pPr marL="1143000" indent="-228600" defTabSz="930275">
              <a:defRPr sz="2400">
                <a:solidFill>
                  <a:schemeClr val="tx1"/>
                </a:solidFill>
                <a:latin typeface="Times New Roman" panose="02020603050405020304" pitchFamily="18" charset="0"/>
              </a:defRPr>
            </a:lvl3pPr>
            <a:lvl4pPr marL="1600200" indent="-228600" defTabSz="930275">
              <a:defRPr sz="2400">
                <a:solidFill>
                  <a:schemeClr val="tx1"/>
                </a:solidFill>
                <a:latin typeface="Times New Roman" panose="02020603050405020304" pitchFamily="18" charset="0"/>
              </a:defRPr>
            </a:lvl4pPr>
            <a:lvl5pPr marL="2057400" indent="-228600" defTabSz="930275">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fld id="{CE0DC523-FE6B-47E5-9BC0-1D2C8DDF66E7}" type="slidenum">
              <a:rPr lang="en-US" altLang="en-US" sz="1200"/>
              <a:pPr/>
              <a:t>71</a:t>
            </a:fld>
            <a:endParaRPr lang="en-US" altLang="en-US" sz="1200"/>
          </a:p>
        </p:txBody>
      </p:sp>
      <p:sp>
        <p:nvSpPr>
          <p:cNvPr id="46083" name="Rectangle 2"/>
          <p:cNvSpPr>
            <a:spLocks noGrp="1" noRot="1" noChangeAspect="1" noChangeArrowheads="1" noTextEdit="1"/>
          </p:cNvSpPr>
          <p:nvPr>
            <p:ph type="sldImg"/>
          </p:nvPr>
        </p:nvSpPr>
        <p:spPr>
          <a:xfrm>
            <a:off x="400050" y="696913"/>
            <a:ext cx="6184900" cy="3479800"/>
          </a:xfrm>
          <a:ln/>
        </p:spPr>
      </p:sp>
      <p:sp>
        <p:nvSpPr>
          <p:cNvPr id="4608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729309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C737C1-C115-45E2-92A5-3CCC0D9E7E74}"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44B4A9-B144-4A61-9CBD-D022A0F452C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5C5F423-8612-41DD-9D08-3CB5DB0D59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79950" y="0"/>
            <a:ext cx="2012950" cy="2012950"/>
          </a:xfrm>
          <a:prstGeom prst="rect">
            <a:avLst/>
          </a:prstGeom>
        </p:spPr>
      </p:pic>
      <p:pic>
        <p:nvPicPr>
          <p:cNvPr id="11" name="Picture 10">
            <a:extLst>
              <a:ext uri="{FF2B5EF4-FFF2-40B4-BE49-F238E27FC236}">
                <a16:creationId xmlns:a16="http://schemas.microsoft.com/office/drawing/2014/main" id="{B970A477-9AF8-4444-B214-533375A0FA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03545" y="56885"/>
            <a:ext cx="472059" cy="459435"/>
          </a:xfrm>
          <a:prstGeom prst="rect">
            <a:avLst/>
          </a:prstGeom>
        </p:spPr>
      </p:pic>
    </p:spTree>
    <p:extLst>
      <p:ext uri="{BB962C8B-B14F-4D97-AF65-F5344CB8AC3E}">
        <p14:creationId xmlns:p14="http://schemas.microsoft.com/office/powerpoint/2010/main" val="1186717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C737C1-C115-45E2-92A5-3CCC0D9E7E74}"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44B4A9-B144-4A61-9CBD-D022A0F452CB}" type="slidenum">
              <a:rPr lang="en-US" smtClean="0"/>
              <a:t>‹#›</a:t>
            </a:fld>
            <a:endParaRPr lang="en-US"/>
          </a:p>
        </p:txBody>
      </p:sp>
    </p:spTree>
    <p:extLst>
      <p:ext uri="{BB962C8B-B14F-4D97-AF65-F5344CB8AC3E}">
        <p14:creationId xmlns:p14="http://schemas.microsoft.com/office/powerpoint/2010/main" val="3852124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C737C1-C115-45E2-92A5-3CCC0D9E7E74}"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44B4A9-B144-4A61-9CBD-D022A0F452CB}" type="slidenum">
              <a:rPr lang="en-US" smtClean="0"/>
              <a:t>‹#›</a:t>
            </a:fld>
            <a:endParaRPr lang="en-US"/>
          </a:p>
        </p:txBody>
      </p:sp>
    </p:spTree>
    <p:extLst>
      <p:ext uri="{BB962C8B-B14F-4D97-AF65-F5344CB8AC3E}">
        <p14:creationId xmlns:p14="http://schemas.microsoft.com/office/powerpoint/2010/main" val="4166222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C737C1-C115-45E2-92A5-3CCC0D9E7E74}"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44B4A9-B144-4A61-9CBD-D022A0F452C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58F21EA-5975-4D46-B07E-09DDF89AC4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79950" y="0"/>
            <a:ext cx="2012950" cy="2012950"/>
          </a:xfrm>
          <a:prstGeom prst="rect">
            <a:avLst/>
          </a:prstGeom>
        </p:spPr>
      </p:pic>
      <p:pic>
        <p:nvPicPr>
          <p:cNvPr id="11" name="Picture 10">
            <a:extLst>
              <a:ext uri="{FF2B5EF4-FFF2-40B4-BE49-F238E27FC236}">
                <a16:creationId xmlns:a16="http://schemas.microsoft.com/office/drawing/2014/main" id="{B34DB2AF-9ED6-4914-94BA-6C85AFB5EB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03545" y="56885"/>
            <a:ext cx="472059" cy="459435"/>
          </a:xfrm>
          <a:prstGeom prst="rect">
            <a:avLst/>
          </a:prstGeom>
        </p:spPr>
      </p:pic>
    </p:spTree>
    <p:extLst>
      <p:ext uri="{BB962C8B-B14F-4D97-AF65-F5344CB8AC3E}">
        <p14:creationId xmlns:p14="http://schemas.microsoft.com/office/powerpoint/2010/main" val="2016508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C737C1-C115-45E2-92A5-3CCC0D9E7E74}"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44B4A9-B144-4A61-9CBD-D022A0F452CB}" type="slidenum">
              <a:rPr lang="en-US" smtClean="0"/>
              <a:t>‹#›</a:t>
            </a:fld>
            <a:endParaRPr lang="en-US"/>
          </a:p>
        </p:txBody>
      </p:sp>
      <p:pic>
        <p:nvPicPr>
          <p:cNvPr id="7" name="Picture 6">
            <a:extLst>
              <a:ext uri="{FF2B5EF4-FFF2-40B4-BE49-F238E27FC236}">
                <a16:creationId xmlns:a16="http://schemas.microsoft.com/office/drawing/2014/main" id="{2E86B740-AEF2-40EE-A1C5-6399043A57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0870" y="332170"/>
            <a:ext cx="425450" cy="425450"/>
          </a:xfrm>
          <a:prstGeom prst="rect">
            <a:avLst/>
          </a:prstGeom>
        </p:spPr>
      </p:pic>
      <p:pic>
        <p:nvPicPr>
          <p:cNvPr id="8" name="Picture 7">
            <a:extLst>
              <a:ext uri="{FF2B5EF4-FFF2-40B4-BE49-F238E27FC236}">
                <a16:creationId xmlns:a16="http://schemas.microsoft.com/office/drawing/2014/main" id="{F59BB989-2FC0-45D1-A2B0-61CD592751C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84445" y="298185"/>
            <a:ext cx="472059" cy="459435"/>
          </a:xfrm>
          <a:prstGeom prst="rect">
            <a:avLst/>
          </a:prstGeom>
        </p:spPr>
      </p:pic>
    </p:spTree>
    <p:extLst>
      <p:ext uri="{BB962C8B-B14F-4D97-AF65-F5344CB8AC3E}">
        <p14:creationId xmlns:p14="http://schemas.microsoft.com/office/powerpoint/2010/main" val="2571973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C737C1-C115-45E2-92A5-3CCC0D9E7E74}"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44B4A9-B144-4A61-9CBD-D022A0F452C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FA97EDF-4035-484F-A175-437EE821764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1830" y="333502"/>
            <a:ext cx="425450" cy="425450"/>
          </a:xfrm>
          <a:prstGeom prst="rect">
            <a:avLst/>
          </a:prstGeom>
        </p:spPr>
      </p:pic>
      <p:pic>
        <p:nvPicPr>
          <p:cNvPr id="11" name="Picture 10">
            <a:extLst>
              <a:ext uri="{FF2B5EF4-FFF2-40B4-BE49-F238E27FC236}">
                <a16:creationId xmlns:a16="http://schemas.microsoft.com/office/drawing/2014/main" id="{B3EFB34A-AD12-4B89-9B46-50990F0D7C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2483" y="252617"/>
            <a:ext cx="472059" cy="459435"/>
          </a:xfrm>
          <a:prstGeom prst="rect">
            <a:avLst/>
          </a:prstGeom>
        </p:spPr>
      </p:pic>
    </p:spTree>
    <p:extLst>
      <p:ext uri="{BB962C8B-B14F-4D97-AF65-F5344CB8AC3E}">
        <p14:creationId xmlns:p14="http://schemas.microsoft.com/office/powerpoint/2010/main" val="2585047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C737C1-C115-45E2-92A5-3CCC0D9E7E74}" type="datetimeFigureOut">
              <a:rPr lang="en-US" smtClean="0"/>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44B4A9-B144-4A61-9CBD-D022A0F452CB}" type="slidenum">
              <a:rPr lang="en-US" smtClean="0"/>
              <a:t>‹#›</a:t>
            </a:fld>
            <a:endParaRPr lang="en-US"/>
          </a:p>
        </p:txBody>
      </p:sp>
      <p:pic>
        <p:nvPicPr>
          <p:cNvPr id="9" name="Picture 8">
            <a:extLst>
              <a:ext uri="{FF2B5EF4-FFF2-40B4-BE49-F238E27FC236}">
                <a16:creationId xmlns:a16="http://schemas.microsoft.com/office/drawing/2014/main" id="{1D317D51-8899-4509-813D-03C7CF3397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5207" y="430330"/>
            <a:ext cx="425450" cy="425450"/>
          </a:xfrm>
          <a:prstGeom prst="rect">
            <a:avLst/>
          </a:prstGeom>
        </p:spPr>
      </p:pic>
      <p:pic>
        <p:nvPicPr>
          <p:cNvPr id="10" name="Picture 9">
            <a:extLst>
              <a:ext uri="{FF2B5EF4-FFF2-40B4-BE49-F238E27FC236}">
                <a16:creationId xmlns:a16="http://schemas.microsoft.com/office/drawing/2014/main" id="{1D84F4D3-1B02-46D4-88FA-4A222BAF588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39055" y="213313"/>
            <a:ext cx="472059" cy="459435"/>
          </a:xfrm>
          <a:prstGeom prst="rect">
            <a:avLst/>
          </a:prstGeom>
        </p:spPr>
      </p:pic>
    </p:spTree>
    <p:extLst>
      <p:ext uri="{BB962C8B-B14F-4D97-AF65-F5344CB8AC3E}">
        <p14:creationId xmlns:p14="http://schemas.microsoft.com/office/powerpoint/2010/main" val="16172166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54083" y="309926"/>
            <a:ext cx="10058400" cy="736282"/>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C737C1-C115-45E2-92A5-3CCC0D9E7E74}" type="datetimeFigureOut">
              <a:rPr lang="en-US" smtClean="0"/>
              <a:t>3/16/2023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44B4A9-B144-4A61-9CBD-D022A0F452CB}" type="slidenum">
              <a:rPr lang="en-US" smtClean="0"/>
              <a:t>‹#›</a:t>
            </a:fld>
            <a:endParaRPr lang="en-US"/>
          </a:p>
        </p:txBody>
      </p:sp>
      <p:pic>
        <p:nvPicPr>
          <p:cNvPr id="11" name="Picture 10">
            <a:extLst>
              <a:ext uri="{FF2B5EF4-FFF2-40B4-BE49-F238E27FC236}">
                <a16:creationId xmlns:a16="http://schemas.microsoft.com/office/drawing/2014/main" id="{985B0F71-5F3B-49EB-A728-D0DC6A1BE0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886" y="252617"/>
            <a:ext cx="425450" cy="425450"/>
          </a:xfrm>
          <a:prstGeom prst="rect">
            <a:avLst/>
          </a:prstGeom>
        </p:spPr>
      </p:pic>
      <p:pic>
        <p:nvPicPr>
          <p:cNvPr id="12" name="Picture 11">
            <a:extLst>
              <a:ext uri="{FF2B5EF4-FFF2-40B4-BE49-F238E27FC236}">
                <a16:creationId xmlns:a16="http://schemas.microsoft.com/office/drawing/2014/main" id="{9A08B24B-8753-4E85-AF99-78DDF3D11E1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39055" y="252617"/>
            <a:ext cx="472059" cy="459435"/>
          </a:xfrm>
          <a:prstGeom prst="rect">
            <a:avLst/>
          </a:prstGeom>
        </p:spPr>
      </p:pic>
    </p:spTree>
    <p:extLst>
      <p:ext uri="{BB962C8B-B14F-4D97-AF65-F5344CB8AC3E}">
        <p14:creationId xmlns:p14="http://schemas.microsoft.com/office/powerpoint/2010/main" val="514382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C737C1-C115-45E2-92A5-3CCC0D9E7E74}" type="datetimeFigureOut">
              <a:rPr lang="en-US" smtClean="0"/>
              <a:t>3/16/2023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44B4A9-B144-4A61-9CBD-D022A0F452CB}" type="slidenum">
              <a:rPr lang="en-US" smtClean="0"/>
              <a:t>‹#›</a:t>
            </a:fld>
            <a:endParaRPr lang="en-US"/>
          </a:p>
        </p:txBody>
      </p:sp>
      <p:pic>
        <p:nvPicPr>
          <p:cNvPr id="6" name="Picture 5">
            <a:extLst>
              <a:ext uri="{FF2B5EF4-FFF2-40B4-BE49-F238E27FC236}">
                <a16:creationId xmlns:a16="http://schemas.microsoft.com/office/drawing/2014/main" id="{23A8A27E-8E83-4CF1-B3FB-FF36B7E8A5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7458" y="252617"/>
            <a:ext cx="425450" cy="425450"/>
          </a:xfrm>
          <a:prstGeom prst="rect">
            <a:avLst/>
          </a:prstGeom>
        </p:spPr>
      </p:pic>
      <p:pic>
        <p:nvPicPr>
          <p:cNvPr id="7" name="Picture 6">
            <a:extLst>
              <a:ext uri="{FF2B5EF4-FFF2-40B4-BE49-F238E27FC236}">
                <a16:creationId xmlns:a16="http://schemas.microsoft.com/office/drawing/2014/main" id="{0B3C147F-155F-4884-B92E-439948C03A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2483" y="252617"/>
            <a:ext cx="472059" cy="459435"/>
          </a:xfrm>
          <a:prstGeom prst="rect">
            <a:avLst/>
          </a:prstGeom>
        </p:spPr>
      </p:pic>
    </p:spTree>
    <p:extLst>
      <p:ext uri="{BB962C8B-B14F-4D97-AF65-F5344CB8AC3E}">
        <p14:creationId xmlns:p14="http://schemas.microsoft.com/office/powerpoint/2010/main" val="2656759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CC737C1-C115-45E2-92A5-3CCC0D9E7E74}" type="datetimeFigureOut">
              <a:rPr lang="en-US" smtClean="0"/>
              <a:t>3/16/2023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D44B4A9-B144-4A61-9CBD-D022A0F452CB}" type="slidenum">
              <a:rPr lang="en-US" smtClean="0"/>
              <a:t>‹#›</a:t>
            </a:fld>
            <a:endParaRPr lang="en-US"/>
          </a:p>
        </p:txBody>
      </p:sp>
      <p:pic>
        <p:nvPicPr>
          <p:cNvPr id="10" name="Picture 9">
            <a:extLst>
              <a:ext uri="{FF2B5EF4-FFF2-40B4-BE49-F238E27FC236}">
                <a16:creationId xmlns:a16="http://schemas.microsoft.com/office/drawing/2014/main" id="{A3100B0C-C805-4A86-B7D3-785C38CA00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7458" y="459676"/>
            <a:ext cx="425450" cy="425450"/>
          </a:xfrm>
          <a:prstGeom prst="rect">
            <a:avLst/>
          </a:prstGeom>
        </p:spPr>
      </p:pic>
      <p:pic>
        <p:nvPicPr>
          <p:cNvPr id="11" name="Picture 10">
            <a:extLst>
              <a:ext uri="{FF2B5EF4-FFF2-40B4-BE49-F238E27FC236}">
                <a16:creationId xmlns:a16="http://schemas.microsoft.com/office/drawing/2014/main" id="{7548CD52-0F25-4089-8916-F11BDEB6E3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2483" y="459676"/>
            <a:ext cx="472059" cy="459435"/>
          </a:xfrm>
          <a:prstGeom prst="rect">
            <a:avLst/>
          </a:prstGeom>
        </p:spPr>
      </p:pic>
    </p:spTree>
    <p:extLst>
      <p:ext uri="{BB962C8B-B14F-4D97-AF65-F5344CB8AC3E}">
        <p14:creationId xmlns:p14="http://schemas.microsoft.com/office/powerpoint/2010/main" val="25806255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CC737C1-C115-45E2-92A5-3CCC0D9E7E74}" type="datetimeFigureOut">
              <a:rPr lang="en-US" smtClean="0"/>
              <a:t>3/16/2023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44B4A9-B144-4A61-9CBD-D022A0F452CB}" type="slidenum">
              <a:rPr lang="en-US" smtClean="0"/>
              <a:t>‹#›</a:t>
            </a:fld>
            <a:endParaRPr lang="en-US"/>
          </a:p>
        </p:txBody>
      </p:sp>
      <p:sp>
        <p:nvSpPr>
          <p:cNvPr id="10" name="Rectangle 9">
            <a:extLst>
              <a:ext uri="{FF2B5EF4-FFF2-40B4-BE49-F238E27FC236}">
                <a16:creationId xmlns:a16="http://schemas.microsoft.com/office/drawing/2014/main" id="{19E49789-9186-4BA0-8E77-E40987668440}"/>
              </a:ext>
            </a:extLst>
          </p:cNvPr>
          <p:cNvSpPr/>
          <p:nvPr userDrawn="1"/>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88316E71-9C30-482A-8979-A392C5445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396" y="56885"/>
            <a:ext cx="425450" cy="425450"/>
          </a:xfrm>
          <a:prstGeom prst="rect">
            <a:avLst/>
          </a:prstGeom>
        </p:spPr>
      </p:pic>
      <p:pic>
        <p:nvPicPr>
          <p:cNvPr id="12" name="Picture 11">
            <a:extLst>
              <a:ext uri="{FF2B5EF4-FFF2-40B4-BE49-F238E27FC236}">
                <a16:creationId xmlns:a16="http://schemas.microsoft.com/office/drawing/2014/main" id="{A6A5CD7F-2A53-46F8-B2CE-AF06BDE829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03545" y="56885"/>
            <a:ext cx="472059" cy="459435"/>
          </a:xfrm>
          <a:prstGeom prst="rect">
            <a:avLst/>
          </a:prstGeom>
        </p:spPr>
      </p:pic>
    </p:spTree>
    <p:extLst>
      <p:ext uri="{BB962C8B-B14F-4D97-AF65-F5344CB8AC3E}">
        <p14:creationId xmlns:p14="http://schemas.microsoft.com/office/powerpoint/2010/main" val="2422680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hasCustomPrompt="1"/>
          </p:nvPr>
        </p:nvSpPr>
        <p:spPr/>
        <p:txBody>
          <a:bodyPr/>
          <a:lstStyle>
            <a:lvl1pPr marL="91440" indent="-91440">
              <a:buFontTx/>
              <a:buBlip>
                <a:blip r:embed="rId2"/>
              </a:buBlip>
              <a:defRPr/>
            </a:lvl1pPr>
            <a:lvl2pPr marL="384048" indent="-182880">
              <a:buFontTx/>
              <a:buBlip>
                <a:blip r:embed="rId3"/>
              </a:buBlip>
              <a:defRPr/>
            </a:lvl2pPr>
          </a:lstStyle>
          <a:p>
            <a:pPr lvl="0"/>
            <a:r>
              <a:rPr lang="en-US" dirty="0"/>
              <a:t> Click to edit Master text styles</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CC737C1-C115-45E2-92A5-3CCC0D9E7E74}"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44B4A9-B144-4A61-9CBD-D022A0F452CB}" type="slidenum">
              <a:rPr lang="en-US" smtClean="0"/>
              <a:t>‹#›</a:t>
            </a:fld>
            <a:endParaRPr lang="en-US"/>
          </a:p>
        </p:txBody>
      </p:sp>
      <p:pic>
        <p:nvPicPr>
          <p:cNvPr id="7" name="Picture 6">
            <a:extLst>
              <a:ext uri="{FF2B5EF4-FFF2-40B4-BE49-F238E27FC236}">
                <a16:creationId xmlns:a16="http://schemas.microsoft.com/office/drawing/2014/main" id="{71EED298-0C5F-4491-8606-CE6374A7C2B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0870" y="332170"/>
            <a:ext cx="425450" cy="425450"/>
          </a:xfrm>
          <a:prstGeom prst="rect">
            <a:avLst/>
          </a:prstGeom>
        </p:spPr>
      </p:pic>
      <p:pic>
        <p:nvPicPr>
          <p:cNvPr id="8" name="Picture 7">
            <a:extLst>
              <a:ext uri="{FF2B5EF4-FFF2-40B4-BE49-F238E27FC236}">
                <a16:creationId xmlns:a16="http://schemas.microsoft.com/office/drawing/2014/main" id="{BC58BF70-E320-4022-8C6B-68BFB7F25D5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84445" y="298185"/>
            <a:ext cx="472059" cy="459435"/>
          </a:xfrm>
          <a:prstGeom prst="rect">
            <a:avLst/>
          </a:prstGeom>
        </p:spPr>
      </p:pic>
    </p:spTree>
    <p:extLst>
      <p:ext uri="{BB962C8B-B14F-4D97-AF65-F5344CB8AC3E}">
        <p14:creationId xmlns:p14="http://schemas.microsoft.com/office/powerpoint/2010/main" val="21517170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C737C1-C115-45E2-92A5-3CCC0D9E7E74}" type="datetimeFigureOut">
              <a:rPr lang="en-US" smtClean="0"/>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44B4A9-B144-4A61-9CBD-D022A0F452CB}" type="slidenum">
              <a:rPr lang="en-US" smtClean="0"/>
              <a:t>‹#›</a:t>
            </a:fld>
            <a:endParaRPr lang="en-US"/>
          </a:p>
        </p:txBody>
      </p:sp>
      <p:pic>
        <p:nvPicPr>
          <p:cNvPr id="10" name="Picture 9">
            <a:extLst>
              <a:ext uri="{FF2B5EF4-FFF2-40B4-BE49-F238E27FC236}">
                <a16:creationId xmlns:a16="http://schemas.microsoft.com/office/drawing/2014/main" id="{39B6D4DC-4CCB-4628-A62F-B9CC97A1D5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396" y="56885"/>
            <a:ext cx="425450" cy="425450"/>
          </a:xfrm>
          <a:prstGeom prst="rect">
            <a:avLst/>
          </a:prstGeom>
        </p:spPr>
      </p:pic>
      <p:pic>
        <p:nvPicPr>
          <p:cNvPr id="11" name="Picture 10">
            <a:extLst>
              <a:ext uri="{FF2B5EF4-FFF2-40B4-BE49-F238E27FC236}">
                <a16:creationId xmlns:a16="http://schemas.microsoft.com/office/drawing/2014/main" id="{1FFD78B8-CE7A-4257-A02D-C325A26B9BA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603545" y="56885"/>
            <a:ext cx="472059" cy="459435"/>
          </a:xfrm>
          <a:prstGeom prst="rect">
            <a:avLst/>
          </a:prstGeom>
        </p:spPr>
      </p:pic>
    </p:spTree>
    <p:extLst>
      <p:ext uri="{BB962C8B-B14F-4D97-AF65-F5344CB8AC3E}">
        <p14:creationId xmlns:p14="http://schemas.microsoft.com/office/powerpoint/2010/main" val="39781159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C737C1-C115-45E2-92A5-3CCC0D9E7E74}"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44B4A9-B144-4A61-9CBD-D022A0F452CB}" type="slidenum">
              <a:rPr lang="en-US" smtClean="0"/>
              <a:t>‹#›</a:t>
            </a:fld>
            <a:endParaRPr lang="en-US"/>
          </a:p>
        </p:txBody>
      </p:sp>
    </p:spTree>
    <p:extLst>
      <p:ext uri="{BB962C8B-B14F-4D97-AF65-F5344CB8AC3E}">
        <p14:creationId xmlns:p14="http://schemas.microsoft.com/office/powerpoint/2010/main" val="13615832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C737C1-C115-45E2-92A5-3CCC0D9E7E74}"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44B4A9-B144-4A61-9CBD-D022A0F452CB}" type="slidenum">
              <a:rPr lang="en-US" smtClean="0"/>
              <a:t>‹#›</a:t>
            </a:fld>
            <a:endParaRPr lang="en-US"/>
          </a:p>
        </p:txBody>
      </p:sp>
    </p:spTree>
    <p:extLst>
      <p:ext uri="{BB962C8B-B14F-4D97-AF65-F5344CB8AC3E}">
        <p14:creationId xmlns:p14="http://schemas.microsoft.com/office/powerpoint/2010/main" val="16736712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C737C1-C115-45E2-92A5-3CCC0D9E7E74}"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44B4A9-B144-4A61-9CBD-D022A0F452C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5230BC9-7DAE-4CDD-8BE1-AE6CB1A95A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79950" y="0"/>
            <a:ext cx="2012950" cy="2012950"/>
          </a:xfrm>
          <a:prstGeom prst="rect">
            <a:avLst/>
          </a:prstGeom>
        </p:spPr>
      </p:pic>
      <p:pic>
        <p:nvPicPr>
          <p:cNvPr id="11" name="Picture 10">
            <a:extLst>
              <a:ext uri="{FF2B5EF4-FFF2-40B4-BE49-F238E27FC236}">
                <a16:creationId xmlns:a16="http://schemas.microsoft.com/office/drawing/2014/main" id="{5B17D99C-4D95-494F-9F3B-DBD408C4BF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03545" y="56885"/>
            <a:ext cx="472059" cy="459435"/>
          </a:xfrm>
          <a:prstGeom prst="rect">
            <a:avLst/>
          </a:prstGeom>
        </p:spPr>
      </p:pic>
    </p:spTree>
    <p:extLst>
      <p:ext uri="{BB962C8B-B14F-4D97-AF65-F5344CB8AC3E}">
        <p14:creationId xmlns:p14="http://schemas.microsoft.com/office/powerpoint/2010/main" val="29456690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C737C1-C115-45E2-92A5-3CCC0D9E7E74}"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44B4A9-B144-4A61-9CBD-D022A0F452CB}" type="slidenum">
              <a:rPr lang="en-US" smtClean="0"/>
              <a:t>‹#›</a:t>
            </a:fld>
            <a:endParaRPr lang="en-US"/>
          </a:p>
        </p:txBody>
      </p:sp>
      <p:pic>
        <p:nvPicPr>
          <p:cNvPr id="7" name="Picture 6">
            <a:extLst>
              <a:ext uri="{FF2B5EF4-FFF2-40B4-BE49-F238E27FC236}">
                <a16:creationId xmlns:a16="http://schemas.microsoft.com/office/drawing/2014/main" id="{3CEBC0A5-DE1B-4EEA-9FB3-26C2A8BA5B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0870" y="332170"/>
            <a:ext cx="425450" cy="425450"/>
          </a:xfrm>
          <a:prstGeom prst="rect">
            <a:avLst/>
          </a:prstGeom>
        </p:spPr>
      </p:pic>
      <p:pic>
        <p:nvPicPr>
          <p:cNvPr id="8" name="Picture 7">
            <a:extLst>
              <a:ext uri="{FF2B5EF4-FFF2-40B4-BE49-F238E27FC236}">
                <a16:creationId xmlns:a16="http://schemas.microsoft.com/office/drawing/2014/main" id="{6FF274BD-9B73-40F5-98E2-A55C54C159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84445" y="298185"/>
            <a:ext cx="472059" cy="459435"/>
          </a:xfrm>
          <a:prstGeom prst="rect">
            <a:avLst/>
          </a:prstGeom>
        </p:spPr>
      </p:pic>
    </p:spTree>
    <p:extLst>
      <p:ext uri="{BB962C8B-B14F-4D97-AF65-F5344CB8AC3E}">
        <p14:creationId xmlns:p14="http://schemas.microsoft.com/office/powerpoint/2010/main" val="6221058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C737C1-C115-45E2-92A5-3CCC0D9E7E74}"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44B4A9-B144-4A61-9CBD-D022A0F452C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A699EC1-2D2C-4764-95EF-3B88AA9A61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1830" y="333502"/>
            <a:ext cx="425450" cy="425450"/>
          </a:xfrm>
          <a:prstGeom prst="rect">
            <a:avLst/>
          </a:prstGeom>
        </p:spPr>
      </p:pic>
      <p:pic>
        <p:nvPicPr>
          <p:cNvPr id="11" name="Picture 10">
            <a:extLst>
              <a:ext uri="{FF2B5EF4-FFF2-40B4-BE49-F238E27FC236}">
                <a16:creationId xmlns:a16="http://schemas.microsoft.com/office/drawing/2014/main" id="{29C6BE1D-6233-4D2E-87DF-868E0F46A94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2483" y="252617"/>
            <a:ext cx="472059" cy="459435"/>
          </a:xfrm>
          <a:prstGeom prst="rect">
            <a:avLst/>
          </a:prstGeom>
        </p:spPr>
      </p:pic>
    </p:spTree>
    <p:extLst>
      <p:ext uri="{BB962C8B-B14F-4D97-AF65-F5344CB8AC3E}">
        <p14:creationId xmlns:p14="http://schemas.microsoft.com/office/powerpoint/2010/main" val="1977641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C737C1-C115-45E2-92A5-3CCC0D9E7E74}" type="datetimeFigureOut">
              <a:rPr lang="en-US" smtClean="0"/>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44B4A9-B144-4A61-9CBD-D022A0F452CB}" type="slidenum">
              <a:rPr lang="en-US" smtClean="0"/>
              <a:t>‹#›</a:t>
            </a:fld>
            <a:endParaRPr lang="en-US"/>
          </a:p>
        </p:txBody>
      </p:sp>
      <p:pic>
        <p:nvPicPr>
          <p:cNvPr id="9" name="Picture 8">
            <a:extLst>
              <a:ext uri="{FF2B5EF4-FFF2-40B4-BE49-F238E27FC236}">
                <a16:creationId xmlns:a16="http://schemas.microsoft.com/office/drawing/2014/main" id="{8FEDE776-7C23-4605-97E8-096188ED93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5207" y="430330"/>
            <a:ext cx="425450" cy="425450"/>
          </a:xfrm>
          <a:prstGeom prst="rect">
            <a:avLst/>
          </a:prstGeom>
        </p:spPr>
      </p:pic>
      <p:pic>
        <p:nvPicPr>
          <p:cNvPr id="10" name="Picture 9">
            <a:extLst>
              <a:ext uri="{FF2B5EF4-FFF2-40B4-BE49-F238E27FC236}">
                <a16:creationId xmlns:a16="http://schemas.microsoft.com/office/drawing/2014/main" id="{E48D52DE-47A5-426D-99E6-FB8924539C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39055" y="213313"/>
            <a:ext cx="472059" cy="459435"/>
          </a:xfrm>
          <a:prstGeom prst="rect">
            <a:avLst/>
          </a:prstGeom>
        </p:spPr>
      </p:pic>
    </p:spTree>
    <p:extLst>
      <p:ext uri="{BB962C8B-B14F-4D97-AF65-F5344CB8AC3E}">
        <p14:creationId xmlns:p14="http://schemas.microsoft.com/office/powerpoint/2010/main" val="41985104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C737C1-C115-45E2-92A5-3CCC0D9E7E74}" type="datetimeFigureOut">
              <a:rPr lang="en-US" smtClean="0"/>
              <a:t>3/16/2023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44B4A9-B144-4A61-9CBD-D022A0F452CB}" type="slidenum">
              <a:rPr lang="en-US" smtClean="0"/>
              <a:t>‹#›</a:t>
            </a:fld>
            <a:endParaRPr lang="en-US"/>
          </a:p>
        </p:txBody>
      </p:sp>
      <p:pic>
        <p:nvPicPr>
          <p:cNvPr id="11" name="Picture 10">
            <a:extLst>
              <a:ext uri="{FF2B5EF4-FFF2-40B4-BE49-F238E27FC236}">
                <a16:creationId xmlns:a16="http://schemas.microsoft.com/office/drawing/2014/main" id="{4A884B0C-EBC3-48AC-A3B0-0B872B16A75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886" y="252617"/>
            <a:ext cx="425450" cy="425450"/>
          </a:xfrm>
          <a:prstGeom prst="rect">
            <a:avLst/>
          </a:prstGeom>
        </p:spPr>
      </p:pic>
      <p:pic>
        <p:nvPicPr>
          <p:cNvPr id="12" name="Picture 11">
            <a:extLst>
              <a:ext uri="{FF2B5EF4-FFF2-40B4-BE49-F238E27FC236}">
                <a16:creationId xmlns:a16="http://schemas.microsoft.com/office/drawing/2014/main" id="{72CB62C6-0FDB-492D-B15F-2590DF1BB91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39055" y="252617"/>
            <a:ext cx="472059" cy="459435"/>
          </a:xfrm>
          <a:prstGeom prst="rect">
            <a:avLst/>
          </a:prstGeom>
        </p:spPr>
      </p:pic>
    </p:spTree>
    <p:extLst>
      <p:ext uri="{BB962C8B-B14F-4D97-AF65-F5344CB8AC3E}">
        <p14:creationId xmlns:p14="http://schemas.microsoft.com/office/powerpoint/2010/main" val="12461452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C737C1-C115-45E2-92A5-3CCC0D9E7E74}" type="datetimeFigureOut">
              <a:rPr lang="en-US" smtClean="0"/>
              <a:t>3/16/2023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44B4A9-B144-4A61-9CBD-D022A0F452CB}" type="slidenum">
              <a:rPr lang="en-US" smtClean="0"/>
              <a:t>‹#›</a:t>
            </a:fld>
            <a:endParaRPr lang="en-US"/>
          </a:p>
        </p:txBody>
      </p:sp>
      <p:pic>
        <p:nvPicPr>
          <p:cNvPr id="6" name="Picture 5">
            <a:extLst>
              <a:ext uri="{FF2B5EF4-FFF2-40B4-BE49-F238E27FC236}">
                <a16:creationId xmlns:a16="http://schemas.microsoft.com/office/drawing/2014/main" id="{AD38B35D-44B9-46D5-B4D1-23702A475F1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7458" y="252617"/>
            <a:ext cx="425450" cy="425450"/>
          </a:xfrm>
          <a:prstGeom prst="rect">
            <a:avLst/>
          </a:prstGeom>
        </p:spPr>
      </p:pic>
      <p:pic>
        <p:nvPicPr>
          <p:cNvPr id="7" name="Picture 6">
            <a:extLst>
              <a:ext uri="{FF2B5EF4-FFF2-40B4-BE49-F238E27FC236}">
                <a16:creationId xmlns:a16="http://schemas.microsoft.com/office/drawing/2014/main" id="{1070D403-43AB-4CAB-A516-5CAD4EAD50E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2483" y="252617"/>
            <a:ext cx="472059" cy="459435"/>
          </a:xfrm>
          <a:prstGeom prst="rect">
            <a:avLst/>
          </a:prstGeom>
        </p:spPr>
      </p:pic>
    </p:spTree>
    <p:extLst>
      <p:ext uri="{BB962C8B-B14F-4D97-AF65-F5344CB8AC3E}">
        <p14:creationId xmlns:p14="http://schemas.microsoft.com/office/powerpoint/2010/main" val="649479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CC737C1-C115-45E2-92A5-3CCC0D9E7E74}" type="datetimeFigureOut">
              <a:rPr lang="en-US" smtClean="0"/>
              <a:t>3/16/2023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D44B4A9-B144-4A61-9CBD-D022A0F452CB}" type="slidenum">
              <a:rPr lang="en-US" smtClean="0"/>
              <a:t>‹#›</a:t>
            </a:fld>
            <a:endParaRPr lang="en-US"/>
          </a:p>
        </p:txBody>
      </p:sp>
      <p:pic>
        <p:nvPicPr>
          <p:cNvPr id="10" name="Picture 9">
            <a:extLst>
              <a:ext uri="{FF2B5EF4-FFF2-40B4-BE49-F238E27FC236}">
                <a16:creationId xmlns:a16="http://schemas.microsoft.com/office/drawing/2014/main" id="{F266CC5B-63A1-409C-AB10-AC13007EFD3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7458" y="459676"/>
            <a:ext cx="425450" cy="425450"/>
          </a:xfrm>
          <a:prstGeom prst="rect">
            <a:avLst/>
          </a:prstGeom>
        </p:spPr>
      </p:pic>
      <p:pic>
        <p:nvPicPr>
          <p:cNvPr id="11" name="Picture 10">
            <a:extLst>
              <a:ext uri="{FF2B5EF4-FFF2-40B4-BE49-F238E27FC236}">
                <a16:creationId xmlns:a16="http://schemas.microsoft.com/office/drawing/2014/main" id="{E3A3A9CD-A6FC-403C-A74A-A8179E1DA62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2483" y="459676"/>
            <a:ext cx="472059" cy="459435"/>
          </a:xfrm>
          <a:prstGeom prst="rect">
            <a:avLst/>
          </a:prstGeom>
        </p:spPr>
      </p:pic>
    </p:spTree>
    <p:extLst>
      <p:ext uri="{BB962C8B-B14F-4D97-AF65-F5344CB8AC3E}">
        <p14:creationId xmlns:p14="http://schemas.microsoft.com/office/powerpoint/2010/main" val="557041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C737C1-C115-45E2-92A5-3CCC0D9E7E74}"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44B4A9-B144-4A61-9CBD-D022A0F452C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9ADEEA0-00CA-4FF6-8040-ED961FDAAC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1830" y="333502"/>
            <a:ext cx="425450" cy="425450"/>
          </a:xfrm>
          <a:prstGeom prst="rect">
            <a:avLst/>
          </a:prstGeom>
        </p:spPr>
      </p:pic>
      <p:pic>
        <p:nvPicPr>
          <p:cNvPr id="11" name="Picture 10">
            <a:extLst>
              <a:ext uri="{FF2B5EF4-FFF2-40B4-BE49-F238E27FC236}">
                <a16:creationId xmlns:a16="http://schemas.microsoft.com/office/drawing/2014/main" id="{5689907D-6CF0-4069-BFFC-F715360EB4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2483" y="252617"/>
            <a:ext cx="472059" cy="459435"/>
          </a:xfrm>
          <a:prstGeom prst="rect">
            <a:avLst/>
          </a:prstGeom>
        </p:spPr>
      </p:pic>
    </p:spTree>
    <p:extLst>
      <p:ext uri="{BB962C8B-B14F-4D97-AF65-F5344CB8AC3E}">
        <p14:creationId xmlns:p14="http://schemas.microsoft.com/office/powerpoint/2010/main" val="22441373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CC737C1-C115-45E2-92A5-3CCC0D9E7E74}" type="datetimeFigureOut">
              <a:rPr lang="en-US" smtClean="0"/>
              <a:t>3/16/2023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44B4A9-B144-4A61-9CBD-D022A0F452CB}" type="slidenum">
              <a:rPr lang="en-US" smtClean="0"/>
              <a:t>‹#›</a:t>
            </a:fld>
            <a:endParaRPr lang="en-US"/>
          </a:p>
        </p:txBody>
      </p:sp>
      <p:sp>
        <p:nvSpPr>
          <p:cNvPr id="10" name="Rectangle 9">
            <a:extLst>
              <a:ext uri="{FF2B5EF4-FFF2-40B4-BE49-F238E27FC236}">
                <a16:creationId xmlns:a16="http://schemas.microsoft.com/office/drawing/2014/main" id="{230DF665-ED3E-4A74-A75D-53392407C20F}"/>
              </a:ext>
            </a:extLst>
          </p:cNvPr>
          <p:cNvSpPr/>
          <p:nvPr userDrawn="1"/>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50B1CE5B-E84D-468B-94B9-E823B255920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396" y="56885"/>
            <a:ext cx="425450" cy="425450"/>
          </a:xfrm>
          <a:prstGeom prst="rect">
            <a:avLst/>
          </a:prstGeom>
        </p:spPr>
      </p:pic>
      <p:pic>
        <p:nvPicPr>
          <p:cNvPr id="12" name="Picture 11">
            <a:extLst>
              <a:ext uri="{FF2B5EF4-FFF2-40B4-BE49-F238E27FC236}">
                <a16:creationId xmlns:a16="http://schemas.microsoft.com/office/drawing/2014/main" id="{DE3E827C-9060-4BA2-B319-4B11806D656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03545" y="56885"/>
            <a:ext cx="472059" cy="459435"/>
          </a:xfrm>
          <a:prstGeom prst="rect">
            <a:avLst/>
          </a:prstGeom>
        </p:spPr>
      </p:pic>
    </p:spTree>
    <p:extLst>
      <p:ext uri="{BB962C8B-B14F-4D97-AF65-F5344CB8AC3E}">
        <p14:creationId xmlns:p14="http://schemas.microsoft.com/office/powerpoint/2010/main" val="9656673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C737C1-C115-45E2-92A5-3CCC0D9E7E74}" type="datetimeFigureOut">
              <a:rPr lang="en-US" smtClean="0"/>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44B4A9-B144-4A61-9CBD-D022A0F452CB}" type="slidenum">
              <a:rPr lang="en-US" smtClean="0"/>
              <a:t>‹#›</a:t>
            </a:fld>
            <a:endParaRPr lang="en-US"/>
          </a:p>
        </p:txBody>
      </p:sp>
      <p:pic>
        <p:nvPicPr>
          <p:cNvPr id="10" name="Picture 9">
            <a:extLst>
              <a:ext uri="{FF2B5EF4-FFF2-40B4-BE49-F238E27FC236}">
                <a16:creationId xmlns:a16="http://schemas.microsoft.com/office/drawing/2014/main" id="{FF3E3A47-4518-4A35-AF5B-591D517F14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396" y="56885"/>
            <a:ext cx="425450" cy="425450"/>
          </a:xfrm>
          <a:prstGeom prst="rect">
            <a:avLst/>
          </a:prstGeom>
        </p:spPr>
      </p:pic>
      <p:pic>
        <p:nvPicPr>
          <p:cNvPr id="11" name="Picture 10">
            <a:extLst>
              <a:ext uri="{FF2B5EF4-FFF2-40B4-BE49-F238E27FC236}">
                <a16:creationId xmlns:a16="http://schemas.microsoft.com/office/drawing/2014/main" id="{5CAEE2FF-F71D-48FB-BA5B-7C73C633466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603545" y="56885"/>
            <a:ext cx="472059" cy="459435"/>
          </a:xfrm>
          <a:prstGeom prst="rect">
            <a:avLst/>
          </a:prstGeom>
        </p:spPr>
      </p:pic>
    </p:spTree>
    <p:extLst>
      <p:ext uri="{BB962C8B-B14F-4D97-AF65-F5344CB8AC3E}">
        <p14:creationId xmlns:p14="http://schemas.microsoft.com/office/powerpoint/2010/main" val="30614983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C737C1-C115-45E2-92A5-3CCC0D9E7E74}"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44B4A9-B144-4A61-9CBD-D022A0F452CB}" type="slidenum">
              <a:rPr lang="en-US" smtClean="0"/>
              <a:t>‹#›</a:t>
            </a:fld>
            <a:endParaRPr lang="en-US"/>
          </a:p>
        </p:txBody>
      </p:sp>
    </p:spTree>
    <p:extLst>
      <p:ext uri="{BB962C8B-B14F-4D97-AF65-F5344CB8AC3E}">
        <p14:creationId xmlns:p14="http://schemas.microsoft.com/office/powerpoint/2010/main" val="16288812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C737C1-C115-45E2-92A5-3CCC0D9E7E74}"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44B4A9-B144-4A61-9CBD-D022A0F452CB}" type="slidenum">
              <a:rPr lang="en-US" smtClean="0"/>
              <a:t>‹#›</a:t>
            </a:fld>
            <a:endParaRPr lang="en-US"/>
          </a:p>
        </p:txBody>
      </p:sp>
    </p:spTree>
    <p:extLst>
      <p:ext uri="{BB962C8B-B14F-4D97-AF65-F5344CB8AC3E}">
        <p14:creationId xmlns:p14="http://schemas.microsoft.com/office/powerpoint/2010/main" val="4249259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C737C1-C115-45E2-92A5-3CCC0D9E7E74}" type="datetimeFigureOut">
              <a:rPr lang="en-US" smtClean="0"/>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44B4A9-B144-4A61-9CBD-D022A0F452CB}" type="slidenum">
              <a:rPr lang="en-US" smtClean="0"/>
              <a:t>‹#›</a:t>
            </a:fld>
            <a:endParaRPr lang="en-US"/>
          </a:p>
        </p:txBody>
      </p:sp>
      <p:pic>
        <p:nvPicPr>
          <p:cNvPr id="9" name="Picture 8">
            <a:extLst>
              <a:ext uri="{FF2B5EF4-FFF2-40B4-BE49-F238E27FC236}">
                <a16:creationId xmlns:a16="http://schemas.microsoft.com/office/drawing/2014/main" id="{0B6D83DB-9781-4651-A443-DF4B529D074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5207" y="430330"/>
            <a:ext cx="425450" cy="425450"/>
          </a:xfrm>
          <a:prstGeom prst="rect">
            <a:avLst/>
          </a:prstGeom>
        </p:spPr>
      </p:pic>
      <p:pic>
        <p:nvPicPr>
          <p:cNvPr id="10" name="Picture 9">
            <a:extLst>
              <a:ext uri="{FF2B5EF4-FFF2-40B4-BE49-F238E27FC236}">
                <a16:creationId xmlns:a16="http://schemas.microsoft.com/office/drawing/2014/main" id="{03369250-3CC3-42C3-B4D1-D402A695344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39055" y="213313"/>
            <a:ext cx="472059" cy="459435"/>
          </a:xfrm>
          <a:prstGeom prst="rect">
            <a:avLst/>
          </a:prstGeom>
        </p:spPr>
      </p:pic>
    </p:spTree>
    <p:extLst>
      <p:ext uri="{BB962C8B-B14F-4D97-AF65-F5344CB8AC3E}">
        <p14:creationId xmlns:p14="http://schemas.microsoft.com/office/powerpoint/2010/main" val="3831389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C737C1-C115-45E2-92A5-3CCC0D9E7E74}" type="datetimeFigureOut">
              <a:rPr lang="en-US" smtClean="0"/>
              <a:t>3/16/2023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44B4A9-B144-4A61-9CBD-D022A0F452CB}" type="slidenum">
              <a:rPr lang="en-US" smtClean="0"/>
              <a:t>‹#›</a:t>
            </a:fld>
            <a:endParaRPr lang="en-US"/>
          </a:p>
        </p:txBody>
      </p:sp>
      <p:pic>
        <p:nvPicPr>
          <p:cNvPr id="11" name="Picture 10">
            <a:extLst>
              <a:ext uri="{FF2B5EF4-FFF2-40B4-BE49-F238E27FC236}">
                <a16:creationId xmlns:a16="http://schemas.microsoft.com/office/drawing/2014/main" id="{1B2DAE61-677D-4DDD-8B2F-2A651F42A14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886" y="252617"/>
            <a:ext cx="425450" cy="425450"/>
          </a:xfrm>
          <a:prstGeom prst="rect">
            <a:avLst/>
          </a:prstGeom>
        </p:spPr>
      </p:pic>
      <p:pic>
        <p:nvPicPr>
          <p:cNvPr id="12" name="Picture 11">
            <a:extLst>
              <a:ext uri="{FF2B5EF4-FFF2-40B4-BE49-F238E27FC236}">
                <a16:creationId xmlns:a16="http://schemas.microsoft.com/office/drawing/2014/main" id="{E0095F77-F0CA-4B0A-B8CC-A9C81E9B915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39055" y="252617"/>
            <a:ext cx="472059" cy="459435"/>
          </a:xfrm>
          <a:prstGeom prst="rect">
            <a:avLst/>
          </a:prstGeom>
        </p:spPr>
      </p:pic>
    </p:spTree>
    <p:extLst>
      <p:ext uri="{BB962C8B-B14F-4D97-AF65-F5344CB8AC3E}">
        <p14:creationId xmlns:p14="http://schemas.microsoft.com/office/powerpoint/2010/main" val="1644319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C737C1-C115-45E2-92A5-3CCC0D9E7E74}" type="datetimeFigureOut">
              <a:rPr lang="en-US" smtClean="0"/>
              <a:t>3/16/2023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44B4A9-B144-4A61-9CBD-D022A0F452CB}" type="slidenum">
              <a:rPr lang="en-US" smtClean="0"/>
              <a:t>‹#›</a:t>
            </a:fld>
            <a:endParaRPr lang="en-US"/>
          </a:p>
        </p:txBody>
      </p:sp>
      <p:pic>
        <p:nvPicPr>
          <p:cNvPr id="6" name="Picture 5">
            <a:extLst>
              <a:ext uri="{FF2B5EF4-FFF2-40B4-BE49-F238E27FC236}">
                <a16:creationId xmlns:a16="http://schemas.microsoft.com/office/drawing/2014/main" id="{044A05C3-7E71-42FA-9EE3-F11F0D1DF7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7458" y="252617"/>
            <a:ext cx="425450" cy="425450"/>
          </a:xfrm>
          <a:prstGeom prst="rect">
            <a:avLst/>
          </a:prstGeom>
        </p:spPr>
      </p:pic>
      <p:pic>
        <p:nvPicPr>
          <p:cNvPr id="7" name="Picture 6">
            <a:extLst>
              <a:ext uri="{FF2B5EF4-FFF2-40B4-BE49-F238E27FC236}">
                <a16:creationId xmlns:a16="http://schemas.microsoft.com/office/drawing/2014/main" id="{46BB7B41-9F64-4B0A-89F2-4B9FD921D0E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2483" y="252617"/>
            <a:ext cx="472059" cy="459435"/>
          </a:xfrm>
          <a:prstGeom prst="rect">
            <a:avLst/>
          </a:prstGeom>
        </p:spPr>
      </p:pic>
    </p:spTree>
    <p:extLst>
      <p:ext uri="{BB962C8B-B14F-4D97-AF65-F5344CB8AC3E}">
        <p14:creationId xmlns:p14="http://schemas.microsoft.com/office/powerpoint/2010/main" val="2789473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CC737C1-C115-45E2-92A5-3CCC0D9E7E74}" type="datetimeFigureOut">
              <a:rPr lang="en-US" smtClean="0"/>
              <a:t>3/16/2023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D44B4A9-B144-4A61-9CBD-D022A0F452CB}" type="slidenum">
              <a:rPr lang="en-US" smtClean="0"/>
              <a:t>‹#›</a:t>
            </a:fld>
            <a:endParaRPr lang="en-US"/>
          </a:p>
        </p:txBody>
      </p:sp>
      <p:pic>
        <p:nvPicPr>
          <p:cNvPr id="10" name="Picture 9">
            <a:extLst>
              <a:ext uri="{FF2B5EF4-FFF2-40B4-BE49-F238E27FC236}">
                <a16:creationId xmlns:a16="http://schemas.microsoft.com/office/drawing/2014/main" id="{E2C03D17-F031-46F2-94C6-48E3C033614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7458" y="459676"/>
            <a:ext cx="425450" cy="425450"/>
          </a:xfrm>
          <a:prstGeom prst="rect">
            <a:avLst/>
          </a:prstGeom>
        </p:spPr>
      </p:pic>
      <p:pic>
        <p:nvPicPr>
          <p:cNvPr id="11" name="Picture 10">
            <a:extLst>
              <a:ext uri="{FF2B5EF4-FFF2-40B4-BE49-F238E27FC236}">
                <a16:creationId xmlns:a16="http://schemas.microsoft.com/office/drawing/2014/main" id="{0CB0749B-8D54-4FA8-A831-9B594FA69C8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2483" y="459676"/>
            <a:ext cx="472059" cy="459435"/>
          </a:xfrm>
          <a:prstGeom prst="rect">
            <a:avLst/>
          </a:prstGeom>
        </p:spPr>
      </p:pic>
    </p:spTree>
    <p:extLst>
      <p:ext uri="{BB962C8B-B14F-4D97-AF65-F5344CB8AC3E}">
        <p14:creationId xmlns:p14="http://schemas.microsoft.com/office/powerpoint/2010/main" val="956536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CC737C1-C115-45E2-92A5-3CCC0D9E7E74}" type="datetimeFigureOut">
              <a:rPr lang="en-US" smtClean="0"/>
              <a:t>3/16/2023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44B4A9-B144-4A61-9CBD-D022A0F452CB}" type="slidenum">
              <a:rPr lang="en-US" smtClean="0"/>
              <a:t>‹#›</a:t>
            </a:fld>
            <a:endParaRPr lang="en-US"/>
          </a:p>
        </p:txBody>
      </p:sp>
      <p:sp>
        <p:nvSpPr>
          <p:cNvPr id="10" name="Rectangle 9">
            <a:extLst>
              <a:ext uri="{FF2B5EF4-FFF2-40B4-BE49-F238E27FC236}">
                <a16:creationId xmlns:a16="http://schemas.microsoft.com/office/drawing/2014/main" id="{962E56F7-486D-4D70-8996-F7F6F2FCA7A1}"/>
              </a:ext>
            </a:extLst>
          </p:cNvPr>
          <p:cNvSpPr/>
          <p:nvPr userDrawn="1"/>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8814D7FB-7659-4A7A-9D8B-219AE1F452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396" y="56885"/>
            <a:ext cx="425450" cy="425450"/>
          </a:xfrm>
          <a:prstGeom prst="rect">
            <a:avLst/>
          </a:prstGeom>
        </p:spPr>
      </p:pic>
      <p:pic>
        <p:nvPicPr>
          <p:cNvPr id="12" name="Picture 11">
            <a:extLst>
              <a:ext uri="{FF2B5EF4-FFF2-40B4-BE49-F238E27FC236}">
                <a16:creationId xmlns:a16="http://schemas.microsoft.com/office/drawing/2014/main" id="{AC1EA6A5-E3DC-41C8-9CB4-4BC348F3387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03545" y="56885"/>
            <a:ext cx="472059" cy="459435"/>
          </a:xfrm>
          <a:prstGeom prst="rect">
            <a:avLst/>
          </a:prstGeom>
        </p:spPr>
      </p:pic>
    </p:spTree>
    <p:extLst>
      <p:ext uri="{BB962C8B-B14F-4D97-AF65-F5344CB8AC3E}">
        <p14:creationId xmlns:p14="http://schemas.microsoft.com/office/powerpoint/2010/main" val="2205703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C737C1-C115-45E2-92A5-3CCC0D9E7E74}" type="datetimeFigureOut">
              <a:rPr lang="en-US" smtClean="0"/>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44B4A9-B144-4A61-9CBD-D022A0F452CB}" type="slidenum">
              <a:rPr lang="en-US" smtClean="0"/>
              <a:t>‹#›</a:t>
            </a:fld>
            <a:endParaRPr lang="en-US"/>
          </a:p>
        </p:txBody>
      </p:sp>
      <p:pic>
        <p:nvPicPr>
          <p:cNvPr id="10" name="Picture 9">
            <a:extLst>
              <a:ext uri="{FF2B5EF4-FFF2-40B4-BE49-F238E27FC236}">
                <a16:creationId xmlns:a16="http://schemas.microsoft.com/office/drawing/2014/main" id="{3B4FAD4D-14C9-4277-B149-8252EA43D06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396" y="56885"/>
            <a:ext cx="425450" cy="425450"/>
          </a:xfrm>
          <a:prstGeom prst="rect">
            <a:avLst/>
          </a:prstGeom>
        </p:spPr>
      </p:pic>
      <p:pic>
        <p:nvPicPr>
          <p:cNvPr id="11" name="Picture 10">
            <a:extLst>
              <a:ext uri="{FF2B5EF4-FFF2-40B4-BE49-F238E27FC236}">
                <a16:creationId xmlns:a16="http://schemas.microsoft.com/office/drawing/2014/main" id="{309A641D-8A04-40C1-B7CD-4D266247FCD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603545" y="56885"/>
            <a:ext cx="472059" cy="459435"/>
          </a:xfrm>
          <a:prstGeom prst="rect">
            <a:avLst/>
          </a:prstGeom>
        </p:spPr>
      </p:pic>
    </p:spTree>
    <p:extLst>
      <p:ext uri="{BB962C8B-B14F-4D97-AF65-F5344CB8AC3E}">
        <p14:creationId xmlns:p14="http://schemas.microsoft.com/office/powerpoint/2010/main" val="971183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28605"/>
            <a:ext cx="10058400" cy="86996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240529"/>
            <a:ext cx="10058400" cy="5060697"/>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CC737C1-C115-45E2-92A5-3CCC0D9E7E74}" type="datetimeFigureOut">
              <a:rPr lang="en-US" smtClean="0"/>
              <a:t>3/16/2023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Java-</a:t>
            </a:r>
            <a:r>
              <a:rPr lang="en-US" dirty="0" err="1"/>
              <a:t>kiruba</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44B4A9-B144-4A61-9CBD-D022A0F452CB}" type="slidenum">
              <a:rPr lang="en-US" smtClean="0"/>
              <a:t>‹#›</a:t>
            </a:fld>
            <a:endParaRPr lang="en-US"/>
          </a:p>
        </p:txBody>
      </p:sp>
      <p:cxnSp>
        <p:nvCxnSpPr>
          <p:cNvPr id="11" name="Straight Connector 10">
            <a:extLst>
              <a:ext uri="{FF2B5EF4-FFF2-40B4-BE49-F238E27FC236}">
                <a16:creationId xmlns:a16="http://schemas.microsoft.com/office/drawing/2014/main" id="{5035B84B-4F56-429E-9AB2-254684C4D9E4}"/>
              </a:ext>
            </a:extLst>
          </p:cNvPr>
          <p:cNvCxnSpPr/>
          <p:nvPr userDrawn="1"/>
        </p:nvCxnSpPr>
        <p:spPr>
          <a:xfrm>
            <a:off x="1193532" y="1115545"/>
            <a:ext cx="996696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475790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82894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174531"/>
            <a:ext cx="10058400" cy="4694563"/>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CC737C1-C115-45E2-92A5-3CCC0D9E7E74}" type="datetimeFigureOut">
              <a:rPr lang="en-US" smtClean="0"/>
              <a:t>3/16/2023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Java-kiruba</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44B4A9-B144-4A61-9CBD-D022A0F452CB}" type="slidenum">
              <a:rPr lang="en-US" smtClean="0"/>
              <a:t>‹#›</a:t>
            </a:fld>
            <a:endParaRPr lang="en-US"/>
          </a:p>
        </p:txBody>
      </p:sp>
      <p:cxnSp>
        <p:nvCxnSpPr>
          <p:cNvPr id="11" name="Straight Connector 10">
            <a:extLst>
              <a:ext uri="{FF2B5EF4-FFF2-40B4-BE49-F238E27FC236}">
                <a16:creationId xmlns:a16="http://schemas.microsoft.com/office/drawing/2014/main" id="{ACC371E9-8018-44C2-AEE6-8B8FB3C4D117}"/>
              </a:ext>
            </a:extLst>
          </p:cNvPr>
          <p:cNvCxnSpPr/>
          <p:nvPr userDrawn="1"/>
        </p:nvCxnSpPr>
        <p:spPr>
          <a:xfrm>
            <a:off x="1193532" y="1115545"/>
            <a:ext cx="996696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389050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CC737C1-C115-45E2-92A5-3CCC0D9E7E74}" type="datetimeFigureOut">
              <a:rPr lang="en-US" smtClean="0"/>
              <a:t>3/16/2023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Java-kiruba</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44B4A9-B144-4A61-9CBD-D022A0F452C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C3B802B-A3F5-471B-BBFC-9169C21936BF}"/>
              </a:ext>
            </a:extLst>
          </p:cNvPr>
          <p:cNvCxnSpPr/>
          <p:nvPr userDrawn="1"/>
        </p:nvCxnSpPr>
        <p:spPr>
          <a:xfrm>
            <a:off x="1193532" y="1115545"/>
            <a:ext cx="996696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913371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5.xml"/><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3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4.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65.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hyperlink" Target="https://www.baeldung.com/java-anonymous-classes" TargetMode="Externa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hyperlink" Target="http://www.javamadesoeasy.com/2015/08/program-to-write-string-to-file-using.html" TargetMode="External"/><Relationship Id="rId7" Type="http://schemas.openxmlformats.org/officeDocument/2006/relationships/hyperlink" Target="http://www.javamadesoeasy.com/2015/06/primitive-customreference-data-types.html" TargetMode="External"/><Relationship Id="rId2" Type="http://schemas.openxmlformats.org/officeDocument/2006/relationships/hyperlink" Target="http://www.javamadesoeasy.com/2015/08/program-to-read-text-from-file-using.html" TargetMode="External"/><Relationship Id="rId1" Type="http://schemas.openxmlformats.org/officeDocument/2006/relationships/slideLayout" Target="../slideLayouts/slideLayout6.xml"/><Relationship Id="rId6" Type="http://schemas.openxmlformats.org/officeDocument/2006/relationships/hyperlink" Target="http://www.javamadesoeasy.com/2015/02/serialize-and-deserialize-object.html" TargetMode="External"/><Relationship Id="rId5" Type="http://schemas.openxmlformats.org/officeDocument/2006/relationships/hyperlink" Target="http://www.javamadesoeasy.com/2015/08/program-to-write-to-file-using.html" TargetMode="External"/><Relationship Id="rId4" Type="http://schemas.openxmlformats.org/officeDocument/2006/relationships/hyperlink" Target="http://www.javamadesoeasy.com/2015/08/program-to-read-text-from-file-using_72.html" TargetMode="Externa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7.xml"/></Relationships>
</file>

<file path=ppt/slides/_rels/slide2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6.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3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7.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9.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9.xml"/></Relationships>
</file>

<file path=ppt/slides/_rels/slide27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9.xml"/></Relationships>
</file>

<file path=ppt/slides/_rels/slide275.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76.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7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7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13.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3.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customXml" Target="../ink/ink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066800" y="3429000"/>
            <a:ext cx="10058400" cy="1307419"/>
          </a:xfrm>
        </p:spPr>
        <p:txBody>
          <a:bodyPr>
            <a:normAutofit/>
          </a:bodyPr>
          <a:lstStyle/>
          <a:p>
            <a:pPr algn="ctr"/>
            <a:r>
              <a:rPr lang="en-US" sz="8000" dirty="0"/>
              <a:t>Java</a:t>
            </a:r>
          </a:p>
        </p:txBody>
      </p:sp>
      <p:pic>
        <p:nvPicPr>
          <p:cNvPr id="5" name="Picture 4">
            <a:extLst>
              <a:ext uri="{FF2B5EF4-FFF2-40B4-BE49-F238E27FC236}">
                <a16:creationId xmlns:a16="http://schemas.microsoft.com/office/drawing/2014/main" id="{28B69D2E-4A1B-43D3-B267-7C35CB380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1135" y="571500"/>
            <a:ext cx="2857500" cy="2857500"/>
          </a:xfrm>
          <a:prstGeom prst="rect">
            <a:avLst/>
          </a:prstGeom>
        </p:spPr>
      </p:pic>
      <p:sp>
        <p:nvSpPr>
          <p:cNvPr id="4" name="Title 1">
            <a:extLst>
              <a:ext uri="{FF2B5EF4-FFF2-40B4-BE49-F238E27FC236}">
                <a16:creationId xmlns:a16="http://schemas.microsoft.com/office/drawing/2014/main" id="{DFC74B04-7FC6-425B-B1B6-91765E21C12F}"/>
              </a:ext>
            </a:extLst>
          </p:cNvPr>
          <p:cNvSpPr txBox="1">
            <a:spLocks/>
          </p:cNvSpPr>
          <p:nvPr/>
        </p:nvSpPr>
        <p:spPr>
          <a:xfrm>
            <a:off x="950685" y="4304731"/>
            <a:ext cx="10058400" cy="130741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dirty="0">
                <a:solidFill>
                  <a:schemeClr val="bg1">
                    <a:lumMod val="75000"/>
                  </a:schemeClr>
                </a:solidFill>
              </a:rPr>
              <a:t>Kirubanantham </a:t>
            </a:r>
            <a:r>
              <a:rPr lang="en-US" dirty="0" err="1">
                <a:solidFill>
                  <a:schemeClr val="bg1">
                    <a:lumMod val="75000"/>
                  </a:schemeClr>
                </a:solidFill>
              </a:rPr>
              <a:t>Chenniappan</a:t>
            </a:r>
            <a:endParaRPr lang="en-US" dirty="0">
              <a:solidFill>
                <a:schemeClr val="bg1">
                  <a:lumMod val="75000"/>
                </a:schemeClr>
              </a:solidFill>
            </a:endParaRPr>
          </a:p>
        </p:txBody>
      </p:sp>
    </p:spTree>
    <p:extLst>
      <p:ext uri="{BB962C8B-B14F-4D97-AF65-F5344CB8AC3E}">
        <p14:creationId xmlns:p14="http://schemas.microsoft.com/office/powerpoint/2010/main" val="3415032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Simple</a:t>
            </a:r>
          </a:p>
        </p:txBody>
      </p:sp>
      <p:sp>
        <p:nvSpPr>
          <p:cNvPr id="6" name="Content Placeholder 5"/>
          <p:cNvSpPr>
            <a:spLocks noGrp="1"/>
          </p:cNvSpPr>
          <p:nvPr>
            <p:ph idx="1"/>
          </p:nvPr>
        </p:nvSpPr>
        <p:spPr>
          <a:xfrm>
            <a:off x="1174554" y="1845734"/>
            <a:ext cx="10058400" cy="4023360"/>
          </a:xfrm>
        </p:spPr>
        <p:txBody>
          <a:bodyPr>
            <a:normAutofit/>
          </a:bodyPr>
          <a:lstStyle/>
          <a:p>
            <a:r>
              <a:rPr lang="en-US" sz="2400" dirty="0"/>
              <a:t>syntax is based on C &amp; C++</a:t>
            </a:r>
          </a:p>
          <a:p>
            <a:r>
              <a:rPr lang="en-US" sz="2400" dirty="0"/>
              <a:t>Removed pointers, operator overloading etc.</a:t>
            </a:r>
          </a:p>
          <a:p>
            <a:r>
              <a:rPr lang="en-US" sz="2400" dirty="0"/>
              <a:t>No need to remove unreferenced objects manually. </a:t>
            </a:r>
          </a:p>
          <a:p>
            <a:pPr lvl="1"/>
            <a:r>
              <a:rPr lang="en-US" sz="2800" i="1" dirty="0"/>
              <a:t>Automatic Garbage Collection in java</a:t>
            </a:r>
          </a:p>
          <a:p>
            <a:pPr marL="201168" lvl="1" indent="0">
              <a:buNone/>
            </a:pPr>
            <a:endParaRPr lang="en-US" sz="2800" i="1" dirty="0"/>
          </a:p>
          <a:p>
            <a:pPr marL="285750" lvl="1"/>
            <a:r>
              <a:rPr lang="en-US" sz="2800" b="1" i="1" dirty="0"/>
              <a:t>Why Java don’t support Pointer?</a:t>
            </a:r>
          </a:p>
          <a:p>
            <a:pPr marL="685800" lvl="2"/>
            <a:r>
              <a:rPr lang="en-US" sz="2400" dirty="0"/>
              <a:t>When we add two pointer , program crash easily</a:t>
            </a:r>
          </a:p>
          <a:p>
            <a:pPr marL="685800" lvl="2"/>
            <a:r>
              <a:rPr lang="en-US" sz="2400" dirty="0"/>
              <a:t>When we forgot to free memory allocated to variable, When we reallocate memory to another variable </a:t>
            </a:r>
          </a:p>
        </p:txBody>
      </p:sp>
    </p:spTree>
    <p:extLst>
      <p:ext uri="{BB962C8B-B14F-4D97-AF65-F5344CB8AC3E}">
        <p14:creationId xmlns:p14="http://schemas.microsoft.com/office/powerpoint/2010/main" val="1371168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DFAEF-3735-4448-B0C7-B2C756DE4E76}"/>
              </a:ext>
            </a:extLst>
          </p:cNvPr>
          <p:cNvSpPr>
            <a:spLocks noGrp="1"/>
          </p:cNvSpPr>
          <p:nvPr>
            <p:ph type="title"/>
          </p:nvPr>
        </p:nvSpPr>
        <p:spPr/>
        <p:txBody>
          <a:bodyPr/>
          <a:lstStyle/>
          <a:p>
            <a:r>
              <a:rPr lang="en-US" dirty="0"/>
              <a:t>Find the Output</a:t>
            </a:r>
          </a:p>
        </p:txBody>
      </p:sp>
      <p:sp>
        <p:nvSpPr>
          <p:cNvPr id="3" name="Content Placeholder 2">
            <a:extLst>
              <a:ext uri="{FF2B5EF4-FFF2-40B4-BE49-F238E27FC236}">
                <a16:creationId xmlns:a16="http://schemas.microsoft.com/office/drawing/2014/main" id="{8024A43C-D35B-4DBF-831F-092B1F88FF27}"/>
              </a:ext>
            </a:extLst>
          </p:cNvPr>
          <p:cNvSpPr>
            <a:spLocks noGrp="1"/>
          </p:cNvSpPr>
          <p:nvPr>
            <p:ph idx="1"/>
          </p:nvPr>
        </p:nvSpPr>
        <p:spPr/>
        <p:txBody>
          <a:bodyPr/>
          <a:lstStyle/>
          <a:p>
            <a:pPr marL="201168" lvl="1" indent="0">
              <a:buNone/>
            </a:pPr>
            <a:r>
              <a:rPr lang="en-US" sz="2600" dirty="0"/>
              <a:t> class Sample</a:t>
            </a:r>
          </a:p>
          <a:p>
            <a:pPr marL="201168" lvl="1" indent="0">
              <a:buNone/>
            </a:pPr>
            <a:r>
              <a:rPr lang="en-US" sz="2600" dirty="0"/>
              <a:t>{</a:t>
            </a:r>
          </a:p>
          <a:p>
            <a:pPr marL="201168" lvl="1" indent="0">
              <a:buNone/>
            </a:pPr>
            <a:r>
              <a:rPr lang="en-US" sz="2600" dirty="0"/>
              <a:t>	public static void main(String[] </a:t>
            </a:r>
            <a:r>
              <a:rPr lang="en-US" sz="2600" dirty="0" err="1"/>
              <a:t>args</a:t>
            </a:r>
            <a:r>
              <a:rPr lang="en-US" sz="2600" dirty="0"/>
              <a:t>)</a:t>
            </a:r>
          </a:p>
          <a:p>
            <a:pPr marL="201168" lvl="1" indent="0">
              <a:buNone/>
            </a:pPr>
            <a:r>
              <a:rPr lang="en-US" sz="2600" dirty="0"/>
              <a:t>	{</a:t>
            </a:r>
          </a:p>
          <a:p>
            <a:pPr marL="201168" lvl="1" indent="0">
              <a:buNone/>
            </a:pPr>
            <a:r>
              <a:rPr lang="en-US" sz="2600" dirty="0"/>
              <a:t>		int[] x = new int[5];</a:t>
            </a:r>
          </a:p>
          <a:p>
            <a:pPr marL="201168" lvl="1" indent="0">
              <a:buNone/>
            </a:pPr>
            <a:r>
              <a:rPr lang="en-US" sz="2600" dirty="0"/>
              <a:t>		</a:t>
            </a:r>
            <a:r>
              <a:rPr lang="en-US" sz="2600" dirty="0" err="1"/>
              <a:t>System.out.println</a:t>
            </a:r>
            <a:r>
              <a:rPr lang="en-US" sz="2600" dirty="0"/>
              <a:t>(x);</a:t>
            </a:r>
          </a:p>
          <a:p>
            <a:pPr marL="201168" lvl="1" indent="0">
              <a:buNone/>
            </a:pPr>
            <a:r>
              <a:rPr lang="en-US" sz="2600" dirty="0"/>
              <a:t>		</a:t>
            </a:r>
            <a:r>
              <a:rPr lang="en-US" sz="2600" dirty="0" err="1"/>
              <a:t>System.out.println</a:t>
            </a:r>
            <a:r>
              <a:rPr lang="en-US" sz="2600" dirty="0"/>
              <a:t>(x[0]);</a:t>
            </a:r>
          </a:p>
          <a:p>
            <a:pPr marL="201168" lvl="1" indent="0">
              <a:buNone/>
            </a:pPr>
            <a:r>
              <a:rPr lang="en-US" sz="2600" dirty="0"/>
              <a:t>	}</a:t>
            </a:r>
          </a:p>
          <a:p>
            <a:pPr marL="201168" lvl="1" indent="0">
              <a:buNone/>
            </a:pPr>
            <a:r>
              <a:rPr lang="en-US" sz="2600" dirty="0"/>
              <a:t>}</a:t>
            </a:r>
          </a:p>
          <a:p>
            <a:endParaRPr lang="en-US" dirty="0"/>
          </a:p>
        </p:txBody>
      </p:sp>
    </p:spTree>
    <p:extLst>
      <p:ext uri="{BB962C8B-B14F-4D97-AF65-F5344CB8AC3E}">
        <p14:creationId xmlns:p14="http://schemas.microsoft.com/office/powerpoint/2010/main" val="34931727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DFAEF-3735-4448-B0C7-B2C756DE4E76}"/>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8024A43C-D35B-4DBF-831F-092B1F88FF27}"/>
              </a:ext>
            </a:extLst>
          </p:cNvPr>
          <p:cNvSpPr>
            <a:spLocks noGrp="1"/>
          </p:cNvSpPr>
          <p:nvPr>
            <p:ph idx="1"/>
          </p:nvPr>
        </p:nvSpPr>
        <p:spPr/>
        <p:txBody>
          <a:bodyPr/>
          <a:lstStyle/>
          <a:p>
            <a:pPr marL="201168" lvl="1" indent="0">
              <a:buNone/>
            </a:pPr>
            <a:r>
              <a:rPr lang="en-US" sz="2600" dirty="0"/>
              <a:t> class Sample</a:t>
            </a:r>
          </a:p>
          <a:p>
            <a:pPr marL="201168" lvl="1" indent="0">
              <a:buNone/>
            </a:pPr>
            <a:r>
              <a:rPr lang="en-US" sz="2600" dirty="0"/>
              <a:t>{</a:t>
            </a:r>
          </a:p>
          <a:p>
            <a:pPr marL="201168" lvl="1" indent="0">
              <a:buNone/>
            </a:pPr>
            <a:r>
              <a:rPr lang="en-US" sz="2600" dirty="0"/>
              <a:t>	public static void main(String[] </a:t>
            </a:r>
            <a:r>
              <a:rPr lang="en-US" sz="2600" dirty="0" err="1"/>
              <a:t>args</a:t>
            </a:r>
            <a:r>
              <a:rPr lang="en-US" sz="2600" dirty="0"/>
              <a:t>)</a:t>
            </a:r>
          </a:p>
          <a:p>
            <a:pPr marL="201168" lvl="1" indent="0">
              <a:buNone/>
            </a:pPr>
            <a:r>
              <a:rPr lang="en-US" sz="2600" dirty="0"/>
              <a:t>	{</a:t>
            </a:r>
          </a:p>
          <a:p>
            <a:pPr marL="201168" lvl="1" indent="0">
              <a:buNone/>
            </a:pPr>
            <a:r>
              <a:rPr lang="en-US" sz="2600" dirty="0"/>
              <a:t>		int[] x = new int[5];</a:t>
            </a:r>
          </a:p>
          <a:p>
            <a:pPr marL="201168" lvl="1" indent="0">
              <a:buNone/>
            </a:pPr>
            <a:r>
              <a:rPr lang="en-US" sz="2600" dirty="0"/>
              <a:t>		</a:t>
            </a:r>
            <a:r>
              <a:rPr lang="en-US" sz="2600" dirty="0" err="1"/>
              <a:t>System.out.println</a:t>
            </a:r>
            <a:r>
              <a:rPr lang="en-US" sz="2600" dirty="0"/>
              <a:t>(x); </a:t>
            </a:r>
            <a:r>
              <a:rPr lang="en-US" sz="2600" dirty="0">
                <a:solidFill>
                  <a:srgbClr val="128807"/>
                </a:solidFill>
              </a:rPr>
              <a:t>//</a:t>
            </a:r>
            <a:r>
              <a:rPr lang="en-US" sz="2600" dirty="0" err="1">
                <a:solidFill>
                  <a:srgbClr val="128807"/>
                </a:solidFill>
              </a:rPr>
              <a:t>hashcode</a:t>
            </a:r>
            <a:r>
              <a:rPr lang="en-US" sz="2600" dirty="0">
                <a:solidFill>
                  <a:srgbClr val="128807"/>
                </a:solidFill>
              </a:rPr>
              <a:t> [I</a:t>
            </a:r>
          </a:p>
          <a:p>
            <a:pPr marL="201168" lvl="1" indent="0">
              <a:buNone/>
            </a:pPr>
            <a:r>
              <a:rPr lang="en-US" sz="2600" dirty="0"/>
              <a:t>		</a:t>
            </a:r>
            <a:r>
              <a:rPr lang="en-US" sz="2600" dirty="0" err="1"/>
              <a:t>System.out.println</a:t>
            </a:r>
            <a:r>
              <a:rPr lang="en-US" sz="2600" dirty="0"/>
              <a:t>(x[0]); </a:t>
            </a:r>
            <a:r>
              <a:rPr lang="en-US" sz="2600" dirty="0">
                <a:solidFill>
                  <a:srgbClr val="128807"/>
                </a:solidFill>
              </a:rPr>
              <a:t>// 0</a:t>
            </a:r>
          </a:p>
          <a:p>
            <a:pPr marL="201168" lvl="1" indent="0">
              <a:buNone/>
            </a:pPr>
            <a:r>
              <a:rPr lang="en-US" sz="2600" dirty="0"/>
              <a:t>	}</a:t>
            </a:r>
          </a:p>
          <a:p>
            <a:pPr marL="201168" lvl="1" indent="0">
              <a:buNone/>
            </a:pPr>
            <a:r>
              <a:rPr lang="en-US" sz="2600" dirty="0"/>
              <a:t>}</a:t>
            </a:r>
          </a:p>
          <a:p>
            <a:endParaRPr lang="en-US" dirty="0"/>
          </a:p>
        </p:txBody>
      </p:sp>
    </p:spTree>
    <p:extLst>
      <p:ext uri="{BB962C8B-B14F-4D97-AF65-F5344CB8AC3E}">
        <p14:creationId xmlns:p14="http://schemas.microsoft.com/office/powerpoint/2010/main" val="41441503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DFAEF-3735-4448-B0C7-B2C756DE4E76}"/>
              </a:ext>
            </a:extLst>
          </p:cNvPr>
          <p:cNvSpPr>
            <a:spLocks noGrp="1"/>
          </p:cNvSpPr>
          <p:nvPr>
            <p:ph type="title"/>
          </p:nvPr>
        </p:nvSpPr>
        <p:spPr/>
        <p:txBody>
          <a:bodyPr/>
          <a:lstStyle/>
          <a:p>
            <a:r>
              <a:rPr lang="en-US" dirty="0"/>
              <a:t>Find the Output</a:t>
            </a:r>
          </a:p>
        </p:txBody>
      </p:sp>
      <p:sp>
        <p:nvSpPr>
          <p:cNvPr id="3" name="Content Placeholder 2">
            <a:extLst>
              <a:ext uri="{FF2B5EF4-FFF2-40B4-BE49-F238E27FC236}">
                <a16:creationId xmlns:a16="http://schemas.microsoft.com/office/drawing/2014/main" id="{8024A43C-D35B-4DBF-831F-092B1F88FF27}"/>
              </a:ext>
            </a:extLst>
          </p:cNvPr>
          <p:cNvSpPr>
            <a:spLocks noGrp="1"/>
          </p:cNvSpPr>
          <p:nvPr>
            <p:ph idx="1"/>
          </p:nvPr>
        </p:nvSpPr>
        <p:spPr/>
        <p:txBody>
          <a:bodyPr/>
          <a:lstStyle/>
          <a:p>
            <a:pPr marL="201168" lvl="1" indent="0">
              <a:buNone/>
            </a:pPr>
            <a:r>
              <a:rPr lang="en-US" sz="2600" dirty="0"/>
              <a:t> class Sample</a:t>
            </a:r>
          </a:p>
          <a:p>
            <a:pPr marL="201168" lvl="1" indent="0">
              <a:buNone/>
            </a:pPr>
            <a:r>
              <a:rPr lang="en-US" sz="2600" dirty="0"/>
              <a:t>{</a:t>
            </a:r>
          </a:p>
          <a:p>
            <a:pPr marL="201168" lvl="1" indent="0">
              <a:buNone/>
            </a:pPr>
            <a:r>
              <a:rPr lang="en-US" sz="2600" dirty="0"/>
              <a:t>	public static void main(String[] </a:t>
            </a:r>
            <a:r>
              <a:rPr lang="en-US" sz="2600" dirty="0" err="1"/>
              <a:t>args</a:t>
            </a:r>
            <a:r>
              <a:rPr lang="en-US" sz="2600" dirty="0"/>
              <a:t>)</a:t>
            </a:r>
          </a:p>
          <a:p>
            <a:pPr marL="201168" lvl="1" indent="0">
              <a:buNone/>
            </a:pPr>
            <a:r>
              <a:rPr lang="en-US" sz="2600" dirty="0"/>
              <a:t>	{</a:t>
            </a:r>
          </a:p>
          <a:p>
            <a:pPr marL="201168" lvl="1" indent="0">
              <a:buNone/>
            </a:pPr>
            <a:r>
              <a:rPr lang="en-US" sz="2600" dirty="0"/>
              <a:t>		int[][] x = new int[2][3];</a:t>
            </a:r>
          </a:p>
          <a:p>
            <a:pPr marL="201168" lvl="1" indent="0">
              <a:buNone/>
            </a:pPr>
            <a:r>
              <a:rPr lang="en-US" sz="2600" dirty="0"/>
              <a:t>		</a:t>
            </a:r>
            <a:r>
              <a:rPr lang="en-US" sz="2600" dirty="0" err="1"/>
              <a:t>System.out.println</a:t>
            </a:r>
            <a:r>
              <a:rPr lang="en-US" sz="2600" dirty="0"/>
              <a:t>(x);</a:t>
            </a:r>
          </a:p>
          <a:p>
            <a:pPr marL="201168" lvl="1" indent="0">
              <a:buNone/>
            </a:pPr>
            <a:r>
              <a:rPr lang="en-US" sz="2600" dirty="0"/>
              <a:t>		</a:t>
            </a:r>
            <a:r>
              <a:rPr lang="en-US" sz="2600" dirty="0" err="1"/>
              <a:t>System.out.println</a:t>
            </a:r>
            <a:r>
              <a:rPr lang="en-US" sz="2600" dirty="0"/>
              <a:t>(x[0]);</a:t>
            </a:r>
          </a:p>
          <a:p>
            <a:pPr marL="201168" lvl="1" indent="0">
              <a:buNone/>
            </a:pPr>
            <a:r>
              <a:rPr lang="en-US" sz="2600" dirty="0"/>
              <a:t>		</a:t>
            </a:r>
            <a:r>
              <a:rPr lang="en-US" sz="2600" dirty="0" err="1"/>
              <a:t>System.out.println</a:t>
            </a:r>
            <a:r>
              <a:rPr lang="en-US" sz="2600" dirty="0"/>
              <a:t>(x[0][0]);</a:t>
            </a:r>
          </a:p>
          <a:p>
            <a:pPr marL="201168" lvl="1" indent="0">
              <a:buNone/>
            </a:pPr>
            <a:r>
              <a:rPr lang="en-US" sz="2600" dirty="0"/>
              <a:t>	}</a:t>
            </a:r>
          </a:p>
          <a:p>
            <a:pPr marL="201168" lvl="1" indent="0">
              <a:buNone/>
            </a:pPr>
            <a:r>
              <a:rPr lang="en-US" sz="2600" dirty="0"/>
              <a:t>}</a:t>
            </a:r>
          </a:p>
          <a:p>
            <a:endParaRPr lang="en-US" dirty="0"/>
          </a:p>
        </p:txBody>
      </p:sp>
    </p:spTree>
    <p:extLst>
      <p:ext uri="{BB962C8B-B14F-4D97-AF65-F5344CB8AC3E}">
        <p14:creationId xmlns:p14="http://schemas.microsoft.com/office/powerpoint/2010/main" val="2251642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DFAEF-3735-4448-B0C7-B2C756DE4E76}"/>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8024A43C-D35B-4DBF-831F-092B1F88FF27}"/>
              </a:ext>
            </a:extLst>
          </p:cNvPr>
          <p:cNvSpPr>
            <a:spLocks noGrp="1"/>
          </p:cNvSpPr>
          <p:nvPr>
            <p:ph idx="1"/>
          </p:nvPr>
        </p:nvSpPr>
        <p:spPr/>
        <p:txBody>
          <a:bodyPr/>
          <a:lstStyle/>
          <a:p>
            <a:pPr marL="201168" lvl="1" indent="0">
              <a:buNone/>
            </a:pPr>
            <a:r>
              <a:rPr lang="en-US" sz="2600" dirty="0"/>
              <a:t> class Sample</a:t>
            </a:r>
          </a:p>
          <a:p>
            <a:pPr marL="201168" lvl="1" indent="0">
              <a:buNone/>
            </a:pPr>
            <a:r>
              <a:rPr lang="en-US" sz="2600" dirty="0"/>
              <a:t>{</a:t>
            </a:r>
          </a:p>
          <a:p>
            <a:pPr marL="201168" lvl="1" indent="0">
              <a:buNone/>
            </a:pPr>
            <a:r>
              <a:rPr lang="en-US" sz="2600" dirty="0"/>
              <a:t>	public static void main(String[] </a:t>
            </a:r>
            <a:r>
              <a:rPr lang="en-US" sz="2600" dirty="0" err="1"/>
              <a:t>args</a:t>
            </a:r>
            <a:r>
              <a:rPr lang="en-US" sz="2600" dirty="0"/>
              <a:t>)</a:t>
            </a:r>
          </a:p>
          <a:p>
            <a:pPr marL="201168" lvl="1" indent="0">
              <a:buNone/>
            </a:pPr>
            <a:r>
              <a:rPr lang="en-US" sz="2600" dirty="0"/>
              <a:t>	{</a:t>
            </a:r>
          </a:p>
          <a:p>
            <a:pPr marL="201168" lvl="1" indent="0">
              <a:buNone/>
            </a:pPr>
            <a:r>
              <a:rPr lang="en-US" sz="2600" dirty="0"/>
              <a:t>		int[][] x = new int[2][3];</a:t>
            </a:r>
          </a:p>
          <a:p>
            <a:pPr marL="201168" lvl="1" indent="0">
              <a:buNone/>
            </a:pPr>
            <a:r>
              <a:rPr lang="en-US" sz="2600" dirty="0"/>
              <a:t>		</a:t>
            </a:r>
            <a:r>
              <a:rPr lang="en-US" sz="2600" dirty="0" err="1"/>
              <a:t>System.out.println</a:t>
            </a:r>
            <a:r>
              <a:rPr lang="en-US" sz="2600" dirty="0"/>
              <a:t>(x); </a:t>
            </a:r>
            <a:r>
              <a:rPr lang="en-US" sz="2600" dirty="0">
                <a:solidFill>
                  <a:srgbClr val="128807"/>
                </a:solidFill>
              </a:rPr>
              <a:t>//</a:t>
            </a:r>
            <a:r>
              <a:rPr lang="en-US" sz="2600" dirty="0" err="1">
                <a:solidFill>
                  <a:srgbClr val="128807"/>
                </a:solidFill>
              </a:rPr>
              <a:t>hashcode</a:t>
            </a:r>
            <a:r>
              <a:rPr lang="en-US" sz="2600" dirty="0">
                <a:solidFill>
                  <a:srgbClr val="128807"/>
                </a:solidFill>
              </a:rPr>
              <a:t> [[I</a:t>
            </a:r>
          </a:p>
          <a:p>
            <a:pPr marL="201168" lvl="1" indent="0">
              <a:buNone/>
            </a:pPr>
            <a:r>
              <a:rPr lang="en-US" sz="2600" dirty="0"/>
              <a:t>		</a:t>
            </a:r>
            <a:r>
              <a:rPr lang="en-US" sz="2600" dirty="0" err="1"/>
              <a:t>System.out.println</a:t>
            </a:r>
            <a:r>
              <a:rPr lang="en-US" sz="2600" dirty="0"/>
              <a:t>(x[0]); </a:t>
            </a:r>
            <a:r>
              <a:rPr lang="en-US" sz="2600" dirty="0">
                <a:solidFill>
                  <a:srgbClr val="128807"/>
                </a:solidFill>
              </a:rPr>
              <a:t>//</a:t>
            </a:r>
            <a:r>
              <a:rPr lang="en-US" sz="2600" dirty="0" err="1">
                <a:solidFill>
                  <a:srgbClr val="128807"/>
                </a:solidFill>
              </a:rPr>
              <a:t>hashcode</a:t>
            </a:r>
            <a:r>
              <a:rPr lang="en-US" sz="2600" dirty="0">
                <a:solidFill>
                  <a:srgbClr val="128807"/>
                </a:solidFill>
              </a:rPr>
              <a:t> [I</a:t>
            </a:r>
          </a:p>
          <a:p>
            <a:pPr marL="201168" lvl="1" indent="0">
              <a:buNone/>
            </a:pPr>
            <a:r>
              <a:rPr lang="en-US" sz="2600" dirty="0"/>
              <a:t>		</a:t>
            </a:r>
            <a:r>
              <a:rPr lang="en-US" sz="2600" dirty="0" err="1"/>
              <a:t>System.out.println</a:t>
            </a:r>
            <a:r>
              <a:rPr lang="en-US" sz="2600" dirty="0"/>
              <a:t>(x[0][0]);</a:t>
            </a:r>
            <a:r>
              <a:rPr lang="en-US" sz="2600" dirty="0">
                <a:solidFill>
                  <a:srgbClr val="128807"/>
                </a:solidFill>
              </a:rPr>
              <a:t> //0</a:t>
            </a:r>
            <a:endParaRPr lang="en-US" sz="2600" dirty="0"/>
          </a:p>
          <a:p>
            <a:pPr marL="201168" lvl="1" indent="0">
              <a:buNone/>
            </a:pPr>
            <a:r>
              <a:rPr lang="en-US" sz="2600" dirty="0"/>
              <a:t>	}</a:t>
            </a:r>
          </a:p>
          <a:p>
            <a:pPr marL="201168" lvl="1" indent="0">
              <a:buNone/>
            </a:pPr>
            <a:r>
              <a:rPr lang="en-US" sz="2600" dirty="0"/>
              <a:t>}</a:t>
            </a:r>
          </a:p>
          <a:p>
            <a:endParaRPr lang="en-US" dirty="0"/>
          </a:p>
        </p:txBody>
      </p:sp>
    </p:spTree>
    <p:extLst>
      <p:ext uri="{BB962C8B-B14F-4D97-AF65-F5344CB8AC3E}">
        <p14:creationId xmlns:p14="http://schemas.microsoft.com/office/powerpoint/2010/main" val="37578084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DFAEF-3735-4448-B0C7-B2C756DE4E76}"/>
              </a:ext>
            </a:extLst>
          </p:cNvPr>
          <p:cNvSpPr>
            <a:spLocks noGrp="1"/>
          </p:cNvSpPr>
          <p:nvPr>
            <p:ph type="title"/>
          </p:nvPr>
        </p:nvSpPr>
        <p:spPr/>
        <p:txBody>
          <a:bodyPr/>
          <a:lstStyle/>
          <a:p>
            <a:r>
              <a:rPr lang="en-US" dirty="0"/>
              <a:t>Find the Output</a:t>
            </a:r>
          </a:p>
        </p:txBody>
      </p:sp>
      <p:sp>
        <p:nvSpPr>
          <p:cNvPr id="3" name="Content Placeholder 2">
            <a:extLst>
              <a:ext uri="{FF2B5EF4-FFF2-40B4-BE49-F238E27FC236}">
                <a16:creationId xmlns:a16="http://schemas.microsoft.com/office/drawing/2014/main" id="{8024A43C-D35B-4DBF-831F-092B1F88FF27}"/>
              </a:ext>
            </a:extLst>
          </p:cNvPr>
          <p:cNvSpPr>
            <a:spLocks noGrp="1"/>
          </p:cNvSpPr>
          <p:nvPr>
            <p:ph idx="1"/>
          </p:nvPr>
        </p:nvSpPr>
        <p:spPr/>
        <p:txBody>
          <a:bodyPr/>
          <a:lstStyle/>
          <a:p>
            <a:pPr marL="201168" lvl="1" indent="0">
              <a:buNone/>
            </a:pPr>
            <a:r>
              <a:rPr lang="en-US" sz="2600" dirty="0"/>
              <a:t> class Sample</a:t>
            </a:r>
          </a:p>
          <a:p>
            <a:pPr marL="201168" lvl="1" indent="0">
              <a:buNone/>
            </a:pPr>
            <a:r>
              <a:rPr lang="en-US" sz="2600" dirty="0"/>
              <a:t>{</a:t>
            </a:r>
          </a:p>
          <a:p>
            <a:pPr marL="201168" lvl="1" indent="0">
              <a:buNone/>
            </a:pPr>
            <a:r>
              <a:rPr lang="en-US" sz="2600" dirty="0"/>
              <a:t>	public static void main(String[] </a:t>
            </a:r>
            <a:r>
              <a:rPr lang="en-US" sz="2600" dirty="0" err="1"/>
              <a:t>args</a:t>
            </a:r>
            <a:r>
              <a:rPr lang="en-US" sz="2600" dirty="0"/>
              <a:t>)</a:t>
            </a:r>
          </a:p>
          <a:p>
            <a:pPr marL="201168" lvl="1" indent="0">
              <a:buNone/>
            </a:pPr>
            <a:r>
              <a:rPr lang="en-US" sz="2600" dirty="0"/>
              <a:t>	{</a:t>
            </a:r>
          </a:p>
          <a:p>
            <a:pPr marL="201168" lvl="1" indent="0">
              <a:buNone/>
            </a:pPr>
            <a:r>
              <a:rPr lang="en-US" sz="2600" dirty="0"/>
              <a:t>		int[][] x = new int[2][];</a:t>
            </a:r>
          </a:p>
          <a:p>
            <a:pPr marL="201168" lvl="1" indent="0">
              <a:buNone/>
            </a:pPr>
            <a:r>
              <a:rPr lang="en-US" sz="2600" dirty="0"/>
              <a:t>		</a:t>
            </a:r>
            <a:r>
              <a:rPr lang="en-US" sz="2600" dirty="0" err="1"/>
              <a:t>System.out.println</a:t>
            </a:r>
            <a:r>
              <a:rPr lang="en-US" sz="2600" dirty="0"/>
              <a:t>(x);</a:t>
            </a:r>
          </a:p>
          <a:p>
            <a:pPr marL="201168" lvl="1" indent="0">
              <a:buNone/>
            </a:pPr>
            <a:r>
              <a:rPr lang="en-US" sz="2600" dirty="0"/>
              <a:t>		</a:t>
            </a:r>
            <a:r>
              <a:rPr lang="en-US" sz="2600" dirty="0" err="1"/>
              <a:t>System.out.println</a:t>
            </a:r>
            <a:r>
              <a:rPr lang="en-US" sz="2600" dirty="0"/>
              <a:t>(x[0]);</a:t>
            </a:r>
          </a:p>
          <a:p>
            <a:pPr marL="201168" lvl="1" indent="0">
              <a:buNone/>
            </a:pPr>
            <a:r>
              <a:rPr lang="en-US" sz="2600" dirty="0"/>
              <a:t>		</a:t>
            </a:r>
            <a:r>
              <a:rPr lang="en-US" sz="2600" dirty="0" err="1"/>
              <a:t>System.out.println</a:t>
            </a:r>
            <a:r>
              <a:rPr lang="en-US" sz="2600" dirty="0"/>
              <a:t>(x[0][0]);</a:t>
            </a:r>
          </a:p>
          <a:p>
            <a:pPr marL="201168" lvl="1" indent="0">
              <a:buNone/>
            </a:pPr>
            <a:r>
              <a:rPr lang="en-US" sz="2600" dirty="0"/>
              <a:t>	}</a:t>
            </a:r>
          </a:p>
          <a:p>
            <a:pPr marL="201168" lvl="1" indent="0">
              <a:buNone/>
            </a:pPr>
            <a:r>
              <a:rPr lang="en-US" sz="2600" dirty="0"/>
              <a:t>}</a:t>
            </a:r>
          </a:p>
          <a:p>
            <a:endParaRPr lang="en-US" dirty="0"/>
          </a:p>
        </p:txBody>
      </p:sp>
    </p:spTree>
    <p:extLst>
      <p:ext uri="{BB962C8B-B14F-4D97-AF65-F5344CB8AC3E}">
        <p14:creationId xmlns:p14="http://schemas.microsoft.com/office/powerpoint/2010/main" val="12940671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DFAEF-3735-4448-B0C7-B2C756DE4E76}"/>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8024A43C-D35B-4DBF-831F-092B1F88FF27}"/>
              </a:ext>
            </a:extLst>
          </p:cNvPr>
          <p:cNvSpPr>
            <a:spLocks noGrp="1"/>
          </p:cNvSpPr>
          <p:nvPr>
            <p:ph idx="1"/>
          </p:nvPr>
        </p:nvSpPr>
        <p:spPr/>
        <p:txBody>
          <a:bodyPr/>
          <a:lstStyle/>
          <a:p>
            <a:pPr marL="201168" lvl="1" indent="0">
              <a:buNone/>
            </a:pPr>
            <a:r>
              <a:rPr lang="en-US" sz="2600" dirty="0"/>
              <a:t> class Sample</a:t>
            </a:r>
          </a:p>
          <a:p>
            <a:pPr marL="201168" lvl="1" indent="0">
              <a:buNone/>
            </a:pPr>
            <a:r>
              <a:rPr lang="en-US" sz="2600" dirty="0"/>
              <a:t>{</a:t>
            </a:r>
          </a:p>
          <a:p>
            <a:pPr marL="201168" lvl="1" indent="0">
              <a:buNone/>
            </a:pPr>
            <a:r>
              <a:rPr lang="en-US" sz="2600" dirty="0"/>
              <a:t>	public static void main(String[] </a:t>
            </a:r>
            <a:r>
              <a:rPr lang="en-US" sz="2600" dirty="0" err="1"/>
              <a:t>args</a:t>
            </a:r>
            <a:r>
              <a:rPr lang="en-US" sz="2600" dirty="0"/>
              <a:t>)</a:t>
            </a:r>
          </a:p>
          <a:p>
            <a:pPr marL="201168" lvl="1" indent="0">
              <a:buNone/>
            </a:pPr>
            <a:r>
              <a:rPr lang="en-US" sz="2600" dirty="0"/>
              <a:t>	{</a:t>
            </a:r>
          </a:p>
          <a:p>
            <a:pPr marL="201168" lvl="1" indent="0">
              <a:buNone/>
            </a:pPr>
            <a:r>
              <a:rPr lang="en-US" sz="2600" dirty="0"/>
              <a:t>		int[][] x = new int[2][];</a:t>
            </a:r>
          </a:p>
          <a:p>
            <a:pPr marL="201168" lvl="1" indent="0">
              <a:buNone/>
            </a:pPr>
            <a:r>
              <a:rPr lang="en-US" sz="2600" dirty="0"/>
              <a:t>		</a:t>
            </a:r>
            <a:r>
              <a:rPr lang="en-US" sz="2600" dirty="0" err="1"/>
              <a:t>System.out.println</a:t>
            </a:r>
            <a:r>
              <a:rPr lang="en-US" sz="2600" dirty="0"/>
              <a:t>(x); </a:t>
            </a:r>
            <a:r>
              <a:rPr lang="en-US" sz="2600" dirty="0">
                <a:solidFill>
                  <a:srgbClr val="128807"/>
                </a:solidFill>
              </a:rPr>
              <a:t>//</a:t>
            </a:r>
            <a:r>
              <a:rPr lang="en-US" sz="2600" dirty="0" err="1">
                <a:solidFill>
                  <a:srgbClr val="128807"/>
                </a:solidFill>
              </a:rPr>
              <a:t>hashcode</a:t>
            </a:r>
            <a:r>
              <a:rPr lang="en-US" sz="2600" dirty="0">
                <a:solidFill>
                  <a:srgbClr val="128807"/>
                </a:solidFill>
              </a:rPr>
              <a:t> [[I</a:t>
            </a:r>
          </a:p>
          <a:p>
            <a:pPr marL="201168" lvl="1" indent="0">
              <a:buNone/>
            </a:pPr>
            <a:r>
              <a:rPr lang="en-US" sz="2600" dirty="0"/>
              <a:t>		</a:t>
            </a:r>
            <a:r>
              <a:rPr lang="en-US" sz="2600" dirty="0" err="1"/>
              <a:t>System.out.println</a:t>
            </a:r>
            <a:r>
              <a:rPr lang="en-US" sz="2600" dirty="0"/>
              <a:t>(x[0]); </a:t>
            </a:r>
            <a:r>
              <a:rPr lang="en-US" sz="2600" dirty="0">
                <a:solidFill>
                  <a:srgbClr val="128807"/>
                </a:solidFill>
              </a:rPr>
              <a:t>//null</a:t>
            </a:r>
          </a:p>
          <a:p>
            <a:pPr marL="201168" lvl="1" indent="0">
              <a:buNone/>
            </a:pPr>
            <a:r>
              <a:rPr lang="en-US" sz="2600" dirty="0"/>
              <a:t>		</a:t>
            </a:r>
            <a:r>
              <a:rPr lang="en-US" sz="2600" dirty="0" err="1"/>
              <a:t>System.out.println</a:t>
            </a:r>
            <a:r>
              <a:rPr lang="en-US" sz="2600" dirty="0"/>
              <a:t>(x[0][0]);</a:t>
            </a:r>
            <a:r>
              <a:rPr lang="en-US" sz="2600" dirty="0">
                <a:solidFill>
                  <a:srgbClr val="128807"/>
                </a:solidFill>
              </a:rPr>
              <a:t> //Null Pointer Exception</a:t>
            </a:r>
            <a:endParaRPr lang="en-US" sz="2600" dirty="0"/>
          </a:p>
          <a:p>
            <a:pPr marL="201168" lvl="1" indent="0">
              <a:buNone/>
            </a:pPr>
            <a:r>
              <a:rPr lang="en-US" sz="2600" dirty="0"/>
              <a:t>	}</a:t>
            </a:r>
          </a:p>
          <a:p>
            <a:pPr marL="201168" lvl="1" indent="0">
              <a:buNone/>
            </a:pPr>
            <a:r>
              <a:rPr lang="en-US" sz="2600" dirty="0"/>
              <a:t>}</a:t>
            </a:r>
          </a:p>
          <a:p>
            <a:endParaRPr lang="en-US" dirty="0"/>
          </a:p>
        </p:txBody>
      </p:sp>
    </p:spTree>
    <p:extLst>
      <p:ext uri="{BB962C8B-B14F-4D97-AF65-F5344CB8AC3E}">
        <p14:creationId xmlns:p14="http://schemas.microsoft.com/office/powerpoint/2010/main" val="27751706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DB863-131B-4AA8-B67B-F2EA0D22F968}"/>
              </a:ext>
            </a:extLst>
          </p:cNvPr>
          <p:cNvSpPr>
            <a:spLocks noGrp="1"/>
          </p:cNvSpPr>
          <p:nvPr>
            <p:ph type="title"/>
          </p:nvPr>
        </p:nvSpPr>
        <p:spPr/>
        <p:txBody>
          <a:bodyPr>
            <a:noAutofit/>
          </a:bodyPr>
          <a:lstStyle/>
          <a:p>
            <a:r>
              <a:rPr lang="en-US" sz="9600" dirty="0"/>
              <a:t>String</a:t>
            </a:r>
          </a:p>
        </p:txBody>
      </p:sp>
      <p:sp>
        <p:nvSpPr>
          <p:cNvPr id="3" name="Content Placeholder 2">
            <a:extLst>
              <a:ext uri="{FF2B5EF4-FFF2-40B4-BE49-F238E27FC236}">
                <a16:creationId xmlns:a16="http://schemas.microsoft.com/office/drawing/2014/main" id="{4FB485B6-D40E-4086-B3E6-10A9622D5D68}"/>
              </a:ext>
            </a:extLst>
          </p:cNvPr>
          <p:cNvSpPr>
            <a:spLocks noGrp="1"/>
          </p:cNvSpPr>
          <p:nvPr>
            <p:ph idx="1"/>
          </p:nvPr>
        </p:nvSpPr>
        <p:spPr/>
        <p:txBody>
          <a:bodyPr>
            <a:normAutofit/>
          </a:bodyPr>
          <a:lstStyle/>
          <a:p>
            <a:pPr algn="just">
              <a:buFont typeface="Wingdings" panose="05000000000000000000" pitchFamily="2" charset="2"/>
              <a:buChar char="v"/>
            </a:pPr>
            <a:endParaRPr lang="en-US" sz="4800" dirty="0"/>
          </a:p>
          <a:p>
            <a:pPr algn="just">
              <a:buFont typeface="Wingdings" panose="05000000000000000000" pitchFamily="2" charset="2"/>
              <a:buChar char="v"/>
            </a:pPr>
            <a:r>
              <a:rPr lang="en-US" sz="4800" dirty="0"/>
              <a:t>String is an object that represents a sequence of characters.</a:t>
            </a:r>
          </a:p>
        </p:txBody>
      </p:sp>
      <p:sp>
        <p:nvSpPr>
          <p:cNvPr id="4" name="Text Placeholder 3">
            <a:extLst>
              <a:ext uri="{FF2B5EF4-FFF2-40B4-BE49-F238E27FC236}">
                <a16:creationId xmlns:a16="http://schemas.microsoft.com/office/drawing/2014/main" id="{4D04C2EB-0C05-463B-8EE1-E6CDA39B1794}"/>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2262216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E08AF6-DA77-414E-9D86-F2633D02D6A9}"/>
              </a:ext>
            </a:extLst>
          </p:cNvPr>
          <p:cNvSpPr>
            <a:spLocks noGrp="1"/>
          </p:cNvSpPr>
          <p:nvPr>
            <p:ph type="title"/>
          </p:nvPr>
        </p:nvSpPr>
        <p:spPr/>
        <p:txBody>
          <a:bodyPr>
            <a:normAutofit/>
          </a:bodyPr>
          <a:lstStyle/>
          <a:p>
            <a:r>
              <a:rPr lang="en-US" b="1" dirty="0"/>
              <a:t>Java String</a:t>
            </a:r>
            <a:endParaRPr lang="en-US" dirty="0"/>
          </a:p>
        </p:txBody>
      </p:sp>
      <p:sp>
        <p:nvSpPr>
          <p:cNvPr id="6" name="Content Placeholder 5">
            <a:extLst>
              <a:ext uri="{FF2B5EF4-FFF2-40B4-BE49-F238E27FC236}">
                <a16:creationId xmlns:a16="http://schemas.microsoft.com/office/drawing/2014/main" id="{53F91D18-E2A7-46A0-A6D3-D83AD38E3452}"/>
              </a:ext>
            </a:extLst>
          </p:cNvPr>
          <p:cNvSpPr>
            <a:spLocks noGrp="1"/>
          </p:cNvSpPr>
          <p:nvPr>
            <p:ph idx="1"/>
          </p:nvPr>
        </p:nvSpPr>
        <p:spPr/>
        <p:txBody>
          <a:bodyPr/>
          <a:lstStyle/>
          <a:p>
            <a:r>
              <a:rPr lang="en-US" dirty="0"/>
              <a:t>The </a:t>
            </a:r>
            <a:r>
              <a:rPr lang="en-US" i="1" dirty="0" err="1">
                <a:solidFill>
                  <a:srgbClr val="FF0000"/>
                </a:solidFill>
              </a:rPr>
              <a:t>java.lang.String</a:t>
            </a:r>
            <a:r>
              <a:rPr lang="en-US" dirty="0"/>
              <a:t> class is used to create string object.</a:t>
            </a:r>
          </a:p>
          <a:p>
            <a:r>
              <a:rPr lang="en-US" dirty="0"/>
              <a:t>In java, string is an </a:t>
            </a:r>
            <a:r>
              <a:rPr lang="en-US" dirty="0">
                <a:solidFill>
                  <a:srgbClr val="FF0000"/>
                </a:solidFill>
              </a:rPr>
              <a:t>immutable object</a:t>
            </a:r>
            <a:r>
              <a:rPr lang="en-US" dirty="0"/>
              <a:t> which means it is constant and </a:t>
            </a:r>
            <a:r>
              <a:rPr lang="en-US" dirty="0">
                <a:solidFill>
                  <a:srgbClr val="FF0000"/>
                </a:solidFill>
              </a:rPr>
              <a:t>cannot be changed</a:t>
            </a:r>
            <a:r>
              <a:rPr lang="en-US" dirty="0"/>
              <a:t> once it has been created. </a:t>
            </a:r>
          </a:p>
          <a:p>
            <a:r>
              <a:rPr lang="en-US" dirty="0"/>
              <a:t>String is a </a:t>
            </a:r>
            <a:r>
              <a:rPr lang="en-US" dirty="0">
                <a:solidFill>
                  <a:srgbClr val="FF0000"/>
                </a:solidFill>
              </a:rPr>
              <a:t>final class </a:t>
            </a:r>
            <a:r>
              <a:rPr lang="en-US" dirty="0"/>
              <a:t>so it cannot be inherited.</a:t>
            </a:r>
          </a:p>
          <a:p>
            <a:r>
              <a:rPr lang="en-US" dirty="0"/>
              <a:t>Strings where the length and memory allocation are final.</a:t>
            </a:r>
          </a:p>
          <a:p>
            <a:r>
              <a:rPr lang="en-US" dirty="0">
                <a:solidFill>
                  <a:srgbClr val="4A4A4A"/>
                </a:solidFill>
                <a:latin typeface="Open Sans"/>
              </a:rPr>
              <a:t>There are two ways to create a String object:</a:t>
            </a:r>
          </a:p>
          <a:p>
            <a:endParaRPr lang="en-US" dirty="0"/>
          </a:p>
        </p:txBody>
      </p:sp>
      <p:sp>
        <p:nvSpPr>
          <p:cNvPr id="7" name="Rectangle 6">
            <a:extLst>
              <a:ext uri="{FF2B5EF4-FFF2-40B4-BE49-F238E27FC236}">
                <a16:creationId xmlns:a16="http://schemas.microsoft.com/office/drawing/2014/main" id="{9631B883-5DE9-4370-AADE-360999DA4989}"/>
              </a:ext>
            </a:extLst>
          </p:cNvPr>
          <p:cNvSpPr/>
          <p:nvPr/>
        </p:nvSpPr>
        <p:spPr>
          <a:xfrm>
            <a:off x="1640114" y="3777460"/>
            <a:ext cx="9515566" cy="2308324"/>
          </a:xfrm>
          <a:prstGeom prst="rect">
            <a:avLst/>
          </a:prstGeom>
        </p:spPr>
        <p:txBody>
          <a:bodyPr wrap="square">
            <a:spAutoFit/>
          </a:bodyPr>
          <a:lstStyle/>
          <a:p>
            <a:pPr marL="285750" indent="-285750" algn="just">
              <a:buFont typeface="Wingdings" panose="05000000000000000000" pitchFamily="2" charset="2"/>
              <a:buChar char="Ø"/>
            </a:pPr>
            <a:r>
              <a:rPr lang="en-US" b="1" dirty="0">
                <a:solidFill>
                  <a:srgbClr val="4A4A4A"/>
                </a:solidFill>
                <a:latin typeface="Open Sans"/>
              </a:rPr>
              <a:t>By string literal</a:t>
            </a:r>
            <a:r>
              <a:rPr lang="en-US" dirty="0">
                <a:solidFill>
                  <a:srgbClr val="4A4A4A"/>
                </a:solidFill>
                <a:latin typeface="Open Sans"/>
              </a:rPr>
              <a:t> : Java String literal is created by using double quotes.</a:t>
            </a:r>
            <a:br>
              <a:rPr lang="en-US" dirty="0">
                <a:solidFill>
                  <a:srgbClr val="4A4A4A"/>
                </a:solidFill>
                <a:latin typeface="Open Sans"/>
              </a:rPr>
            </a:br>
            <a:r>
              <a:rPr lang="en-US" dirty="0">
                <a:solidFill>
                  <a:srgbClr val="4A4A4A"/>
                </a:solidFill>
                <a:latin typeface="Open Sans"/>
              </a:rPr>
              <a:t>For Example: String s=“Welcome”;</a:t>
            </a:r>
          </a:p>
          <a:p>
            <a:pPr algn="just"/>
            <a:r>
              <a:rPr lang="en-US" dirty="0">
                <a:solidFill>
                  <a:srgbClr val="4A4A4A"/>
                </a:solidFill>
                <a:latin typeface="Open Sans"/>
              </a:rPr>
              <a:t>  </a:t>
            </a:r>
          </a:p>
          <a:p>
            <a:pPr marL="285750" indent="-285750" algn="just">
              <a:buFont typeface="Wingdings" panose="05000000000000000000" pitchFamily="2" charset="2"/>
              <a:buChar char="Ø"/>
            </a:pPr>
            <a:r>
              <a:rPr lang="en-US" b="1" dirty="0">
                <a:solidFill>
                  <a:srgbClr val="4A4A4A"/>
                </a:solidFill>
                <a:latin typeface="Open Sans"/>
              </a:rPr>
              <a:t>By new keyword</a:t>
            </a:r>
            <a:r>
              <a:rPr lang="en-US" dirty="0">
                <a:solidFill>
                  <a:srgbClr val="4A4A4A"/>
                </a:solidFill>
                <a:latin typeface="Open Sans"/>
              </a:rPr>
              <a:t> : Java String is created by using a keyword “new”.</a:t>
            </a:r>
            <a:br>
              <a:rPr lang="en-US" dirty="0">
                <a:solidFill>
                  <a:srgbClr val="4A4A4A"/>
                </a:solidFill>
                <a:latin typeface="Open Sans"/>
              </a:rPr>
            </a:br>
            <a:r>
              <a:rPr lang="en-US" dirty="0">
                <a:solidFill>
                  <a:srgbClr val="4A4A4A"/>
                </a:solidFill>
                <a:latin typeface="Open Sans"/>
              </a:rPr>
              <a:t>For example: String s=new String(“Welcome”);</a:t>
            </a:r>
          </a:p>
          <a:p>
            <a:pPr marL="285750" indent="-285750" algn="just">
              <a:buFont typeface="Wingdings" panose="05000000000000000000" pitchFamily="2" charset="2"/>
              <a:buChar char="Ø"/>
            </a:pPr>
            <a:endParaRPr lang="en-US" dirty="0">
              <a:solidFill>
                <a:srgbClr val="4A4A4A"/>
              </a:solidFill>
              <a:latin typeface="Open Sans"/>
            </a:endParaRPr>
          </a:p>
          <a:p>
            <a:pPr algn="just"/>
            <a:r>
              <a:rPr lang="en-US" dirty="0">
                <a:solidFill>
                  <a:srgbClr val="4A4A4A"/>
                </a:solidFill>
                <a:latin typeface="Open Sans"/>
              </a:rPr>
              <a:t>	char data[] = {‘a’, ‘b’, ‘c’};</a:t>
            </a:r>
          </a:p>
          <a:p>
            <a:pPr algn="just"/>
            <a:r>
              <a:rPr lang="en-US" dirty="0">
                <a:solidFill>
                  <a:srgbClr val="4A4A4A"/>
                </a:solidFill>
                <a:latin typeface="Open Sans"/>
              </a:rPr>
              <a:t>	String str = new String(data);  </a:t>
            </a:r>
            <a:endParaRPr lang="en-US" b="0" i="0" dirty="0">
              <a:solidFill>
                <a:srgbClr val="4A4A4A"/>
              </a:solidFill>
              <a:effectLst/>
              <a:latin typeface="Open Sans"/>
            </a:endParaRPr>
          </a:p>
        </p:txBody>
      </p:sp>
    </p:spTree>
    <p:extLst>
      <p:ext uri="{BB962C8B-B14F-4D97-AF65-F5344CB8AC3E}">
        <p14:creationId xmlns:p14="http://schemas.microsoft.com/office/powerpoint/2010/main" val="11836201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1CEA-B361-4EA6-8260-B10EC71DCB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8624D1-167B-448D-BEA5-831862E736B7}"/>
              </a:ext>
            </a:extLst>
          </p:cNvPr>
          <p:cNvSpPr>
            <a:spLocks noGrp="1"/>
          </p:cNvSpPr>
          <p:nvPr>
            <p:ph idx="1"/>
          </p:nvPr>
        </p:nvSpPr>
        <p:spPr>
          <a:xfrm>
            <a:off x="1097280" y="1240529"/>
            <a:ext cx="4998720" cy="5060697"/>
          </a:xfrm>
        </p:spPr>
        <p:txBody>
          <a:bodyPr>
            <a:normAutofit/>
          </a:bodyPr>
          <a:lstStyle/>
          <a:p>
            <a:r>
              <a:rPr lang="en-US" sz="2400" b="1" dirty="0"/>
              <a:t>String s1 = new String(“ARR”);</a:t>
            </a:r>
          </a:p>
          <a:p>
            <a:r>
              <a:rPr lang="en-US" sz="2400" dirty="0"/>
              <a:t>Create object in heap</a:t>
            </a:r>
          </a:p>
        </p:txBody>
      </p:sp>
      <p:sp>
        <p:nvSpPr>
          <p:cNvPr id="4" name="Content Placeholder 2">
            <a:extLst>
              <a:ext uri="{FF2B5EF4-FFF2-40B4-BE49-F238E27FC236}">
                <a16:creationId xmlns:a16="http://schemas.microsoft.com/office/drawing/2014/main" id="{F4D866EC-89A2-4F5B-87FC-A97DDE8C34E1}"/>
              </a:ext>
            </a:extLst>
          </p:cNvPr>
          <p:cNvSpPr txBox="1">
            <a:spLocks/>
          </p:cNvSpPr>
          <p:nvPr/>
        </p:nvSpPr>
        <p:spPr>
          <a:xfrm>
            <a:off x="6096000" y="1240528"/>
            <a:ext cx="5354472" cy="506069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Tx/>
              <a:buBlip>
                <a:blip r:embed="rId2"/>
              </a:buBlip>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Tx/>
              <a:buBlip>
                <a:blip r:embed="rId3"/>
              </a:buBlip>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String s2 = “ARR”;</a:t>
            </a:r>
          </a:p>
          <a:p>
            <a:r>
              <a:rPr lang="en-US" sz="2400" dirty="0"/>
              <a:t>Create object in String Constant Pool</a:t>
            </a:r>
          </a:p>
          <a:p>
            <a:pPr lvl="1"/>
            <a:r>
              <a:rPr lang="en-US" sz="2000" dirty="0" err="1"/>
              <a:t>upto</a:t>
            </a:r>
            <a:r>
              <a:rPr lang="en-US" sz="2000" dirty="0"/>
              <a:t> </a:t>
            </a:r>
            <a:r>
              <a:rPr lang="en-US" sz="2000" dirty="0" err="1"/>
              <a:t>jdk</a:t>
            </a:r>
            <a:r>
              <a:rPr lang="en-US" sz="2000" dirty="0"/>
              <a:t> 1.6-scp in method area</a:t>
            </a:r>
          </a:p>
          <a:p>
            <a:pPr lvl="1"/>
            <a:r>
              <a:rPr lang="en-US" sz="2000" dirty="0"/>
              <a:t>from </a:t>
            </a:r>
            <a:r>
              <a:rPr lang="en-US" sz="2000" dirty="0" err="1"/>
              <a:t>jdk</a:t>
            </a:r>
            <a:r>
              <a:rPr lang="en-US" sz="2000" dirty="0"/>
              <a:t> 1.7-scp in heap(some portion of heap)</a:t>
            </a:r>
          </a:p>
          <a:p>
            <a:endParaRPr lang="en-US" sz="2400" dirty="0"/>
          </a:p>
        </p:txBody>
      </p:sp>
      <p:grpSp>
        <p:nvGrpSpPr>
          <p:cNvPr id="5" name="Group 4">
            <a:extLst>
              <a:ext uri="{FF2B5EF4-FFF2-40B4-BE49-F238E27FC236}">
                <a16:creationId xmlns:a16="http://schemas.microsoft.com/office/drawing/2014/main" id="{A7DAE021-3B9C-4114-B838-97B2C3A6A006}"/>
              </a:ext>
            </a:extLst>
          </p:cNvPr>
          <p:cNvGrpSpPr/>
          <p:nvPr/>
        </p:nvGrpSpPr>
        <p:grpSpPr>
          <a:xfrm>
            <a:off x="1388822" y="2854122"/>
            <a:ext cx="3076595" cy="3412690"/>
            <a:chOff x="7681470" y="1839347"/>
            <a:chExt cx="3382820" cy="4112349"/>
          </a:xfrm>
        </p:grpSpPr>
        <p:sp>
          <p:nvSpPr>
            <p:cNvPr id="6" name="Rectangle: Rounded Corners 5">
              <a:extLst>
                <a:ext uri="{FF2B5EF4-FFF2-40B4-BE49-F238E27FC236}">
                  <a16:creationId xmlns:a16="http://schemas.microsoft.com/office/drawing/2014/main" id="{28163E73-A9DC-485A-8467-B9BBA5C25D70}"/>
                </a:ext>
              </a:extLst>
            </p:cNvPr>
            <p:cNvSpPr/>
            <p:nvPr/>
          </p:nvSpPr>
          <p:spPr>
            <a:xfrm>
              <a:off x="7681470" y="2566488"/>
              <a:ext cx="3382820" cy="3385208"/>
            </a:xfrm>
            <a:prstGeom prst="roundRect">
              <a:avLst>
                <a:gd name="adj" fmla="val 18020"/>
              </a:avLst>
            </a:prstGeom>
            <a:solidFill>
              <a:srgbClr val="FF0066"/>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BFC03D0-D549-44C8-9104-7C06BF1D4B6D}"/>
                </a:ext>
              </a:extLst>
            </p:cNvPr>
            <p:cNvSpPr txBox="1"/>
            <p:nvPr/>
          </p:nvSpPr>
          <p:spPr>
            <a:xfrm>
              <a:off x="8765386" y="3813465"/>
              <a:ext cx="1214986" cy="77884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3600" dirty="0"/>
                <a:t>ARR</a:t>
              </a:r>
            </a:p>
          </p:txBody>
        </p:sp>
        <p:sp>
          <p:nvSpPr>
            <p:cNvPr id="8" name="TextBox 7">
              <a:extLst>
                <a:ext uri="{FF2B5EF4-FFF2-40B4-BE49-F238E27FC236}">
                  <a16:creationId xmlns:a16="http://schemas.microsoft.com/office/drawing/2014/main" id="{9494E0E1-FD30-444C-AD8A-A80ADC0F56CE}"/>
                </a:ext>
              </a:extLst>
            </p:cNvPr>
            <p:cNvSpPr txBox="1"/>
            <p:nvPr/>
          </p:nvSpPr>
          <p:spPr>
            <a:xfrm>
              <a:off x="8456132" y="1839347"/>
              <a:ext cx="1932166" cy="630489"/>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800" dirty="0"/>
                <a:t>Java Heap</a:t>
              </a:r>
            </a:p>
          </p:txBody>
        </p:sp>
      </p:grpSp>
      <p:grpSp>
        <p:nvGrpSpPr>
          <p:cNvPr id="9" name="Group 8">
            <a:extLst>
              <a:ext uri="{FF2B5EF4-FFF2-40B4-BE49-F238E27FC236}">
                <a16:creationId xmlns:a16="http://schemas.microsoft.com/office/drawing/2014/main" id="{F7E15DD0-B2B2-4A1B-AC73-4ED84F995236}"/>
              </a:ext>
            </a:extLst>
          </p:cNvPr>
          <p:cNvGrpSpPr/>
          <p:nvPr/>
        </p:nvGrpSpPr>
        <p:grpSpPr>
          <a:xfrm>
            <a:off x="7678900" y="3115732"/>
            <a:ext cx="3124278" cy="3218236"/>
            <a:chOff x="7749213" y="1191428"/>
            <a:chExt cx="4209253" cy="4898033"/>
          </a:xfrm>
        </p:grpSpPr>
        <p:sp>
          <p:nvSpPr>
            <p:cNvPr id="10" name="Rectangle: Rounded Corners 9">
              <a:extLst>
                <a:ext uri="{FF2B5EF4-FFF2-40B4-BE49-F238E27FC236}">
                  <a16:creationId xmlns:a16="http://schemas.microsoft.com/office/drawing/2014/main" id="{14B738D0-D375-484D-A648-C1F217B22EA8}"/>
                </a:ext>
              </a:extLst>
            </p:cNvPr>
            <p:cNvSpPr/>
            <p:nvPr/>
          </p:nvSpPr>
          <p:spPr>
            <a:xfrm>
              <a:off x="7749213" y="2112265"/>
              <a:ext cx="4209253" cy="3977196"/>
            </a:xfrm>
            <a:prstGeom prst="roundRect">
              <a:avLst>
                <a:gd name="adj" fmla="val 15699"/>
              </a:avLst>
            </a:prstGeom>
            <a:solidFill>
              <a:srgbClr val="128807"/>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3061308-01E3-4A54-AC4A-8475000BBFE2}"/>
                </a:ext>
              </a:extLst>
            </p:cNvPr>
            <p:cNvSpPr txBox="1"/>
            <p:nvPr/>
          </p:nvSpPr>
          <p:spPr>
            <a:xfrm>
              <a:off x="8835156" y="2345147"/>
              <a:ext cx="1795174" cy="98369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3600" dirty="0"/>
                <a:t>ARR</a:t>
              </a:r>
            </a:p>
          </p:txBody>
        </p:sp>
        <p:sp>
          <p:nvSpPr>
            <p:cNvPr id="12" name="TextBox 11">
              <a:extLst>
                <a:ext uri="{FF2B5EF4-FFF2-40B4-BE49-F238E27FC236}">
                  <a16:creationId xmlns:a16="http://schemas.microsoft.com/office/drawing/2014/main" id="{3A99F7F9-B818-463C-A278-8537A535AB63}"/>
                </a:ext>
              </a:extLst>
            </p:cNvPr>
            <p:cNvSpPr txBox="1"/>
            <p:nvPr/>
          </p:nvSpPr>
          <p:spPr>
            <a:xfrm>
              <a:off x="8624083" y="1191428"/>
              <a:ext cx="2459511" cy="796321"/>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800" dirty="0"/>
                <a:t>Java Heap</a:t>
              </a:r>
            </a:p>
          </p:txBody>
        </p:sp>
        <p:sp>
          <p:nvSpPr>
            <p:cNvPr id="13" name="TextBox 12">
              <a:extLst>
                <a:ext uri="{FF2B5EF4-FFF2-40B4-BE49-F238E27FC236}">
                  <a16:creationId xmlns:a16="http://schemas.microsoft.com/office/drawing/2014/main" id="{41261366-3E3E-42BE-B4C5-09189B573CF6}"/>
                </a:ext>
              </a:extLst>
            </p:cNvPr>
            <p:cNvSpPr txBox="1"/>
            <p:nvPr/>
          </p:nvSpPr>
          <p:spPr>
            <a:xfrm>
              <a:off x="8474168" y="4345111"/>
              <a:ext cx="3019886" cy="145211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800" dirty="0"/>
                <a:t>String Content Pool</a:t>
              </a:r>
            </a:p>
          </p:txBody>
        </p:sp>
      </p:grpSp>
      <p:cxnSp>
        <p:nvCxnSpPr>
          <p:cNvPr id="15" name="Straight Arrow Connector 14">
            <a:extLst>
              <a:ext uri="{FF2B5EF4-FFF2-40B4-BE49-F238E27FC236}">
                <a16:creationId xmlns:a16="http://schemas.microsoft.com/office/drawing/2014/main" id="{3501DB45-B354-49F2-A6D8-22397A1D7DA3}"/>
              </a:ext>
            </a:extLst>
          </p:cNvPr>
          <p:cNvCxnSpPr>
            <a:stCxn id="13" idx="0"/>
            <a:endCxn id="11" idx="2"/>
          </p:cNvCxnSpPr>
          <p:nvPr/>
        </p:nvCxnSpPr>
        <p:spPr>
          <a:xfrm flipH="1" flipV="1">
            <a:off x="9151157" y="4520110"/>
            <a:ext cx="186575" cy="6677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33382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1CEA-B361-4EA6-8260-B10EC71DCB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8624D1-167B-448D-BEA5-831862E736B7}"/>
              </a:ext>
            </a:extLst>
          </p:cNvPr>
          <p:cNvSpPr>
            <a:spLocks noGrp="1"/>
          </p:cNvSpPr>
          <p:nvPr>
            <p:ph idx="1"/>
          </p:nvPr>
        </p:nvSpPr>
        <p:spPr>
          <a:xfrm>
            <a:off x="1097280" y="1240529"/>
            <a:ext cx="4998720" cy="5060697"/>
          </a:xfrm>
        </p:spPr>
        <p:txBody>
          <a:bodyPr>
            <a:normAutofit/>
          </a:bodyPr>
          <a:lstStyle/>
          <a:p>
            <a:r>
              <a:rPr lang="en-US" sz="2400" b="1" dirty="0"/>
              <a:t>String s1 = new String(“ARR”);</a:t>
            </a:r>
          </a:p>
          <a:p>
            <a:r>
              <a:rPr lang="en-US" sz="2400" b="1" dirty="0"/>
              <a:t>String s2 = new String(“ARR”);</a:t>
            </a:r>
          </a:p>
          <a:p>
            <a:pPr marL="0" indent="0">
              <a:buNone/>
            </a:pPr>
            <a:endParaRPr lang="en-US" sz="2400" b="1" dirty="0"/>
          </a:p>
        </p:txBody>
      </p:sp>
      <p:sp>
        <p:nvSpPr>
          <p:cNvPr id="4" name="Content Placeholder 2">
            <a:extLst>
              <a:ext uri="{FF2B5EF4-FFF2-40B4-BE49-F238E27FC236}">
                <a16:creationId xmlns:a16="http://schemas.microsoft.com/office/drawing/2014/main" id="{F4D866EC-89A2-4F5B-87FC-A97DDE8C34E1}"/>
              </a:ext>
            </a:extLst>
          </p:cNvPr>
          <p:cNvSpPr txBox="1">
            <a:spLocks/>
          </p:cNvSpPr>
          <p:nvPr/>
        </p:nvSpPr>
        <p:spPr>
          <a:xfrm>
            <a:off x="6096000" y="1240528"/>
            <a:ext cx="5354472" cy="506069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Tx/>
              <a:buBlip>
                <a:blip r:embed="rId2"/>
              </a:buBlip>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Tx/>
              <a:buBlip>
                <a:blip r:embed="rId3"/>
              </a:buBlip>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String s3 = “ARR”;</a:t>
            </a:r>
          </a:p>
          <a:p>
            <a:r>
              <a:rPr lang="en-US" sz="2400" b="1" dirty="0"/>
              <a:t>String s4 = “ARR”;</a:t>
            </a:r>
          </a:p>
          <a:p>
            <a:endParaRPr lang="en-US" sz="2400" dirty="0"/>
          </a:p>
        </p:txBody>
      </p:sp>
      <p:sp>
        <p:nvSpPr>
          <p:cNvPr id="6" name="Rectangle: Rounded Corners 5">
            <a:extLst>
              <a:ext uri="{FF2B5EF4-FFF2-40B4-BE49-F238E27FC236}">
                <a16:creationId xmlns:a16="http://schemas.microsoft.com/office/drawing/2014/main" id="{28163E73-A9DC-485A-8467-B9BBA5C25D70}"/>
              </a:ext>
            </a:extLst>
          </p:cNvPr>
          <p:cNvSpPr/>
          <p:nvPr/>
        </p:nvSpPr>
        <p:spPr>
          <a:xfrm>
            <a:off x="2172111" y="3286924"/>
            <a:ext cx="3076595" cy="2809262"/>
          </a:xfrm>
          <a:prstGeom prst="roundRect">
            <a:avLst>
              <a:gd name="adj" fmla="val 18020"/>
            </a:avLst>
          </a:prstGeom>
          <a:solidFill>
            <a:srgbClr val="7030A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BFC03D0-D549-44C8-9104-7C06BF1D4B6D}"/>
              </a:ext>
            </a:extLst>
          </p:cNvPr>
          <p:cNvSpPr txBox="1"/>
          <p:nvPr/>
        </p:nvSpPr>
        <p:spPr>
          <a:xfrm>
            <a:off x="3157905" y="3874345"/>
            <a:ext cx="1105001" cy="646331"/>
          </a:xfrm>
          <a:prstGeom prst="rect">
            <a:avLst/>
          </a:prstGeom>
          <a:solidFill>
            <a:srgbClr val="FF0066"/>
          </a:solidFill>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3600" dirty="0"/>
              <a:t>ARR</a:t>
            </a:r>
          </a:p>
        </p:txBody>
      </p:sp>
      <p:sp>
        <p:nvSpPr>
          <p:cNvPr id="8" name="TextBox 7">
            <a:extLst>
              <a:ext uri="{FF2B5EF4-FFF2-40B4-BE49-F238E27FC236}">
                <a16:creationId xmlns:a16="http://schemas.microsoft.com/office/drawing/2014/main" id="{9494E0E1-FD30-444C-AD8A-A80ADC0F56CE}"/>
              </a:ext>
            </a:extLst>
          </p:cNvPr>
          <p:cNvSpPr txBox="1"/>
          <p:nvPr/>
        </p:nvSpPr>
        <p:spPr>
          <a:xfrm>
            <a:off x="2876648" y="2683496"/>
            <a:ext cx="1757259" cy="52322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800" dirty="0"/>
              <a:t>Java Heap</a:t>
            </a:r>
          </a:p>
        </p:txBody>
      </p:sp>
      <p:sp>
        <p:nvSpPr>
          <p:cNvPr id="17" name="TextBox 16">
            <a:extLst>
              <a:ext uri="{FF2B5EF4-FFF2-40B4-BE49-F238E27FC236}">
                <a16:creationId xmlns:a16="http://schemas.microsoft.com/office/drawing/2014/main" id="{B8204C37-2B28-41B0-858C-E85C37D7045E}"/>
              </a:ext>
            </a:extLst>
          </p:cNvPr>
          <p:cNvSpPr txBox="1"/>
          <p:nvPr/>
        </p:nvSpPr>
        <p:spPr>
          <a:xfrm>
            <a:off x="3157905" y="4971140"/>
            <a:ext cx="1105001" cy="646331"/>
          </a:xfrm>
          <a:prstGeom prst="rect">
            <a:avLst/>
          </a:prstGeom>
          <a:solidFill>
            <a:srgbClr val="FF0066"/>
          </a:solidFill>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3600" dirty="0"/>
              <a:t>ARR</a:t>
            </a:r>
          </a:p>
        </p:txBody>
      </p:sp>
      <p:grpSp>
        <p:nvGrpSpPr>
          <p:cNvPr id="27" name="Group 26">
            <a:extLst>
              <a:ext uri="{FF2B5EF4-FFF2-40B4-BE49-F238E27FC236}">
                <a16:creationId xmlns:a16="http://schemas.microsoft.com/office/drawing/2014/main" id="{6911F81A-DDDE-4B3C-8560-29E8E58F9FC7}"/>
              </a:ext>
            </a:extLst>
          </p:cNvPr>
          <p:cNvGrpSpPr/>
          <p:nvPr/>
        </p:nvGrpSpPr>
        <p:grpSpPr>
          <a:xfrm>
            <a:off x="6962526" y="2330902"/>
            <a:ext cx="4745654" cy="3880366"/>
            <a:chOff x="6962526" y="2330902"/>
            <a:chExt cx="4745654" cy="3880366"/>
          </a:xfrm>
        </p:grpSpPr>
        <p:grpSp>
          <p:nvGrpSpPr>
            <p:cNvPr id="13" name="Group 12">
              <a:extLst>
                <a:ext uri="{FF2B5EF4-FFF2-40B4-BE49-F238E27FC236}">
                  <a16:creationId xmlns:a16="http://schemas.microsoft.com/office/drawing/2014/main" id="{DB11AEA7-49C5-4B75-B9D2-7BDCEC0CCEFB}"/>
                </a:ext>
              </a:extLst>
            </p:cNvPr>
            <p:cNvGrpSpPr/>
            <p:nvPr/>
          </p:nvGrpSpPr>
          <p:grpSpPr>
            <a:xfrm>
              <a:off x="6962526" y="2330902"/>
              <a:ext cx="3248771" cy="3880366"/>
              <a:chOff x="7302507" y="1228541"/>
              <a:chExt cx="4238172" cy="4999102"/>
            </a:xfrm>
          </p:grpSpPr>
          <p:sp>
            <p:nvSpPr>
              <p:cNvPr id="14" name="Rectangle: Rounded Corners 13">
                <a:extLst>
                  <a:ext uri="{FF2B5EF4-FFF2-40B4-BE49-F238E27FC236}">
                    <a16:creationId xmlns:a16="http://schemas.microsoft.com/office/drawing/2014/main" id="{F34E27A2-AD32-479A-A4D6-70393DB84CA7}"/>
                  </a:ext>
                </a:extLst>
              </p:cNvPr>
              <p:cNvSpPr/>
              <p:nvPr/>
            </p:nvSpPr>
            <p:spPr>
              <a:xfrm>
                <a:off x="7302507" y="2018500"/>
                <a:ext cx="4238172" cy="4209143"/>
              </a:xfrm>
              <a:prstGeom prst="roundRect">
                <a:avLst>
                  <a:gd name="adj" fmla="val 8790"/>
                </a:avLst>
              </a:prstGeom>
              <a:solidFill>
                <a:srgbClr val="FF0066"/>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6" name="TextBox 15">
                <a:extLst>
                  <a:ext uri="{FF2B5EF4-FFF2-40B4-BE49-F238E27FC236}">
                    <a16:creationId xmlns:a16="http://schemas.microsoft.com/office/drawing/2014/main" id="{2152BB9A-E4AB-4CFB-9033-CD64B40CA5AF}"/>
                  </a:ext>
                </a:extLst>
              </p:cNvPr>
              <p:cNvSpPr txBox="1"/>
              <p:nvPr/>
            </p:nvSpPr>
            <p:spPr>
              <a:xfrm>
                <a:off x="7302507" y="1228541"/>
                <a:ext cx="4091207" cy="674068"/>
              </a:xfrm>
              <a:prstGeom prst="rect">
                <a:avLst/>
              </a:prstGeom>
              <a:solidFill>
                <a:schemeClr val="accent2">
                  <a:lumMod val="75000"/>
                </a:schemeClr>
              </a:solidFill>
            </p:spPr>
            <p:style>
              <a:lnRef idx="0">
                <a:schemeClr val="dk1"/>
              </a:lnRef>
              <a:fillRef idx="3">
                <a:schemeClr val="dk1"/>
              </a:fillRef>
              <a:effectRef idx="3">
                <a:schemeClr val="dk1"/>
              </a:effectRef>
              <a:fontRef idx="minor">
                <a:schemeClr val="lt1"/>
              </a:fontRef>
            </p:style>
            <p:txBody>
              <a:bodyPr wrap="none" rtlCol="0">
                <a:spAutoFit/>
              </a:bodyPr>
              <a:lstStyle/>
              <a:p>
                <a:r>
                  <a:rPr lang="en-US" sz="2800" dirty="0"/>
                  <a:t>String Constant Pool</a:t>
                </a:r>
              </a:p>
            </p:txBody>
          </p:sp>
        </p:grpSp>
        <p:sp>
          <p:nvSpPr>
            <p:cNvPr id="18" name="TextBox 17">
              <a:extLst>
                <a:ext uri="{FF2B5EF4-FFF2-40B4-BE49-F238E27FC236}">
                  <a16:creationId xmlns:a16="http://schemas.microsoft.com/office/drawing/2014/main" id="{A7F7A8AD-96D6-4A00-93E9-9F8022086368}"/>
                </a:ext>
              </a:extLst>
            </p:cNvPr>
            <p:cNvSpPr txBox="1"/>
            <p:nvPr/>
          </p:nvSpPr>
          <p:spPr>
            <a:xfrm>
              <a:off x="7702062" y="4198960"/>
              <a:ext cx="1437349" cy="646331"/>
            </a:xfrm>
            <a:prstGeom prst="rect">
              <a:avLst/>
            </a:prstGeom>
            <a:solidFill>
              <a:srgbClr val="128807"/>
            </a:solidFill>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3600" dirty="0"/>
                <a:t>Male</a:t>
              </a:r>
            </a:p>
          </p:txBody>
        </p:sp>
        <p:sp>
          <p:nvSpPr>
            <p:cNvPr id="19" name="TextBox 18">
              <a:extLst>
                <a:ext uri="{FF2B5EF4-FFF2-40B4-BE49-F238E27FC236}">
                  <a16:creationId xmlns:a16="http://schemas.microsoft.com/office/drawing/2014/main" id="{A44A95BA-6062-430C-905B-C08DBC2D10BF}"/>
                </a:ext>
              </a:extLst>
            </p:cNvPr>
            <p:cNvSpPr txBox="1"/>
            <p:nvPr/>
          </p:nvSpPr>
          <p:spPr>
            <a:xfrm>
              <a:off x="10603179" y="3054176"/>
              <a:ext cx="1105001" cy="646331"/>
            </a:xfrm>
            <a:prstGeom prst="rect">
              <a:avLst/>
            </a:prstGeom>
            <a:solidFill>
              <a:srgbClr val="128807"/>
            </a:solidFill>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3600" dirty="0"/>
                <a:t>S3</a:t>
              </a:r>
            </a:p>
          </p:txBody>
        </p:sp>
        <p:sp>
          <p:nvSpPr>
            <p:cNvPr id="20" name="TextBox 19">
              <a:extLst>
                <a:ext uri="{FF2B5EF4-FFF2-40B4-BE49-F238E27FC236}">
                  <a16:creationId xmlns:a16="http://schemas.microsoft.com/office/drawing/2014/main" id="{60CDCB5F-2B2E-4892-B278-97A69B11F36F}"/>
                </a:ext>
              </a:extLst>
            </p:cNvPr>
            <p:cNvSpPr txBox="1"/>
            <p:nvPr/>
          </p:nvSpPr>
          <p:spPr>
            <a:xfrm>
              <a:off x="10603178" y="5338433"/>
              <a:ext cx="1105001" cy="646331"/>
            </a:xfrm>
            <a:prstGeom prst="rect">
              <a:avLst/>
            </a:prstGeom>
            <a:solidFill>
              <a:srgbClr val="128807"/>
            </a:solidFill>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3600" dirty="0"/>
                <a:t>S4</a:t>
              </a:r>
            </a:p>
          </p:txBody>
        </p:sp>
        <p:cxnSp>
          <p:nvCxnSpPr>
            <p:cNvPr id="24" name="Straight Arrow Connector 23">
              <a:extLst>
                <a:ext uri="{FF2B5EF4-FFF2-40B4-BE49-F238E27FC236}">
                  <a16:creationId xmlns:a16="http://schemas.microsoft.com/office/drawing/2014/main" id="{495EF0C0-B528-4C35-B1A4-135401611E2F}"/>
                </a:ext>
              </a:extLst>
            </p:cNvPr>
            <p:cNvCxnSpPr>
              <a:cxnSpLocks/>
              <a:stCxn id="19" idx="1"/>
              <a:endCxn id="18" idx="3"/>
            </p:cNvCxnSpPr>
            <p:nvPr/>
          </p:nvCxnSpPr>
          <p:spPr>
            <a:xfrm flipH="1">
              <a:off x="9139411" y="3377342"/>
              <a:ext cx="1463768" cy="114478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B1B8A5F9-D33A-4736-BF16-3E0EB8995D6B}"/>
                </a:ext>
              </a:extLst>
            </p:cNvPr>
            <p:cNvCxnSpPr>
              <a:cxnSpLocks/>
              <a:stCxn id="20" idx="1"/>
              <a:endCxn id="18" idx="3"/>
            </p:cNvCxnSpPr>
            <p:nvPr/>
          </p:nvCxnSpPr>
          <p:spPr>
            <a:xfrm flipH="1" flipV="1">
              <a:off x="9139411" y="4522126"/>
              <a:ext cx="1463767" cy="113947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28" name="TextBox 27">
            <a:extLst>
              <a:ext uri="{FF2B5EF4-FFF2-40B4-BE49-F238E27FC236}">
                <a16:creationId xmlns:a16="http://schemas.microsoft.com/office/drawing/2014/main" id="{B49EF0CD-ADA3-4F9F-9DDE-85ABF8D764FF}"/>
              </a:ext>
            </a:extLst>
          </p:cNvPr>
          <p:cNvSpPr txBox="1"/>
          <p:nvPr/>
        </p:nvSpPr>
        <p:spPr>
          <a:xfrm>
            <a:off x="411961" y="3874345"/>
            <a:ext cx="1105001" cy="646331"/>
          </a:xfrm>
          <a:prstGeom prst="rect">
            <a:avLst/>
          </a:prstGeom>
          <a:solidFill>
            <a:srgbClr val="FF0066"/>
          </a:solidFill>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3600" dirty="0"/>
              <a:t>S1</a:t>
            </a:r>
          </a:p>
        </p:txBody>
      </p:sp>
      <p:sp>
        <p:nvSpPr>
          <p:cNvPr id="29" name="TextBox 28">
            <a:extLst>
              <a:ext uri="{FF2B5EF4-FFF2-40B4-BE49-F238E27FC236}">
                <a16:creationId xmlns:a16="http://schemas.microsoft.com/office/drawing/2014/main" id="{D7B302D1-7142-4796-A5A1-4207C32CC05B}"/>
              </a:ext>
            </a:extLst>
          </p:cNvPr>
          <p:cNvSpPr txBox="1"/>
          <p:nvPr/>
        </p:nvSpPr>
        <p:spPr>
          <a:xfrm>
            <a:off x="411960" y="4971140"/>
            <a:ext cx="1105001" cy="646331"/>
          </a:xfrm>
          <a:prstGeom prst="rect">
            <a:avLst/>
          </a:prstGeom>
          <a:solidFill>
            <a:srgbClr val="FF0066"/>
          </a:solidFill>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3600" dirty="0"/>
              <a:t>S2</a:t>
            </a:r>
          </a:p>
        </p:txBody>
      </p:sp>
      <p:cxnSp>
        <p:nvCxnSpPr>
          <p:cNvPr id="31" name="Straight Arrow Connector 30">
            <a:extLst>
              <a:ext uri="{FF2B5EF4-FFF2-40B4-BE49-F238E27FC236}">
                <a16:creationId xmlns:a16="http://schemas.microsoft.com/office/drawing/2014/main" id="{3C3C89C6-5054-4D8F-A732-D02C8A0326C9}"/>
              </a:ext>
            </a:extLst>
          </p:cNvPr>
          <p:cNvCxnSpPr>
            <a:stCxn id="28" idx="3"/>
            <a:endCxn id="7" idx="1"/>
          </p:cNvCxnSpPr>
          <p:nvPr/>
        </p:nvCxnSpPr>
        <p:spPr>
          <a:xfrm>
            <a:off x="1516962" y="4197511"/>
            <a:ext cx="1640943"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015CF9F9-5DAF-4A43-BDE3-6D5754C71376}"/>
              </a:ext>
            </a:extLst>
          </p:cNvPr>
          <p:cNvCxnSpPr>
            <a:stCxn id="29" idx="3"/>
            <a:endCxn id="17" idx="1"/>
          </p:cNvCxnSpPr>
          <p:nvPr/>
        </p:nvCxnSpPr>
        <p:spPr>
          <a:xfrm>
            <a:off x="1516961" y="5294306"/>
            <a:ext cx="1640944"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98476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800" dirty="0"/>
              <a:t>Platform independent</a:t>
            </a:r>
            <a:endParaRPr lang="en-US" dirty="0"/>
          </a:p>
        </p:txBody>
      </p:sp>
      <p:sp>
        <p:nvSpPr>
          <p:cNvPr id="6" name="Content Placeholder 5"/>
          <p:cNvSpPr>
            <a:spLocks noGrp="1"/>
          </p:cNvSpPr>
          <p:nvPr>
            <p:ph idx="1"/>
          </p:nvPr>
        </p:nvSpPr>
        <p:spPr>
          <a:xfrm>
            <a:off x="1174554" y="1132765"/>
            <a:ext cx="10058400" cy="4463375"/>
          </a:xfrm>
        </p:spPr>
        <p:txBody>
          <a:bodyPr>
            <a:normAutofit/>
          </a:bodyPr>
          <a:lstStyle/>
          <a:p>
            <a:r>
              <a:rPr lang="en-US" sz="2400" b="0" i="0" dirty="0">
                <a:solidFill>
                  <a:srgbClr val="333333"/>
                </a:solidFill>
                <a:effectLst/>
                <a:latin typeface="Muli"/>
              </a:rPr>
              <a:t> Write Once Run Anywhere (WORA)</a:t>
            </a:r>
          </a:p>
          <a:p>
            <a:r>
              <a:rPr lang="en-US" sz="2400" dirty="0">
                <a:solidFill>
                  <a:srgbClr val="333333"/>
                </a:solidFill>
                <a:latin typeface="Muli"/>
              </a:rPr>
              <a:t> Executing java program </a:t>
            </a:r>
            <a:r>
              <a:rPr lang="en-US" sz="2400" b="0" i="0" dirty="0">
                <a:solidFill>
                  <a:srgbClr val="333333"/>
                </a:solidFill>
                <a:effectLst/>
                <a:latin typeface="Muli"/>
              </a:rPr>
              <a:t>is independent of the Operating System of the System</a:t>
            </a:r>
            <a:endParaRPr lang="en-US" sz="2800" dirty="0"/>
          </a:p>
        </p:txBody>
      </p:sp>
      <p:graphicFrame>
        <p:nvGraphicFramePr>
          <p:cNvPr id="3" name="Diagram 2">
            <a:extLst>
              <a:ext uri="{FF2B5EF4-FFF2-40B4-BE49-F238E27FC236}">
                <a16:creationId xmlns:a16="http://schemas.microsoft.com/office/drawing/2014/main" id="{01F377A8-BF84-4A41-8E9C-05F906255C9B}"/>
              </a:ext>
            </a:extLst>
          </p:cNvPr>
          <p:cNvGraphicFramePr/>
          <p:nvPr>
            <p:extLst>
              <p:ext uri="{D42A27DB-BD31-4B8C-83A1-F6EECF244321}">
                <p14:modId xmlns:p14="http://schemas.microsoft.com/office/powerpoint/2010/main" val="3265105813"/>
              </p:ext>
            </p:extLst>
          </p:nvPr>
        </p:nvGraphicFramePr>
        <p:xfrm>
          <a:off x="2519170" y="2095562"/>
          <a:ext cx="6613098" cy="41693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9728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1564568-F27D-497E-BC5E-0943A7798B23}"/>
              </a:ext>
            </a:extLst>
          </p:cNvPr>
          <p:cNvGrpSpPr/>
          <p:nvPr/>
        </p:nvGrpSpPr>
        <p:grpSpPr>
          <a:xfrm>
            <a:off x="4702629" y="1118589"/>
            <a:ext cx="4238172" cy="4896726"/>
            <a:chOff x="7155542" y="1402474"/>
            <a:chExt cx="4238172" cy="4896726"/>
          </a:xfrm>
        </p:grpSpPr>
        <p:sp>
          <p:nvSpPr>
            <p:cNvPr id="4" name="Rectangle: Rounded Corners 3">
              <a:extLst>
                <a:ext uri="{FF2B5EF4-FFF2-40B4-BE49-F238E27FC236}">
                  <a16:creationId xmlns:a16="http://schemas.microsoft.com/office/drawing/2014/main" id="{67F122B3-7456-41B3-B059-E18BCEB6DFA7}"/>
                </a:ext>
              </a:extLst>
            </p:cNvPr>
            <p:cNvSpPr/>
            <p:nvPr/>
          </p:nvSpPr>
          <p:spPr>
            <a:xfrm>
              <a:off x="7155542" y="2090057"/>
              <a:ext cx="4238172" cy="4209143"/>
            </a:xfrm>
            <a:prstGeom prst="roundRect">
              <a:avLst>
                <a:gd name="adj" fmla="val 879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33FFB1C2-8A10-4348-82E6-489F423B4001}"/>
                </a:ext>
              </a:extLst>
            </p:cNvPr>
            <p:cNvSpPr txBox="1"/>
            <p:nvPr/>
          </p:nvSpPr>
          <p:spPr>
            <a:xfrm>
              <a:off x="7779656" y="5219557"/>
              <a:ext cx="3136115" cy="523220"/>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sz="2800" dirty="0"/>
                <a:t>String Constant Pool</a:t>
              </a:r>
            </a:p>
          </p:txBody>
        </p:sp>
        <p:sp>
          <p:nvSpPr>
            <p:cNvPr id="7" name="TextBox 6">
              <a:extLst>
                <a:ext uri="{FF2B5EF4-FFF2-40B4-BE49-F238E27FC236}">
                  <a16:creationId xmlns:a16="http://schemas.microsoft.com/office/drawing/2014/main" id="{39558A23-B9A7-40E0-86C5-CD87A6A5ADC0}"/>
                </a:ext>
              </a:extLst>
            </p:cNvPr>
            <p:cNvSpPr txBox="1"/>
            <p:nvPr/>
          </p:nvSpPr>
          <p:spPr>
            <a:xfrm>
              <a:off x="8456134" y="1402474"/>
              <a:ext cx="1636987" cy="523220"/>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en-US" sz="2800" dirty="0"/>
                <a:t>Java Heap</a:t>
              </a:r>
            </a:p>
          </p:txBody>
        </p:sp>
      </p:grpSp>
      <p:sp>
        <p:nvSpPr>
          <p:cNvPr id="2" name="Title 1">
            <a:extLst>
              <a:ext uri="{FF2B5EF4-FFF2-40B4-BE49-F238E27FC236}">
                <a16:creationId xmlns:a16="http://schemas.microsoft.com/office/drawing/2014/main" id="{23FEEA2C-899B-46EB-8C73-234A40AD528F}"/>
              </a:ext>
            </a:extLst>
          </p:cNvPr>
          <p:cNvSpPr>
            <a:spLocks noGrp="1"/>
          </p:cNvSpPr>
          <p:nvPr>
            <p:ph type="title"/>
          </p:nvPr>
        </p:nvSpPr>
        <p:spPr/>
        <p:txBody>
          <a:bodyPr/>
          <a:lstStyle/>
          <a:p>
            <a:r>
              <a:rPr lang="en-US" dirty="0"/>
              <a:t>Java String</a:t>
            </a:r>
          </a:p>
        </p:txBody>
      </p:sp>
      <p:graphicFrame>
        <p:nvGraphicFramePr>
          <p:cNvPr id="5" name="Table 4">
            <a:extLst>
              <a:ext uri="{FF2B5EF4-FFF2-40B4-BE49-F238E27FC236}">
                <a16:creationId xmlns:a16="http://schemas.microsoft.com/office/drawing/2014/main" id="{764AF2FE-397E-4D62-BD8A-288DF2D39C76}"/>
              </a:ext>
            </a:extLst>
          </p:cNvPr>
          <p:cNvGraphicFramePr>
            <a:graphicFrameLocks noGrp="1"/>
          </p:cNvGraphicFramePr>
          <p:nvPr>
            <p:extLst>
              <p:ext uri="{D42A27DB-BD31-4B8C-83A1-F6EECF244321}">
                <p14:modId xmlns:p14="http://schemas.microsoft.com/office/powerpoint/2010/main" val="556167943"/>
              </p:ext>
            </p:extLst>
          </p:nvPr>
        </p:nvGraphicFramePr>
        <p:xfrm>
          <a:off x="5326743" y="2351667"/>
          <a:ext cx="2989944" cy="2316480"/>
        </p:xfrm>
        <a:graphic>
          <a:graphicData uri="http://schemas.openxmlformats.org/drawingml/2006/table">
            <a:tbl>
              <a:tblPr firstRow="1" bandRow="1">
                <a:tableStyleId>{5C22544A-7EE6-4342-B048-85BDC9FD1C3A}</a:tableStyleId>
              </a:tblPr>
              <a:tblGrid>
                <a:gridCol w="2989944">
                  <a:extLst>
                    <a:ext uri="{9D8B030D-6E8A-4147-A177-3AD203B41FA5}">
                      <a16:colId xmlns:a16="http://schemas.microsoft.com/office/drawing/2014/main" val="1001023956"/>
                    </a:ext>
                  </a:extLst>
                </a:gridCol>
              </a:tblGrid>
              <a:tr h="509512">
                <a:tc>
                  <a:txBody>
                    <a:bodyPr/>
                    <a:lstStyle/>
                    <a:p>
                      <a:pPr algn="ctr"/>
                      <a:r>
                        <a:rPr lang="en-US" sz="3200" dirty="0">
                          <a:solidFill>
                            <a:srgbClr val="FF0000"/>
                          </a:solidFill>
                        </a:rPr>
                        <a:t>“Apple”</a:t>
                      </a:r>
                    </a:p>
                  </a:txBody>
                  <a:tcPr>
                    <a:solidFill>
                      <a:schemeClr val="accent1">
                        <a:lumMod val="20000"/>
                        <a:lumOff val="80000"/>
                      </a:schemeClr>
                    </a:solidFill>
                  </a:tcPr>
                </a:tc>
                <a:extLst>
                  <a:ext uri="{0D108BD9-81ED-4DB2-BD59-A6C34878D82A}">
                    <a16:rowId xmlns:a16="http://schemas.microsoft.com/office/drawing/2014/main" val="1965290885"/>
                  </a:ext>
                </a:extLst>
              </a:tr>
              <a:tr h="509512">
                <a:tc>
                  <a:txBody>
                    <a:bodyPr/>
                    <a:lstStyle/>
                    <a:p>
                      <a:pPr algn="ctr"/>
                      <a:r>
                        <a:rPr lang="en-US" sz="3200" b="1" kern="1200" dirty="0">
                          <a:solidFill>
                            <a:srgbClr val="FF0000"/>
                          </a:solidFill>
                          <a:latin typeface="+mn-lt"/>
                          <a:ea typeface="+mn-ea"/>
                          <a:cs typeface="+mn-cs"/>
                        </a:rPr>
                        <a:t>“Mango”</a:t>
                      </a:r>
                    </a:p>
                  </a:txBody>
                  <a:tcPr/>
                </a:tc>
                <a:extLst>
                  <a:ext uri="{0D108BD9-81ED-4DB2-BD59-A6C34878D82A}">
                    <a16:rowId xmlns:a16="http://schemas.microsoft.com/office/drawing/2014/main" val="2845865602"/>
                  </a:ext>
                </a:extLst>
              </a:tr>
              <a:tr h="5095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3200" dirty="0">
                        <a:solidFill>
                          <a:srgbClr val="FF0000"/>
                        </a:solidFill>
                      </a:endParaRPr>
                    </a:p>
                  </a:txBody>
                  <a:tcPr/>
                </a:tc>
                <a:extLst>
                  <a:ext uri="{0D108BD9-81ED-4DB2-BD59-A6C34878D82A}">
                    <a16:rowId xmlns:a16="http://schemas.microsoft.com/office/drawing/2014/main" val="1554835202"/>
                  </a:ext>
                </a:extLst>
              </a:tr>
              <a:tr h="509512">
                <a:tc>
                  <a:txBody>
                    <a:bodyPr/>
                    <a:lstStyle/>
                    <a:p>
                      <a:pPr algn="ctr"/>
                      <a:endParaRPr lang="en-US" sz="3200" dirty="0"/>
                    </a:p>
                  </a:txBody>
                  <a:tcPr/>
                </a:tc>
                <a:extLst>
                  <a:ext uri="{0D108BD9-81ED-4DB2-BD59-A6C34878D82A}">
                    <a16:rowId xmlns:a16="http://schemas.microsoft.com/office/drawing/2014/main" val="3064190167"/>
                  </a:ext>
                </a:extLst>
              </a:tr>
            </a:tbl>
          </a:graphicData>
        </a:graphic>
      </p:graphicFrame>
      <p:grpSp>
        <p:nvGrpSpPr>
          <p:cNvPr id="27" name="Group 26">
            <a:extLst>
              <a:ext uri="{FF2B5EF4-FFF2-40B4-BE49-F238E27FC236}">
                <a16:creationId xmlns:a16="http://schemas.microsoft.com/office/drawing/2014/main" id="{C06017B5-566A-4448-A993-E0286B5D11E8}"/>
              </a:ext>
            </a:extLst>
          </p:cNvPr>
          <p:cNvGrpSpPr/>
          <p:nvPr/>
        </p:nvGrpSpPr>
        <p:grpSpPr>
          <a:xfrm>
            <a:off x="166913" y="2052915"/>
            <a:ext cx="5304970" cy="3033485"/>
            <a:chOff x="500743" y="2052915"/>
            <a:chExt cx="5304970" cy="3033485"/>
          </a:xfrm>
        </p:grpSpPr>
        <p:grpSp>
          <p:nvGrpSpPr>
            <p:cNvPr id="26" name="Group 25">
              <a:extLst>
                <a:ext uri="{FF2B5EF4-FFF2-40B4-BE49-F238E27FC236}">
                  <a16:creationId xmlns:a16="http://schemas.microsoft.com/office/drawing/2014/main" id="{318178DF-63CB-45BC-BE47-A9DD2E79F112}"/>
                </a:ext>
              </a:extLst>
            </p:cNvPr>
            <p:cNvGrpSpPr/>
            <p:nvPr/>
          </p:nvGrpSpPr>
          <p:grpSpPr>
            <a:xfrm>
              <a:off x="1349826" y="2052915"/>
              <a:ext cx="4455887" cy="2184399"/>
              <a:chOff x="1349826" y="2052915"/>
              <a:chExt cx="4455887" cy="2184399"/>
            </a:xfrm>
          </p:grpSpPr>
          <p:grpSp>
            <p:nvGrpSpPr>
              <p:cNvPr id="25" name="Group 24">
                <a:extLst>
                  <a:ext uri="{FF2B5EF4-FFF2-40B4-BE49-F238E27FC236}">
                    <a16:creationId xmlns:a16="http://schemas.microsoft.com/office/drawing/2014/main" id="{1A158B2D-3123-426C-B04B-C284AF7D75F8}"/>
                  </a:ext>
                </a:extLst>
              </p:cNvPr>
              <p:cNvGrpSpPr/>
              <p:nvPr/>
            </p:nvGrpSpPr>
            <p:grpSpPr>
              <a:xfrm>
                <a:off x="1349826" y="2052915"/>
                <a:ext cx="2772231" cy="2184399"/>
                <a:chOff x="1349826" y="2052915"/>
                <a:chExt cx="2772231" cy="2184399"/>
              </a:xfrm>
            </p:grpSpPr>
            <p:sp>
              <p:nvSpPr>
                <p:cNvPr id="9" name="Rectangle: Rounded Corners 8">
                  <a:extLst>
                    <a:ext uri="{FF2B5EF4-FFF2-40B4-BE49-F238E27FC236}">
                      <a16:creationId xmlns:a16="http://schemas.microsoft.com/office/drawing/2014/main" id="{2406B2F0-4C03-4180-9D85-05704E01A92B}"/>
                    </a:ext>
                  </a:extLst>
                </p:cNvPr>
                <p:cNvSpPr/>
                <p:nvPr/>
              </p:nvSpPr>
              <p:spPr>
                <a:xfrm>
                  <a:off x="1349828" y="2052915"/>
                  <a:ext cx="2772229" cy="566057"/>
                </a:xfrm>
                <a:prstGeom prst="roundRect">
                  <a:avLst/>
                </a:prstGeom>
                <a:solidFill>
                  <a:srgbClr val="92D05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String s1 = “Apple”</a:t>
                  </a:r>
                </a:p>
              </p:txBody>
            </p:sp>
            <p:sp>
              <p:nvSpPr>
                <p:cNvPr id="10" name="Rectangle: Rounded Corners 9">
                  <a:extLst>
                    <a:ext uri="{FF2B5EF4-FFF2-40B4-BE49-F238E27FC236}">
                      <a16:creationId xmlns:a16="http://schemas.microsoft.com/office/drawing/2014/main" id="{36525ED3-10EF-4F0A-A41D-13FCF1D9001E}"/>
                    </a:ext>
                  </a:extLst>
                </p:cNvPr>
                <p:cNvSpPr/>
                <p:nvPr/>
              </p:nvSpPr>
              <p:spPr>
                <a:xfrm>
                  <a:off x="1349827" y="2862086"/>
                  <a:ext cx="2772229" cy="566057"/>
                </a:xfrm>
                <a:prstGeom prst="roundRect">
                  <a:avLst/>
                </a:prstGeom>
                <a:solidFill>
                  <a:srgbClr val="F30381"/>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a:t>String s2 = “Mango”</a:t>
                  </a:r>
                </a:p>
              </p:txBody>
            </p:sp>
            <p:sp>
              <p:nvSpPr>
                <p:cNvPr id="11" name="Rectangle: Rounded Corners 10">
                  <a:extLst>
                    <a:ext uri="{FF2B5EF4-FFF2-40B4-BE49-F238E27FC236}">
                      <a16:creationId xmlns:a16="http://schemas.microsoft.com/office/drawing/2014/main" id="{9E11D8E1-0A17-4290-8AC1-ADF637071A18}"/>
                    </a:ext>
                  </a:extLst>
                </p:cNvPr>
                <p:cNvSpPr/>
                <p:nvPr/>
              </p:nvSpPr>
              <p:spPr>
                <a:xfrm>
                  <a:off x="1349826" y="3671257"/>
                  <a:ext cx="2772229" cy="566057"/>
                </a:xfrm>
                <a:prstGeom prst="roundRect">
                  <a:avLst/>
                </a:prstGeom>
                <a:solidFill>
                  <a:srgbClr val="3053B6"/>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a:t>String s3 = “Apple”</a:t>
                  </a:r>
                </a:p>
              </p:txBody>
            </p:sp>
          </p:grpSp>
          <p:cxnSp>
            <p:nvCxnSpPr>
              <p:cNvPr id="16" name="Connector: Elbow 15">
                <a:extLst>
                  <a:ext uri="{FF2B5EF4-FFF2-40B4-BE49-F238E27FC236}">
                    <a16:creationId xmlns:a16="http://schemas.microsoft.com/office/drawing/2014/main" id="{581A65E4-B455-4CE4-AB73-4AA8404C74DA}"/>
                  </a:ext>
                </a:extLst>
              </p:cNvPr>
              <p:cNvCxnSpPr>
                <a:stCxn id="9" idx="3"/>
              </p:cNvCxnSpPr>
              <p:nvPr/>
            </p:nvCxnSpPr>
            <p:spPr>
              <a:xfrm>
                <a:off x="4122057" y="2335944"/>
                <a:ext cx="1683656" cy="1814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BA4191-CD05-4E3A-A5C2-A71E639D8AE3}"/>
                  </a:ext>
                </a:extLst>
              </p:cNvPr>
              <p:cNvCxnSpPr>
                <a:stCxn id="10" idx="3"/>
              </p:cNvCxnSpPr>
              <p:nvPr/>
            </p:nvCxnSpPr>
            <p:spPr>
              <a:xfrm flipV="1">
                <a:off x="4122056" y="3145114"/>
                <a:ext cx="16836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37EBA99-12BA-4045-921C-F82A9ABC099C}"/>
                  </a:ext>
                </a:extLst>
              </p:cNvPr>
              <p:cNvCxnSpPr>
                <a:stCxn id="11" idx="3"/>
              </p:cNvCxnSpPr>
              <p:nvPr/>
            </p:nvCxnSpPr>
            <p:spPr>
              <a:xfrm flipV="1">
                <a:off x="4122055" y="2618972"/>
                <a:ext cx="1683658" cy="13353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A9F04C94-23C4-4507-B402-11F0CF52F588}"/>
                </a:ext>
              </a:extLst>
            </p:cNvPr>
            <p:cNvSpPr/>
            <p:nvPr/>
          </p:nvSpPr>
          <p:spPr>
            <a:xfrm>
              <a:off x="500743" y="4520343"/>
              <a:ext cx="4368799" cy="566057"/>
            </a:xfrm>
            <a:prstGeom prst="roundRect">
              <a:avLst/>
            </a:prstGeom>
            <a:solidFill>
              <a:srgbClr val="FF33CC"/>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a:t>String s4  = new String("Apple");</a:t>
              </a:r>
            </a:p>
          </p:txBody>
        </p:sp>
      </p:grpSp>
      <p:cxnSp>
        <p:nvCxnSpPr>
          <p:cNvPr id="24" name="Straight Arrow Connector 23">
            <a:extLst>
              <a:ext uri="{FF2B5EF4-FFF2-40B4-BE49-F238E27FC236}">
                <a16:creationId xmlns:a16="http://schemas.microsoft.com/office/drawing/2014/main" id="{154C488C-FBF4-4409-B962-4F63AA89EFBC}"/>
              </a:ext>
            </a:extLst>
          </p:cNvPr>
          <p:cNvCxnSpPr/>
          <p:nvPr/>
        </p:nvCxnSpPr>
        <p:spPr>
          <a:xfrm>
            <a:off x="6763658" y="4668147"/>
            <a:ext cx="0" cy="267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Diagonal Corners Rounded 27">
            <a:extLst>
              <a:ext uri="{FF2B5EF4-FFF2-40B4-BE49-F238E27FC236}">
                <a16:creationId xmlns:a16="http://schemas.microsoft.com/office/drawing/2014/main" id="{6DF27EC6-E402-4B2C-A0C5-D5D8AF4EE0B6}"/>
              </a:ext>
            </a:extLst>
          </p:cNvPr>
          <p:cNvSpPr/>
          <p:nvPr/>
        </p:nvSpPr>
        <p:spPr>
          <a:xfrm>
            <a:off x="9318171" y="2052915"/>
            <a:ext cx="2307771" cy="1092199"/>
          </a:xfrm>
          <a:prstGeom prst="round2DiagRect">
            <a:avLst/>
          </a:prstGeom>
          <a:solidFill>
            <a:srgbClr val="92D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s1 == s3</a:t>
            </a:r>
          </a:p>
          <a:p>
            <a:pPr algn="ctr"/>
            <a:r>
              <a:rPr lang="en-US" sz="3200" dirty="0"/>
              <a:t>//true</a:t>
            </a:r>
          </a:p>
        </p:txBody>
      </p:sp>
      <p:sp>
        <p:nvSpPr>
          <p:cNvPr id="29" name="Rectangle: Diagonal Corners Rounded 28">
            <a:extLst>
              <a:ext uri="{FF2B5EF4-FFF2-40B4-BE49-F238E27FC236}">
                <a16:creationId xmlns:a16="http://schemas.microsoft.com/office/drawing/2014/main" id="{18D4C415-3A13-4713-A738-33DBDAD24D6E}"/>
              </a:ext>
            </a:extLst>
          </p:cNvPr>
          <p:cNvSpPr/>
          <p:nvPr/>
        </p:nvSpPr>
        <p:spPr>
          <a:xfrm>
            <a:off x="9361715" y="3671257"/>
            <a:ext cx="2307771" cy="1092199"/>
          </a:xfrm>
          <a:prstGeom prst="round2DiagRect">
            <a:avLst>
              <a:gd name="adj1" fmla="val 0"/>
              <a:gd name="adj2" fmla="val 3056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s1 == s4</a:t>
            </a:r>
          </a:p>
          <a:p>
            <a:pPr algn="ctr"/>
            <a:r>
              <a:rPr lang="en-US" sz="3200" dirty="0"/>
              <a:t>//false</a:t>
            </a:r>
          </a:p>
        </p:txBody>
      </p:sp>
    </p:spTree>
    <p:extLst>
      <p:ext uri="{BB962C8B-B14F-4D97-AF65-F5344CB8AC3E}">
        <p14:creationId xmlns:p14="http://schemas.microsoft.com/office/powerpoint/2010/main" val="3770596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30E26-3AEC-44DB-9E3A-BC2CE33037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E529BC-04CD-4A9B-AA70-C10D1497C38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2D30D04-68FC-4DB4-9A2B-6B9DE43C8808}"/>
              </a:ext>
            </a:extLst>
          </p:cNvPr>
          <p:cNvPicPr>
            <a:picLocks noChangeAspect="1"/>
          </p:cNvPicPr>
          <p:nvPr/>
        </p:nvPicPr>
        <p:blipFill>
          <a:blip r:embed="rId2"/>
          <a:stretch>
            <a:fillRect/>
          </a:stretch>
        </p:blipFill>
        <p:spPr>
          <a:xfrm>
            <a:off x="0" y="367352"/>
            <a:ext cx="12192000" cy="6123296"/>
          </a:xfrm>
          <a:prstGeom prst="rect">
            <a:avLst/>
          </a:prstGeom>
        </p:spPr>
      </p:pic>
    </p:spTree>
    <p:extLst>
      <p:ext uri="{BB962C8B-B14F-4D97-AF65-F5344CB8AC3E}">
        <p14:creationId xmlns:p14="http://schemas.microsoft.com/office/powerpoint/2010/main" val="24328680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1FB60-D6A1-4818-9D01-13C5FFAD3A58}"/>
              </a:ext>
            </a:extLst>
          </p:cNvPr>
          <p:cNvSpPr>
            <a:spLocks noGrp="1"/>
          </p:cNvSpPr>
          <p:nvPr>
            <p:ph type="title"/>
          </p:nvPr>
        </p:nvSpPr>
        <p:spPr/>
        <p:txBody>
          <a:bodyPr/>
          <a:lstStyle/>
          <a:p>
            <a:r>
              <a:rPr lang="en-US" dirty="0"/>
              <a:t>Importance of String Immutable </a:t>
            </a:r>
          </a:p>
        </p:txBody>
      </p:sp>
      <p:graphicFrame>
        <p:nvGraphicFramePr>
          <p:cNvPr id="4" name="Content Placeholder 3">
            <a:extLst>
              <a:ext uri="{FF2B5EF4-FFF2-40B4-BE49-F238E27FC236}">
                <a16:creationId xmlns:a16="http://schemas.microsoft.com/office/drawing/2014/main" id="{EE6BD269-D5F4-4BE4-8A06-755080836177}"/>
              </a:ext>
            </a:extLst>
          </p:cNvPr>
          <p:cNvGraphicFramePr>
            <a:graphicFrameLocks noGrp="1"/>
          </p:cNvGraphicFramePr>
          <p:nvPr>
            <p:ph idx="1"/>
            <p:extLst>
              <p:ext uri="{D42A27DB-BD31-4B8C-83A1-F6EECF244321}">
                <p14:modId xmlns:p14="http://schemas.microsoft.com/office/powerpoint/2010/main" val="1212080162"/>
              </p:ext>
            </p:extLst>
          </p:nvPr>
        </p:nvGraphicFramePr>
        <p:xfrm>
          <a:off x="1097280" y="1308295"/>
          <a:ext cx="6971324" cy="50080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1F2B3318-3472-4CF2-9FA6-4F2D18DF4BA9}"/>
              </a:ext>
            </a:extLst>
          </p:cNvPr>
          <p:cNvGraphicFramePr/>
          <p:nvPr>
            <p:extLst>
              <p:ext uri="{D42A27DB-BD31-4B8C-83A1-F6EECF244321}">
                <p14:modId xmlns:p14="http://schemas.microsoft.com/office/powerpoint/2010/main" val="1477538862"/>
              </p:ext>
            </p:extLst>
          </p:nvPr>
        </p:nvGraphicFramePr>
        <p:xfrm>
          <a:off x="1097280" y="1308295"/>
          <a:ext cx="6971323" cy="47737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413533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1564568-F27D-497E-BC5E-0943A7798B23}"/>
              </a:ext>
            </a:extLst>
          </p:cNvPr>
          <p:cNvGrpSpPr/>
          <p:nvPr/>
        </p:nvGrpSpPr>
        <p:grpSpPr>
          <a:xfrm>
            <a:off x="4702629" y="1118589"/>
            <a:ext cx="4238172" cy="4896726"/>
            <a:chOff x="7155542" y="1402474"/>
            <a:chExt cx="4238172" cy="4896726"/>
          </a:xfrm>
        </p:grpSpPr>
        <p:sp>
          <p:nvSpPr>
            <p:cNvPr id="4" name="Rectangle: Rounded Corners 3">
              <a:extLst>
                <a:ext uri="{FF2B5EF4-FFF2-40B4-BE49-F238E27FC236}">
                  <a16:creationId xmlns:a16="http://schemas.microsoft.com/office/drawing/2014/main" id="{67F122B3-7456-41B3-B059-E18BCEB6DFA7}"/>
                </a:ext>
              </a:extLst>
            </p:cNvPr>
            <p:cNvSpPr/>
            <p:nvPr/>
          </p:nvSpPr>
          <p:spPr>
            <a:xfrm>
              <a:off x="7155542" y="2090057"/>
              <a:ext cx="4238172" cy="4209143"/>
            </a:xfrm>
            <a:prstGeom prst="roundRect">
              <a:avLst>
                <a:gd name="adj" fmla="val 879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33FFB1C2-8A10-4348-82E6-489F423B4001}"/>
                </a:ext>
              </a:extLst>
            </p:cNvPr>
            <p:cNvSpPr txBox="1"/>
            <p:nvPr/>
          </p:nvSpPr>
          <p:spPr>
            <a:xfrm>
              <a:off x="7779656" y="5219557"/>
              <a:ext cx="3136115" cy="523220"/>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sz="2800" dirty="0"/>
                <a:t>String Constant Pool</a:t>
              </a:r>
            </a:p>
          </p:txBody>
        </p:sp>
        <p:sp>
          <p:nvSpPr>
            <p:cNvPr id="7" name="TextBox 6">
              <a:extLst>
                <a:ext uri="{FF2B5EF4-FFF2-40B4-BE49-F238E27FC236}">
                  <a16:creationId xmlns:a16="http://schemas.microsoft.com/office/drawing/2014/main" id="{39558A23-B9A7-40E0-86C5-CD87A6A5ADC0}"/>
                </a:ext>
              </a:extLst>
            </p:cNvPr>
            <p:cNvSpPr txBox="1"/>
            <p:nvPr/>
          </p:nvSpPr>
          <p:spPr>
            <a:xfrm>
              <a:off x="8456134" y="1402474"/>
              <a:ext cx="1636987" cy="523220"/>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en-US" sz="2800" dirty="0"/>
                <a:t>Java Heap</a:t>
              </a:r>
            </a:p>
          </p:txBody>
        </p:sp>
      </p:grpSp>
      <p:sp>
        <p:nvSpPr>
          <p:cNvPr id="2" name="Title 1">
            <a:extLst>
              <a:ext uri="{FF2B5EF4-FFF2-40B4-BE49-F238E27FC236}">
                <a16:creationId xmlns:a16="http://schemas.microsoft.com/office/drawing/2014/main" id="{23FEEA2C-899B-46EB-8C73-234A40AD528F}"/>
              </a:ext>
            </a:extLst>
          </p:cNvPr>
          <p:cNvSpPr>
            <a:spLocks noGrp="1"/>
          </p:cNvSpPr>
          <p:nvPr>
            <p:ph type="title"/>
          </p:nvPr>
        </p:nvSpPr>
        <p:spPr/>
        <p:txBody>
          <a:bodyPr/>
          <a:lstStyle/>
          <a:p>
            <a:r>
              <a:rPr lang="en-US" dirty="0"/>
              <a:t>Java String</a:t>
            </a:r>
          </a:p>
        </p:txBody>
      </p:sp>
      <p:graphicFrame>
        <p:nvGraphicFramePr>
          <p:cNvPr id="5" name="Table 4">
            <a:extLst>
              <a:ext uri="{FF2B5EF4-FFF2-40B4-BE49-F238E27FC236}">
                <a16:creationId xmlns:a16="http://schemas.microsoft.com/office/drawing/2014/main" id="{764AF2FE-397E-4D62-BD8A-288DF2D39C76}"/>
              </a:ext>
            </a:extLst>
          </p:cNvPr>
          <p:cNvGraphicFramePr>
            <a:graphicFrameLocks noGrp="1"/>
          </p:cNvGraphicFramePr>
          <p:nvPr/>
        </p:nvGraphicFramePr>
        <p:xfrm>
          <a:off x="5326743" y="2351667"/>
          <a:ext cx="2989944" cy="2316480"/>
        </p:xfrm>
        <a:graphic>
          <a:graphicData uri="http://schemas.openxmlformats.org/drawingml/2006/table">
            <a:tbl>
              <a:tblPr firstRow="1" bandRow="1">
                <a:tableStyleId>{5C22544A-7EE6-4342-B048-85BDC9FD1C3A}</a:tableStyleId>
              </a:tblPr>
              <a:tblGrid>
                <a:gridCol w="2989944">
                  <a:extLst>
                    <a:ext uri="{9D8B030D-6E8A-4147-A177-3AD203B41FA5}">
                      <a16:colId xmlns:a16="http://schemas.microsoft.com/office/drawing/2014/main" val="1001023956"/>
                    </a:ext>
                  </a:extLst>
                </a:gridCol>
              </a:tblGrid>
              <a:tr h="509512">
                <a:tc>
                  <a:txBody>
                    <a:bodyPr/>
                    <a:lstStyle/>
                    <a:p>
                      <a:pPr algn="ctr"/>
                      <a:r>
                        <a:rPr lang="en-US" sz="3200" dirty="0">
                          <a:solidFill>
                            <a:srgbClr val="FF0000"/>
                          </a:solidFill>
                        </a:rPr>
                        <a:t>“Apple”</a:t>
                      </a:r>
                    </a:p>
                  </a:txBody>
                  <a:tcPr>
                    <a:solidFill>
                      <a:schemeClr val="accent1">
                        <a:lumMod val="20000"/>
                        <a:lumOff val="80000"/>
                      </a:schemeClr>
                    </a:solidFill>
                  </a:tcPr>
                </a:tc>
                <a:extLst>
                  <a:ext uri="{0D108BD9-81ED-4DB2-BD59-A6C34878D82A}">
                    <a16:rowId xmlns:a16="http://schemas.microsoft.com/office/drawing/2014/main" val="1965290885"/>
                  </a:ext>
                </a:extLst>
              </a:tr>
              <a:tr h="509512">
                <a:tc>
                  <a:txBody>
                    <a:bodyPr/>
                    <a:lstStyle/>
                    <a:p>
                      <a:pPr algn="ctr"/>
                      <a:r>
                        <a:rPr lang="en-US" sz="3200" b="1" kern="1200" dirty="0">
                          <a:solidFill>
                            <a:srgbClr val="FF0000"/>
                          </a:solidFill>
                          <a:latin typeface="+mn-lt"/>
                          <a:ea typeface="+mn-ea"/>
                          <a:cs typeface="+mn-cs"/>
                        </a:rPr>
                        <a:t>“Mango”</a:t>
                      </a:r>
                    </a:p>
                  </a:txBody>
                  <a:tcPr/>
                </a:tc>
                <a:extLst>
                  <a:ext uri="{0D108BD9-81ED-4DB2-BD59-A6C34878D82A}">
                    <a16:rowId xmlns:a16="http://schemas.microsoft.com/office/drawing/2014/main" val="2845865602"/>
                  </a:ext>
                </a:extLst>
              </a:tr>
              <a:tr h="5095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rgbClr val="FF0000"/>
                          </a:solidFill>
                        </a:rPr>
                        <a:t>“Apple Orange”</a:t>
                      </a:r>
                    </a:p>
                  </a:txBody>
                  <a:tcPr/>
                </a:tc>
                <a:extLst>
                  <a:ext uri="{0D108BD9-81ED-4DB2-BD59-A6C34878D82A}">
                    <a16:rowId xmlns:a16="http://schemas.microsoft.com/office/drawing/2014/main" val="1554835202"/>
                  </a:ext>
                </a:extLst>
              </a:tr>
              <a:tr h="509512">
                <a:tc>
                  <a:txBody>
                    <a:bodyPr/>
                    <a:lstStyle/>
                    <a:p>
                      <a:pPr algn="ctr"/>
                      <a:endParaRPr lang="en-US" sz="3200" dirty="0"/>
                    </a:p>
                  </a:txBody>
                  <a:tcPr/>
                </a:tc>
                <a:extLst>
                  <a:ext uri="{0D108BD9-81ED-4DB2-BD59-A6C34878D82A}">
                    <a16:rowId xmlns:a16="http://schemas.microsoft.com/office/drawing/2014/main" val="3064190167"/>
                  </a:ext>
                </a:extLst>
              </a:tr>
            </a:tbl>
          </a:graphicData>
        </a:graphic>
      </p:graphicFrame>
      <p:grpSp>
        <p:nvGrpSpPr>
          <p:cNvPr id="27" name="Group 26">
            <a:extLst>
              <a:ext uri="{FF2B5EF4-FFF2-40B4-BE49-F238E27FC236}">
                <a16:creationId xmlns:a16="http://schemas.microsoft.com/office/drawing/2014/main" id="{C06017B5-566A-4448-A993-E0286B5D11E8}"/>
              </a:ext>
            </a:extLst>
          </p:cNvPr>
          <p:cNvGrpSpPr/>
          <p:nvPr/>
        </p:nvGrpSpPr>
        <p:grpSpPr>
          <a:xfrm>
            <a:off x="166913" y="2052915"/>
            <a:ext cx="5304970" cy="3033485"/>
            <a:chOff x="500743" y="2052915"/>
            <a:chExt cx="5304970" cy="3033485"/>
          </a:xfrm>
        </p:grpSpPr>
        <p:grpSp>
          <p:nvGrpSpPr>
            <p:cNvPr id="26" name="Group 25">
              <a:extLst>
                <a:ext uri="{FF2B5EF4-FFF2-40B4-BE49-F238E27FC236}">
                  <a16:creationId xmlns:a16="http://schemas.microsoft.com/office/drawing/2014/main" id="{318178DF-63CB-45BC-BE47-A9DD2E79F112}"/>
                </a:ext>
              </a:extLst>
            </p:cNvPr>
            <p:cNvGrpSpPr/>
            <p:nvPr/>
          </p:nvGrpSpPr>
          <p:grpSpPr>
            <a:xfrm>
              <a:off x="1349826" y="2052915"/>
              <a:ext cx="4455887" cy="2184399"/>
              <a:chOff x="1349826" y="2052915"/>
              <a:chExt cx="4455887" cy="2184399"/>
            </a:xfrm>
          </p:grpSpPr>
          <p:grpSp>
            <p:nvGrpSpPr>
              <p:cNvPr id="25" name="Group 24">
                <a:extLst>
                  <a:ext uri="{FF2B5EF4-FFF2-40B4-BE49-F238E27FC236}">
                    <a16:creationId xmlns:a16="http://schemas.microsoft.com/office/drawing/2014/main" id="{1A158B2D-3123-426C-B04B-C284AF7D75F8}"/>
                  </a:ext>
                </a:extLst>
              </p:cNvPr>
              <p:cNvGrpSpPr/>
              <p:nvPr/>
            </p:nvGrpSpPr>
            <p:grpSpPr>
              <a:xfrm>
                <a:off x="1349826" y="2052915"/>
                <a:ext cx="2772231" cy="2184399"/>
                <a:chOff x="1349826" y="2052915"/>
                <a:chExt cx="2772231" cy="2184399"/>
              </a:xfrm>
            </p:grpSpPr>
            <p:sp>
              <p:nvSpPr>
                <p:cNvPr id="9" name="Rectangle: Rounded Corners 8">
                  <a:extLst>
                    <a:ext uri="{FF2B5EF4-FFF2-40B4-BE49-F238E27FC236}">
                      <a16:creationId xmlns:a16="http://schemas.microsoft.com/office/drawing/2014/main" id="{2406B2F0-4C03-4180-9D85-05704E01A92B}"/>
                    </a:ext>
                  </a:extLst>
                </p:cNvPr>
                <p:cNvSpPr/>
                <p:nvPr/>
              </p:nvSpPr>
              <p:spPr>
                <a:xfrm>
                  <a:off x="1349828" y="2052915"/>
                  <a:ext cx="2772229" cy="566057"/>
                </a:xfrm>
                <a:prstGeom prst="roundRect">
                  <a:avLst/>
                </a:prstGeom>
                <a:solidFill>
                  <a:srgbClr val="92D05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String s1 = “Apple”</a:t>
                  </a:r>
                </a:p>
              </p:txBody>
            </p:sp>
            <p:sp>
              <p:nvSpPr>
                <p:cNvPr id="10" name="Rectangle: Rounded Corners 9">
                  <a:extLst>
                    <a:ext uri="{FF2B5EF4-FFF2-40B4-BE49-F238E27FC236}">
                      <a16:creationId xmlns:a16="http://schemas.microsoft.com/office/drawing/2014/main" id="{36525ED3-10EF-4F0A-A41D-13FCF1D9001E}"/>
                    </a:ext>
                  </a:extLst>
                </p:cNvPr>
                <p:cNvSpPr/>
                <p:nvPr/>
              </p:nvSpPr>
              <p:spPr>
                <a:xfrm>
                  <a:off x="1349827" y="2862086"/>
                  <a:ext cx="2772229" cy="566057"/>
                </a:xfrm>
                <a:prstGeom prst="roundRect">
                  <a:avLst/>
                </a:prstGeom>
                <a:solidFill>
                  <a:srgbClr val="F30381"/>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a:t>String s2 = “Mango”</a:t>
                  </a:r>
                </a:p>
              </p:txBody>
            </p:sp>
            <p:sp>
              <p:nvSpPr>
                <p:cNvPr id="11" name="Rectangle: Rounded Corners 10">
                  <a:extLst>
                    <a:ext uri="{FF2B5EF4-FFF2-40B4-BE49-F238E27FC236}">
                      <a16:creationId xmlns:a16="http://schemas.microsoft.com/office/drawing/2014/main" id="{9E11D8E1-0A17-4290-8AC1-ADF637071A18}"/>
                    </a:ext>
                  </a:extLst>
                </p:cNvPr>
                <p:cNvSpPr/>
                <p:nvPr/>
              </p:nvSpPr>
              <p:spPr>
                <a:xfrm>
                  <a:off x="1349826" y="3671257"/>
                  <a:ext cx="2772229" cy="566057"/>
                </a:xfrm>
                <a:prstGeom prst="roundRect">
                  <a:avLst/>
                </a:prstGeom>
                <a:solidFill>
                  <a:srgbClr val="3053B6"/>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a:t>String s3 = “Apple”</a:t>
                  </a:r>
                </a:p>
              </p:txBody>
            </p:sp>
          </p:grpSp>
          <p:cxnSp>
            <p:nvCxnSpPr>
              <p:cNvPr id="16" name="Connector: Elbow 15">
                <a:extLst>
                  <a:ext uri="{FF2B5EF4-FFF2-40B4-BE49-F238E27FC236}">
                    <a16:creationId xmlns:a16="http://schemas.microsoft.com/office/drawing/2014/main" id="{581A65E4-B455-4CE4-AB73-4AA8404C74DA}"/>
                  </a:ext>
                </a:extLst>
              </p:cNvPr>
              <p:cNvCxnSpPr>
                <a:stCxn id="9" idx="3"/>
              </p:cNvCxnSpPr>
              <p:nvPr/>
            </p:nvCxnSpPr>
            <p:spPr>
              <a:xfrm>
                <a:off x="4122057" y="2335944"/>
                <a:ext cx="1683656" cy="1814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BA4191-CD05-4E3A-A5C2-A71E639D8AE3}"/>
                  </a:ext>
                </a:extLst>
              </p:cNvPr>
              <p:cNvCxnSpPr>
                <a:stCxn id="10" idx="3"/>
              </p:cNvCxnSpPr>
              <p:nvPr/>
            </p:nvCxnSpPr>
            <p:spPr>
              <a:xfrm flipV="1">
                <a:off x="4122056" y="3145114"/>
                <a:ext cx="16836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37EBA99-12BA-4045-921C-F82A9ABC099C}"/>
                  </a:ext>
                </a:extLst>
              </p:cNvPr>
              <p:cNvCxnSpPr>
                <a:stCxn id="11" idx="3"/>
              </p:cNvCxnSpPr>
              <p:nvPr/>
            </p:nvCxnSpPr>
            <p:spPr>
              <a:xfrm flipV="1">
                <a:off x="4122055" y="2618972"/>
                <a:ext cx="1683658" cy="13353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A9F04C94-23C4-4507-B402-11F0CF52F588}"/>
                </a:ext>
              </a:extLst>
            </p:cNvPr>
            <p:cNvSpPr/>
            <p:nvPr/>
          </p:nvSpPr>
          <p:spPr>
            <a:xfrm>
              <a:off x="500743" y="4520343"/>
              <a:ext cx="4368799" cy="566057"/>
            </a:xfrm>
            <a:prstGeom prst="roundRect">
              <a:avLst/>
            </a:prstGeom>
            <a:solidFill>
              <a:srgbClr val="FF33CC"/>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a:t>String s4  = new String("Apple");</a:t>
              </a:r>
            </a:p>
          </p:txBody>
        </p:sp>
      </p:grpSp>
      <p:cxnSp>
        <p:nvCxnSpPr>
          <p:cNvPr id="24" name="Straight Arrow Connector 23">
            <a:extLst>
              <a:ext uri="{FF2B5EF4-FFF2-40B4-BE49-F238E27FC236}">
                <a16:creationId xmlns:a16="http://schemas.microsoft.com/office/drawing/2014/main" id="{154C488C-FBF4-4409-B962-4F63AA89EFBC}"/>
              </a:ext>
            </a:extLst>
          </p:cNvPr>
          <p:cNvCxnSpPr/>
          <p:nvPr/>
        </p:nvCxnSpPr>
        <p:spPr>
          <a:xfrm>
            <a:off x="6763658" y="4668147"/>
            <a:ext cx="0" cy="267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Diagonal Corners Rounded 27">
            <a:extLst>
              <a:ext uri="{FF2B5EF4-FFF2-40B4-BE49-F238E27FC236}">
                <a16:creationId xmlns:a16="http://schemas.microsoft.com/office/drawing/2014/main" id="{6DF27EC6-E402-4B2C-A0C5-D5D8AF4EE0B6}"/>
              </a:ext>
            </a:extLst>
          </p:cNvPr>
          <p:cNvSpPr/>
          <p:nvPr/>
        </p:nvSpPr>
        <p:spPr>
          <a:xfrm>
            <a:off x="9318171" y="2052915"/>
            <a:ext cx="2307771" cy="1092199"/>
          </a:xfrm>
          <a:prstGeom prst="round2DiagRect">
            <a:avLst/>
          </a:prstGeom>
          <a:solidFill>
            <a:srgbClr val="92D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s1 == s3</a:t>
            </a:r>
          </a:p>
          <a:p>
            <a:pPr algn="ctr"/>
            <a:r>
              <a:rPr lang="en-US" sz="3200" dirty="0"/>
              <a:t>//true</a:t>
            </a:r>
          </a:p>
        </p:txBody>
      </p:sp>
      <p:sp>
        <p:nvSpPr>
          <p:cNvPr id="29" name="Rectangle: Diagonal Corners Rounded 28">
            <a:extLst>
              <a:ext uri="{FF2B5EF4-FFF2-40B4-BE49-F238E27FC236}">
                <a16:creationId xmlns:a16="http://schemas.microsoft.com/office/drawing/2014/main" id="{18D4C415-3A13-4713-A738-33DBDAD24D6E}"/>
              </a:ext>
            </a:extLst>
          </p:cNvPr>
          <p:cNvSpPr/>
          <p:nvPr/>
        </p:nvSpPr>
        <p:spPr>
          <a:xfrm>
            <a:off x="9361715" y="3671257"/>
            <a:ext cx="2307771" cy="1092199"/>
          </a:xfrm>
          <a:prstGeom prst="round2DiagRect">
            <a:avLst>
              <a:gd name="adj1" fmla="val 0"/>
              <a:gd name="adj2" fmla="val 3056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s1 == s4</a:t>
            </a:r>
          </a:p>
          <a:p>
            <a:pPr algn="ctr"/>
            <a:r>
              <a:rPr lang="en-US" sz="3200" dirty="0"/>
              <a:t>//false</a:t>
            </a:r>
          </a:p>
        </p:txBody>
      </p:sp>
    </p:spTree>
    <p:extLst>
      <p:ext uri="{BB962C8B-B14F-4D97-AF65-F5344CB8AC3E}">
        <p14:creationId xmlns:p14="http://schemas.microsoft.com/office/powerpoint/2010/main" val="28079909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75696-ECE1-470C-8580-2CEA3BA18B29}"/>
              </a:ext>
            </a:extLst>
          </p:cNvPr>
          <p:cNvSpPr>
            <a:spLocks noGrp="1"/>
          </p:cNvSpPr>
          <p:nvPr>
            <p:ph type="title"/>
          </p:nvPr>
        </p:nvSpPr>
        <p:spPr/>
        <p:txBody>
          <a:bodyPr/>
          <a:lstStyle/>
          <a:p>
            <a:r>
              <a:rPr lang="en-US" dirty="0"/>
              <a:t>Contractors in String Class</a:t>
            </a:r>
          </a:p>
        </p:txBody>
      </p:sp>
      <p:sp>
        <p:nvSpPr>
          <p:cNvPr id="3" name="Content Placeholder 2">
            <a:extLst>
              <a:ext uri="{FF2B5EF4-FFF2-40B4-BE49-F238E27FC236}">
                <a16:creationId xmlns:a16="http://schemas.microsoft.com/office/drawing/2014/main" id="{96B11CB8-8317-4699-A6FA-0C0BA94EFA9D}"/>
              </a:ext>
            </a:extLst>
          </p:cNvPr>
          <p:cNvSpPr>
            <a:spLocks noGrp="1"/>
          </p:cNvSpPr>
          <p:nvPr>
            <p:ph idx="1"/>
          </p:nvPr>
        </p:nvSpPr>
        <p:spPr>
          <a:xfrm>
            <a:off x="1097280" y="1240529"/>
            <a:ext cx="11094720" cy="3631722"/>
          </a:xfrm>
        </p:spPr>
        <p:txBody>
          <a:bodyPr>
            <a:normAutofit/>
          </a:bodyPr>
          <a:lstStyle/>
          <a:p>
            <a:r>
              <a:rPr lang="en-US" sz="2800" dirty="0"/>
              <a:t>String s = new String();</a:t>
            </a:r>
          </a:p>
          <a:p>
            <a:r>
              <a:rPr lang="en-US" sz="2800" dirty="0"/>
              <a:t>String s = new String(String literal);//String s = new String(“welcome”);</a:t>
            </a:r>
          </a:p>
          <a:p>
            <a:r>
              <a:rPr lang="en-US" sz="2800" dirty="0"/>
              <a:t>String s = new String(</a:t>
            </a:r>
            <a:r>
              <a:rPr lang="en-US" sz="2800" dirty="0" err="1"/>
              <a:t>StringBuffer</a:t>
            </a:r>
            <a:r>
              <a:rPr lang="en-US" sz="2800" dirty="0"/>
              <a:t> sb);</a:t>
            </a:r>
          </a:p>
          <a:p>
            <a:r>
              <a:rPr lang="en-US" sz="2800" dirty="0"/>
              <a:t>String s = new String(StringBuilder sb);</a:t>
            </a:r>
          </a:p>
          <a:p>
            <a:r>
              <a:rPr lang="en-US" sz="2800" dirty="0"/>
              <a:t>String s = new String(char[] </a:t>
            </a:r>
            <a:r>
              <a:rPr lang="en-US" sz="2800" dirty="0" err="1"/>
              <a:t>ch</a:t>
            </a:r>
            <a:r>
              <a:rPr lang="en-US" sz="2800" dirty="0"/>
              <a:t>);</a:t>
            </a:r>
          </a:p>
          <a:p>
            <a:r>
              <a:rPr lang="en-US" sz="2800" dirty="0"/>
              <a:t>String s = new String(byte[] b);</a:t>
            </a:r>
          </a:p>
        </p:txBody>
      </p:sp>
    </p:spTree>
    <p:extLst>
      <p:ext uri="{BB962C8B-B14F-4D97-AF65-F5344CB8AC3E}">
        <p14:creationId xmlns:p14="http://schemas.microsoft.com/office/powerpoint/2010/main" val="31888066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7B0DA8-4CE2-4D4C-81AC-5420337C4A10}"/>
              </a:ext>
            </a:extLst>
          </p:cNvPr>
          <p:cNvSpPr>
            <a:spLocks noGrp="1"/>
          </p:cNvSpPr>
          <p:nvPr>
            <p:ph type="title"/>
          </p:nvPr>
        </p:nvSpPr>
        <p:spPr>
          <a:xfrm>
            <a:off x="1097280" y="-331577"/>
            <a:ext cx="10058400" cy="1450757"/>
          </a:xfrm>
        </p:spPr>
        <p:txBody>
          <a:bodyPr>
            <a:normAutofit/>
          </a:bodyPr>
          <a:lstStyle/>
          <a:p>
            <a:r>
              <a:rPr lang="en-US" b="1" dirty="0"/>
              <a:t>String Methods</a:t>
            </a:r>
            <a:endParaRPr lang="en-US" dirty="0"/>
          </a:p>
        </p:txBody>
      </p:sp>
      <p:sp>
        <p:nvSpPr>
          <p:cNvPr id="5" name="Content Placeholder 4">
            <a:extLst>
              <a:ext uri="{FF2B5EF4-FFF2-40B4-BE49-F238E27FC236}">
                <a16:creationId xmlns:a16="http://schemas.microsoft.com/office/drawing/2014/main" id="{000F24B8-26B8-4955-A73B-2F3D37B4B42C}"/>
              </a:ext>
            </a:extLst>
          </p:cNvPr>
          <p:cNvSpPr>
            <a:spLocks noGrp="1"/>
          </p:cNvSpPr>
          <p:nvPr>
            <p:ph sz="half" idx="1"/>
          </p:nvPr>
        </p:nvSpPr>
        <p:spPr>
          <a:xfrm>
            <a:off x="1097279" y="1365161"/>
            <a:ext cx="4937760" cy="4503933"/>
          </a:xfrm>
        </p:spPr>
        <p:style>
          <a:lnRef idx="2">
            <a:schemeClr val="dk1"/>
          </a:lnRef>
          <a:fillRef idx="1">
            <a:schemeClr val="lt1"/>
          </a:fillRef>
          <a:effectRef idx="0">
            <a:schemeClr val="dk1"/>
          </a:effectRef>
          <a:fontRef idx="minor">
            <a:schemeClr val="dk1"/>
          </a:fontRef>
        </p:style>
        <p:txBody>
          <a:bodyPr>
            <a:normAutofit/>
          </a:bodyPr>
          <a:lstStyle/>
          <a:p>
            <a:r>
              <a:rPr lang="en-US" dirty="0"/>
              <a:t>char </a:t>
            </a:r>
            <a:r>
              <a:rPr lang="en-US" dirty="0" err="1"/>
              <a:t>charAt</a:t>
            </a:r>
            <a:r>
              <a:rPr lang="en-US" dirty="0"/>
              <a:t>(int index)</a:t>
            </a:r>
          </a:p>
          <a:p>
            <a:r>
              <a:rPr lang="en-US" dirty="0" err="1"/>
              <a:t>boolean</a:t>
            </a:r>
            <a:r>
              <a:rPr lang="en-US" dirty="0"/>
              <a:t> equals(Object obj):</a:t>
            </a:r>
          </a:p>
          <a:p>
            <a:r>
              <a:rPr lang="en-US" dirty="0" err="1"/>
              <a:t>boolean</a:t>
            </a:r>
            <a:r>
              <a:rPr lang="en-US" dirty="0"/>
              <a:t> </a:t>
            </a:r>
            <a:r>
              <a:rPr lang="en-US" dirty="0" err="1"/>
              <a:t>equalsIgnoreCase</a:t>
            </a:r>
            <a:r>
              <a:rPr lang="en-US" dirty="0"/>
              <a:t>(String string):</a:t>
            </a:r>
          </a:p>
          <a:p>
            <a:r>
              <a:rPr lang="en-US" dirty="0"/>
              <a:t>int </a:t>
            </a:r>
            <a:r>
              <a:rPr lang="en-US" dirty="0" err="1"/>
              <a:t>compareTo</a:t>
            </a:r>
            <a:r>
              <a:rPr lang="en-US" dirty="0"/>
              <a:t>(String string):</a:t>
            </a:r>
          </a:p>
          <a:p>
            <a:r>
              <a:rPr lang="en-US" dirty="0"/>
              <a:t>int </a:t>
            </a:r>
            <a:r>
              <a:rPr lang="en-US" dirty="0" err="1"/>
              <a:t>compareToIgnoreCase</a:t>
            </a:r>
            <a:r>
              <a:rPr lang="en-US" dirty="0"/>
              <a:t>(String string):</a:t>
            </a:r>
          </a:p>
          <a:p>
            <a:r>
              <a:rPr lang="en-US" dirty="0" err="1"/>
              <a:t>boolean</a:t>
            </a:r>
            <a:r>
              <a:rPr lang="en-US" dirty="0"/>
              <a:t> </a:t>
            </a:r>
            <a:r>
              <a:rPr lang="en-US" dirty="0" err="1"/>
              <a:t>startsWith</a:t>
            </a:r>
            <a:r>
              <a:rPr lang="en-US" dirty="0"/>
              <a:t>(String prefix, </a:t>
            </a:r>
            <a:r>
              <a:rPr lang="en-US" dirty="0">
                <a:solidFill>
                  <a:srgbClr val="FF0000"/>
                </a:solidFill>
              </a:rPr>
              <a:t>int offset</a:t>
            </a:r>
            <a:r>
              <a:rPr lang="en-US" dirty="0"/>
              <a:t>):</a:t>
            </a:r>
          </a:p>
          <a:p>
            <a:r>
              <a:rPr lang="en-US" dirty="0" err="1"/>
              <a:t>boolean</a:t>
            </a:r>
            <a:r>
              <a:rPr lang="en-US" dirty="0"/>
              <a:t> </a:t>
            </a:r>
            <a:r>
              <a:rPr lang="en-US" dirty="0" err="1"/>
              <a:t>endsWith</a:t>
            </a:r>
            <a:r>
              <a:rPr lang="en-US" dirty="0"/>
              <a:t>(String suffix):</a:t>
            </a:r>
          </a:p>
          <a:p>
            <a:r>
              <a:rPr lang="en-US" dirty="0"/>
              <a:t>int </a:t>
            </a:r>
            <a:r>
              <a:rPr lang="en-US" dirty="0" err="1"/>
              <a:t>indexOf</a:t>
            </a:r>
            <a:r>
              <a:rPr lang="en-US" dirty="0"/>
              <a:t>(int </a:t>
            </a:r>
            <a:r>
              <a:rPr lang="en-US" dirty="0" err="1"/>
              <a:t>ch</a:t>
            </a:r>
            <a:r>
              <a:rPr lang="en-US" dirty="0"/>
              <a:t>, </a:t>
            </a:r>
            <a:r>
              <a:rPr lang="en-US" dirty="0">
                <a:solidFill>
                  <a:srgbClr val="FF0000"/>
                </a:solidFill>
              </a:rPr>
              <a:t>int </a:t>
            </a:r>
            <a:r>
              <a:rPr lang="en-US" dirty="0" err="1">
                <a:solidFill>
                  <a:srgbClr val="FF0000"/>
                </a:solidFill>
              </a:rPr>
              <a:t>fromIndex</a:t>
            </a:r>
            <a:r>
              <a:rPr lang="en-US" dirty="0"/>
              <a:t>):</a:t>
            </a:r>
          </a:p>
          <a:p>
            <a:r>
              <a:rPr lang="en-US" dirty="0"/>
              <a:t>int </a:t>
            </a:r>
            <a:r>
              <a:rPr lang="en-US" dirty="0" err="1"/>
              <a:t>lastIndexOf</a:t>
            </a:r>
            <a:r>
              <a:rPr lang="en-US" dirty="0"/>
              <a:t>(int </a:t>
            </a:r>
            <a:r>
              <a:rPr lang="en-US" dirty="0" err="1"/>
              <a:t>ch</a:t>
            </a:r>
            <a:r>
              <a:rPr lang="en-US" dirty="0"/>
              <a:t>, </a:t>
            </a:r>
            <a:r>
              <a:rPr lang="en-US" dirty="0">
                <a:solidFill>
                  <a:srgbClr val="FF0000"/>
                </a:solidFill>
              </a:rPr>
              <a:t>int </a:t>
            </a:r>
            <a:r>
              <a:rPr lang="en-US" dirty="0" err="1">
                <a:solidFill>
                  <a:srgbClr val="FF0000"/>
                </a:solidFill>
              </a:rPr>
              <a:t>fromIndex</a:t>
            </a:r>
            <a:r>
              <a:rPr lang="en-US" dirty="0"/>
              <a:t>):</a:t>
            </a:r>
          </a:p>
          <a:p>
            <a:r>
              <a:rPr lang="en-US" dirty="0"/>
              <a:t>int length():</a:t>
            </a:r>
          </a:p>
          <a:p>
            <a:endParaRPr lang="en-US" dirty="0"/>
          </a:p>
        </p:txBody>
      </p:sp>
      <p:sp>
        <p:nvSpPr>
          <p:cNvPr id="6" name="Content Placeholder 5">
            <a:extLst>
              <a:ext uri="{FF2B5EF4-FFF2-40B4-BE49-F238E27FC236}">
                <a16:creationId xmlns:a16="http://schemas.microsoft.com/office/drawing/2014/main" id="{F0D0F192-7277-4BC1-9048-1DF1BA2D22A2}"/>
              </a:ext>
            </a:extLst>
          </p:cNvPr>
          <p:cNvSpPr>
            <a:spLocks noGrp="1"/>
          </p:cNvSpPr>
          <p:nvPr>
            <p:ph sz="half" idx="2"/>
          </p:nvPr>
        </p:nvSpPr>
        <p:spPr>
          <a:xfrm>
            <a:off x="6217920" y="1365161"/>
            <a:ext cx="4937760" cy="4503934"/>
          </a:xfrm>
        </p:spPr>
        <p:style>
          <a:lnRef idx="2">
            <a:schemeClr val="dk1"/>
          </a:lnRef>
          <a:fillRef idx="1">
            <a:schemeClr val="lt1"/>
          </a:fillRef>
          <a:effectRef idx="0">
            <a:schemeClr val="dk1"/>
          </a:effectRef>
          <a:fontRef idx="minor">
            <a:schemeClr val="dk1"/>
          </a:fontRef>
        </p:style>
        <p:txBody>
          <a:bodyPr>
            <a:normAutofit/>
          </a:bodyPr>
          <a:lstStyle/>
          <a:p>
            <a:r>
              <a:rPr lang="en-US" dirty="0"/>
              <a:t>String substring(int </a:t>
            </a:r>
            <a:r>
              <a:rPr lang="en-US" dirty="0" err="1"/>
              <a:t>beginIndex</a:t>
            </a:r>
            <a:r>
              <a:rPr lang="en-US" dirty="0"/>
              <a:t>, </a:t>
            </a:r>
            <a:r>
              <a:rPr lang="en-US" dirty="0">
                <a:solidFill>
                  <a:srgbClr val="FF0000"/>
                </a:solidFill>
              </a:rPr>
              <a:t>int </a:t>
            </a:r>
            <a:r>
              <a:rPr lang="en-US" dirty="0" err="1">
                <a:solidFill>
                  <a:srgbClr val="FF0000"/>
                </a:solidFill>
              </a:rPr>
              <a:t>endIndex</a:t>
            </a:r>
            <a:r>
              <a:rPr lang="en-US" dirty="0"/>
              <a:t>):</a:t>
            </a:r>
          </a:p>
          <a:p>
            <a:r>
              <a:rPr lang="en-US" dirty="0"/>
              <a:t>String </a:t>
            </a:r>
            <a:r>
              <a:rPr lang="en-US" dirty="0" err="1"/>
              <a:t>concat</a:t>
            </a:r>
            <a:r>
              <a:rPr lang="en-US" dirty="0"/>
              <a:t>(String str)</a:t>
            </a:r>
          </a:p>
          <a:p>
            <a:r>
              <a:rPr lang="en-US" dirty="0"/>
              <a:t>String replace(char </a:t>
            </a:r>
            <a:r>
              <a:rPr lang="en-US" dirty="0" err="1"/>
              <a:t>oldChar</a:t>
            </a:r>
            <a:r>
              <a:rPr lang="en-US" dirty="0"/>
              <a:t>, char </a:t>
            </a:r>
            <a:r>
              <a:rPr lang="en-US" dirty="0" err="1"/>
              <a:t>newChar</a:t>
            </a:r>
            <a:r>
              <a:rPr lang="en-US" dirty="0"/>
              <a:t>): </a:t>
            </a:r>
          </a:p>
          <a:p>
            <a:r>
              <a:rPr lang="en-US" dirty="0" err="1"/>
              <a:t>boolean</a:t>
            </a:r>
            <a:r>
              <a:rPr lang="en-US" dirty="0"/>
              <a:t> contains(</a:t>
            </a:r>
            <a:r>
              <a:rPr lang="en-US" dirty="0" err="1"/>
              <a:t>CharSequence</a:t>
            </a:r>
            <a:r>
              <a:rPr lang="en-US" dirty="0"/>
              <a:t> s): </a:t>
            </a:r>
          </a:p>
          <a:p>
            <a:r>
              <a:rPr lang="en-US" dirty="0"/>
              <a:t>String </a:t>
            </a:r>
            <a:r>
              <a:rPr lang="en-US" dirty="0" err="1"/>
              <a:t>toUpperCase</a:t>
            </a:r>
            <a:r>
              <a:rPr lang="en-US" dirty="0"/>
              <a:t>():, String </a:t>
            </a:r>
            <a:r>
              <a:rPr lang="en-US" dirty="0" err="1"/>
              <a:t>toLowerCase</a:t>
            </a:r>
            <a:r>
              <a:rPr lang="en-US" dirty="0"/>
              <a:t>():</a:t>
            </a:r>
          </a:p>
          <a:p>
            <a:r>
              <a:rPr lang="en-US" dirty="0"/>
              <a:t>public </a:t>
            </a:r>
            <a:r>
              <a:rPr lang="en-US" dirty="0">
                <a:solidFill>
                  <a:srgbClr val="128807"/>
                </a:solidFill>
              </a:rPr>
              <a:t>static</a:t>
            </a:r>
            <a:r>
              <a:rPr lang="en-US" dirty="0"/>
              <a:t> String join(</a:t>
            </a:r>
            <a:r>
              <a:rPr lang="en-US" dirty="0" err="1"/>
              <a:t>CharSequence</a:t>
            </a:r>
            <a:r>
              <a:rPr lang="en-US" dirty="0"/>
              <a:t> delimiter,  </a:t>
            </a:r>
            <a:r>
              <a:rPr lang="en-US" dirty="0" err="1"/>
              <a:t>CharSequence</a:t>
            </a:r>
            <a:r>
              <a:rPr lang="en-US" dirty="0"/>
              <a:t>... elements)</a:t>
            </a:r>
          </a:p>
          <a:p>
            <a:r>
              <a:rPr lang="en-US" dirty="0"/>
              <a:t>String[] split(String regex):</a:t>
            </a:r>
          </a:p>
          <a:p>
            <a:r>
              <a:rPr lang="en-US" dirty="0"/>
              <a:t>String trim():</a:t>
            </a:r>
          </a:p>
          <a:p>
            <a:r>
              <a:rPr lang="en-US" dirty="0"/>
              <a:t>char[] </a:t>
            </a:r>
            <a:r>
              <a:rPr lang="en-US" dirty="0" err="1"/>
              <a:t>toCharArray</a:t>
            </a:r>
            <a:r>
              <a:rPr lang="en-US" dirty="0"/>
              <a:t>():</a:t>
            </a:r>
          </a:p>
        </p:txBody>
      </p:sp>
    </p:spTree>
    <p:extLst>
      <p:ext uri="{BB962C8B-B14F-4D97-AF65-F5344CB8AC3E}">
        <p14:creationId xmlns:p14="http://schemas.microsoft.com/office/powerpoint/2010/main" val="19704808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A4D0F6-008E-4174-870C-3C359499E524}"/>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032F0735-50D4-46CB-ABFB-C78849683629}"/>
              </a:ext>
            </a:extLst>
          </p:cNvPr>
          <p:cNvSpPr>
            <a:spLocks noGrp="1"/>
          </p:cNvSpPr>
          <p:nvPr>
            <p:ph type="body" idx="1"/>
          </p:nvPr>
        </p:nvSpPr>
        <p:spPr/>
        <p:txBody>
          <a:bodyPr/>
          <a:lstStyle/>
          <a:p>
            <a:endParaRPr lang="en-US"/>
          </a:p>
        </p:txBody>
      </p:sp>
      <p:sp>
        <p:nvSpPr>
          <p:cNvPr id="7" name="Content Placeholder 6">
            <a:extLst>
              <a:ext uri="{FF2B5EF4-FFF2-40B4-BE49-F238E27FC236}">
                <a16:creationId xmlns:a16="http://schemas.microsoft.com/office/drawing/2014/main" id="{A63101AD-0F89-427C-BCCE-A433D2E5C751}"/>
              </a:ext>
            </a:extLst>
          </p:cNvPr>
          <p:cNvSpPr>
            <a:spLocks noGrp="1"/>
          </p:cNvSpPr>
          <p:nvPr>
            <p:ph sz="half" idx="2"/>
          </p:nvPr>
        </p:nvSpPr>
        <p:spPr/>
        <p:txBody>
          <a:bodyPr/>
          <a:lstStyle/>
          <a:p>
            <a:endParaRPr lang="en-US"/>
          </a:p>
        </p:txBody>
      </p:sp>
      <p:sp>
        <p:nvSpPr>
          <p:cNvPr id="8" name="Text Placeholder 7">
            <a:extLst>
              <a:ext uri="{FF2B5EF4-FFF2-40B4-BE49-F238E27FC236}">
                <a16:creationId xmlns:a16="http://schemas.microsoft.com/office/drawing/2014/main" id="{DC2F30F0-D389-4C1A-BFEA-333B33A96951}"/>
              </a:ext>
            </a:extLst>
          </p:cNvPr>
          <p:cNvSpPr>
            <a:spLocks noGrp="1"/>
          </p:cNvSpPr>
          <p:nvPr>
            <p:ph type="body" sz="quarter" idx="3"/>
          </p:nvPr>
        </p:nvSpPr>
        <p:spPr/>
        <p:txBody>
          <a:bodyPr/>
          <a:lstStyle/>
          <a:p>
            <a:endParaRPr lang="en-US"/>
          </a:p>
        </p:txBody>
      </p:sp>
      <p:sp>
        <p:nvSpPr>
          <p:cNvPr id="9" name="Content Placeholder 8">
            <a:extLst>
              <a:ext uri="{FF2B5EF4-FFF2-40B4-BE49-F238E27FC236}">
                <a16:creationId xmlns:a16="http://schemas.microsoft.com/office/drawing/2014/main" id="{FA60577D-FD1C-4C79-B095-E78D7E08A76B}"/>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11143870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2B9B08-EB05-4654-B5E2-9E30524948CE}"/>
              </a:ext>
            </a:extLst>
          </p:cNvPr>
          <p:cNvSpPr>
            <a:spLocks noGrp="1"/>
          </p:cNvSpPr>
          <p:nvPr>
            <p:ph type="title"/>
          </p:nvPr>
        </p:nvSpPr>
        <p:spPr/>
        <p:txBody>
          <a:bodyPr/>
          <a:lstStyle/>
          <a:p>
            <a:r>
              <a:rPr lang="en-US" dirty="0"/>
              <a:t>Mutable String</a:t>
            </a:r>
          </a:p>
        </p:txBody>
      </p:sp>
      <p:sp>
        <p:nvSpPr>
          <p:cNvPr id="6" name="Content Placeholder 5">
            <a:extLst>
              <a:ext uri="{FF2B5EF4-FFF2-40B4-BE49-F238E27FC236}">
                <a16:creationId xmlns:a16="http://schemas.microsoft.com/office/drawing/2014/main" id="{6EC95F72-C45C-4CBF-8279-B5453B748C88}"/>
              </a:ext>
            </a:extLst>
          </p:cNvPr>
          <p:cNvSpPr>
            <a:spLocks noGrp="1"/>
          </p:cNvSpPr>
          <p:nvPr>
            <p:ph idx="1"/>
          </p:nvPr>
        </p:nvSpPr>
        <p:spPr/>
        <p:txBody>
          <a:bodyPr/>
          <a:lstStyle/>
          <a:p>
            <a:r>
              <a:rPr lang="en-US" dirty="0"/>
              <a:t>StringBuilder str=new StringBuilder();   // Not synchronized</a:t>
            </a:r>
          </a:p>
          <a:p>
            <a:r>
              <a:rPr lang="en-US" dirty="0"/>
              <a:t> </a:t>
            </a:r>
            <a:r>
              <a:rPr lang="en-US" dirty="0" err="1"/>
              <a:t>StringBuffer</a:t>
            </a:r>
            <a:r>
              <a:rPr lang="en-US" dirty="0"/>
              <a:t> buffer=new </a:t>
            </a:r>
            <a:r>
              <a:rPr lang="en-US" dirty="0" err="1"/>
              <a:t>StringBuffer</a:t>
            </a:r>
            <a:r>
              <a:rPr lang="en-US" dirty="0"/>
              <a:t>("hello"); // synchronized</a:t>
            </a:r>
          </a:p>
          <a:p>
            <a:r>
              <a:rPr lang="en-US" dirty="0" err="1"/>
              <a:t>StringJoiner</a:t>
            </a:r>
            <a:r>
              <a:rPr lang="en-US" dirty="0"/>
              <a:t> </a:t>
            </a:r>
            <a:r>
              <a:rPr lang="en-US" dirty="0" err="1"/>
              <a:t>joinNames</a:t>
            </a:r>
            <a:r>
              <a:rPr lang="en-US" dirty="0"/>
              <a:t> = </a:t>
            </a:r>
            <a:r>
              <a:rPr lang="en-US" b="1" dirty="0"/>
              <a:t>new</a:t>
            </a:r>
            <a:r>
              <a:rPr lang="en-US" dirty="0"/>
              <a:t> </a:t>
            </a:r>
            <a:r>
              <a:rPr lang="en-US" dirty="0" err="1"/>
              <a:t>StringJoiner</a:t>
            </a:r>
            <a:r>
              <a:rPr lang="en-US" dirty="0"/>
              <a:t>(","); // passing comma(,) as delimiter </a:t>
            </a:r>
          </a:p>
          <a:p>
            <a:r>
              <a:rPr lang="en-US" dirty="0" err="1"/>
              <a:t>StringJoiner</a:t>
            </a:r>
            <a:r>
              <a:rPr lang="en-US" dirty="0"/>
              <a:t> </a:t>
            </a:r>
            <a:r>
              <a:rPr lang="en-US" dirty="0" err="1"/>
              <a:t>joinNames</a:t>
            </a:r>
            <a:r>
              <a:rPr lang="en-US" dirty="0"/>
              <a:t> = </a:t>
            </a:r>
            <a:r>
              <a:rPr lang="en-US" b="1" dirty="0"/>
              <a:t>new</a:t>
            </a:r>
            <a:r>
              <a:rPr lang="en-US" dirty="0"/>
              <a:t> </a:t>
            </a:r>
            <a:r>
              <a:rPr lang="en-US" dirty="0" err="1"/>
              <a:t>StringJoiner</a:t>
            </a:r>
            <a:r>
              <a:rPr lang="en-US" dirty="0"/>
              <a:t>(",", "[", "]");   // passing comma(,) and square-brackets as delimiter // passing comma(,) and square-brackets as delimiter   </a:t>
            </a:r>
          </a:p>
        </p:txBody>
      </p:sp>
      <p:graphicFrame>
        <p:nvGraphicFramePr>
          <p:cNvPr id="9" name="Table 8">
            <a:extLst>
              <a:ext uri="{FF2B5EF4-FFF2-40B4-BE49-F238E27FC236}">
                <a16:creationId xmlns:a16="http://schemas.microsoft.com/office/drawing/2014/main" id="{08FF427F-6EF0-4101-BDD0-DAD61EC3793F}"/>
              </a:ext>
            </a:extLst>
          </p:cNvPr>
          <p:cNvGraphicFramePr>
            <a:graphicFrameLocks noGrp="1"/>
          </p:cNvGraphicFramePr>
          <p:nvPr>
            <p:extLst>
              <p:ext uri="{D42A27DB-BD31-4B8C-83A1-F6EECF244321}">
                <p14:modId xmlns:p14="http://schemas.microsoft.com/office/powerpoint/2010/main" val="3868899715"/>
              </p:ext>
            </p:extLst>
          </p:nvPr>
        </p:nvGraphicFramePr>
        <p:xfrm>
          <a:off x="877235" y="3523697"/>
          <a:ext cx="10306581" cy="2270760"/>
        </p:xfrm>
        <a:graphic>
          <a:graphicData uri="http://schemas.openxmlformats.org/drawingml/2006/table">
            <a:tbl>
              <a:tblPr>
                <a:tableStyleId>{AF606853-7671-496A-8E4F-DF71F8EC918B}</a:tableStyleId>
              </a:tblPr>
              <a:tblGrid>
                <a:gridCol w="1001668">
                  <a:extLst>
                    <a:ext uri="{9D8B030D-6E8A-4147-A177-3AD203B41FA5}">
                      <a16:colId xmlns:a16="http://schemas.microsoft.com/office/drawing/2014/main" val="1459437750"/>
                    </a:ext>
                  </a:extLst>
                </a:gridCol>
                <a:gridCol w="4174112">
                  <a:extLst>
                    <a:ext uri="{9D8B030D-6E8A-4147-A177-3AD203B41FA5}">
                      <a16:colId xmlns:a16="http://schemas.microsoft.com/office/drawing/2014/main" val="2132867136"/>
                    </a:ext>
                  </a:extLst>
                </a:gridCol>
                <a:gridCol w="5130801">
                  <a:extLst>
                    <a:ext uri="{9D8B030D-6E8A-4147-A177-3AD203B41FA5}">
                      <a16:colId xmlns:a16="http://schemas.microsoft.com/office/drawing/2014/main" val="560588401"/>
                    </a:ext>
                  </a:extLst>
                </a:gridCol>
              </a:tblGrid>
              <a:tr h="0">
                <a:tc>
                  <a:txBody>
                    <a:bodyPr/>
                    <a:lstStyle/>
                    <a:p>
                      <a:pPr algn="ctr" fontAlgn="t"/>
                      <a:r>
                        <a:rPr lang="en-US" sz="2400" b="1" dirty="0">
                          <a:effectLst/>
                        </a:rPr>
                        <a:t>No.</a:t>
                      </a:r>
                      <a:endParaRPr lang="en-US" sz="2400" b="1" dirty="0">
                        <a:solidFill>
                          <a:srgbClr val="000000"/>
                        </a:solidFill>
                        <a:effectLst/>
                        <a:latin typeface="times new roman" panose="02020603050405020304" pitchFamily="18" charset="0"/>
                      </a:endParaRPr>
                    </a:p>
                  </a:txBody>
                  <a:tcPr marL="114300" marR="114300" marT="114300" marB="1143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a:txBody>
                    <a:bodyPr/>
                    <a:lstStyle/>
                    <a:p>
                      <a:pPr algn="ctr" fontAlgn="t"/>
                      <a:r>
                        <a:rPr lang="en-US" sz="2400" b="1" dirty="0" err="1">
                          <a:effectLst/>
                        </a:rPr>
                        <a:t>StringBuffer</a:t>
                      </a:r>
                      <a:endParaRPr lang="en-US" sz="2400" b="1" dirty="0">
                        <a:solidFill>
                          <a:srgbClr val="000000"/>
                        </a:solidFill>
                        <a:effectLst/>
                        <a:latin typeface="times new roman" panose="02020603050405020304" pitchFamily="18" charset="0"/>
                      </a:endParaRPr>
                    </a:p>
                  </a:txBody>
                  <a:tcPr marL="114300" marR="114300" marT="114300" marB="1143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a:txBody>
                    <a:bodyPr/>
                    <a:lstStyle/>
                    <a:p>
                      <a:pPr algn="ctr" fontAlgn="t"/>
                      <a:r>
                        <a:rPr lang="en-US" sz="2400" b="1" dirty="0">
                          <a:effectLst/>
                        </a:rPr>
                        <a:t>StringBuilder</a:t>
                      </a:r>
                      <a:endParaRPr lang="en-US" sz="2400" b="1" dirty="0">
                        <a:solidFill>
                          <a:srgbClr val="000000"/>
                        </a:solidFill>
                        <a:effectLst/>
                        <a:latin typeface="times new roman" panose="02020603050405020304" pitchFamily="18" charset="0"/>
                      </a:endParaRPr>
                    </a:p>
                  </a:txBody>
                  <a:tcPr marL="114300" marR="114300" marT="114300" marB="1143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4012059960"/>
                  </a:ext>
                </a:extLst>
              </a:tr>
              <a:tr h="0">
                <a:tc>
                  <a:txBody>
                    <a:bodyPr/>
                    <a:lstStyle/>
                    <a:p>
                      <a:pPr algn="ctr" fontAlgn="t"/>
                      <a:r>
                        <a:rPr lang="en-US">
                          <a:effectLst/>
                        </a:rPr>
                        <a:t>1)</a:t>
                      </a:r>
                      <a:endParaRPr lang="en-US">
                        <a:solidFill>
                          <a:srgbClr val="000000"/>
                        </a:solidFill>
                        <a:effectLst/>
                        <a:latin typeface="verdana" panose="020B0604030504040204" pitchFamily="34" charset="0"/>
                      </a:endParaRPr>
                    </a:p>
                  </a:txBody>
                  <a:tcPr marL="76200" marR="76200" marT="76200" marB="762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fontAlgn="t"/>
                      <a:r>
                        <a:rPr lang="en-US" dirty="0" err="1">
                          <a:effectLst/>
                        </a:rPr>
                        <a:t>StringBuffer</a:t>
                      </a:r>
                      <a:r>
                        <a:rPr lang="en-US" dirty="0">
                          <a:effectLst/>
                        </a:rPr>
                        <a:t> is synchronized i.e. thread safe. It means two threads can't call the methods of </a:t>
                      </a:r>
                      <a:r>
                        <a:rPr lang="en-US" dirty="0" err="1">
                          <a:effectLst/>
                        </a:rPr>
                        <a:t>StringBuffer</a:t>
                      </a:r>
                      <a:r>
                        <a:rPr lang="en-US" dirty="0">
                          <a:effectLst/>
                        </a:rPr>
                        <a:t> simultaneously.</a:t>
                      </a:r>
                      <a:endParaRPr lang="en-US" dirty="0">
                        <a:solidFill>
                          <a:srgbClr val="000000"/>
                        </a:solidFill>
                        <a:effectLst/>
                        <a:latin typeface="verdana" panose="020B0604030504040204" pitchFamily="34" charset="0"/>
                      </a:endParaRPr>
                    </a:p>
                  </a:txBody>
                  <a:tcPr marL="76200" marR="76200" marT="76200" marB="762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fontAlgn="t"/>
                      <a:r>
                        <a:rPr lang="en-US" dirty="0">
                          <a:effectLst/>
                        </a:rPr>
                        <a:t>StringBuilder is non-synchronized i.e. not thread safe. It means two threads can call the methods of StringBuilder simultaneously.</a:t>
                      </a:r>
                      <a:endParaRPr lang="en-US" dirty="0">
                        <a:solidFill>
                          <a:srgbClr val="000000"/>
                        </a:solidFill>
                        <a:effectLst/>
                        <a:latin typeface="verdana" panose="020B0604030504040204" pitchFamily="34" charset="0"/>
                      </a:endParaRPr>
                    </a:p>
                  </a:txBody>
                  <a:tcPr marL="76200" marR="76200" marT="76200" marB="762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13330563"/>
                  </a:ext>
                </a:extLst>
              </a:tr>
              <a:tr h="0">
                <a:tc>
                  <a:txBody>
                    <a:bodyPr/>
                    <a:lstStyle/>
                    <a:p>
                      <a:pPr algn="ctr" fontAlgn="t"/>
                      <a:r>
                        <a:rPr lang="en-US" dirty="0">
                          <a:effectLst/>
                        </a:rPr>
                        <a:t>2)</a:t>
                      </a:r>
                      <a:endParaRPr lang="en-US" dirty="0">
                        <a:solidFill>
                          <a:srgbClr val="000000"/>
                        </a:solidFill>
                        <a:effectLst/>
                        <a:latin typeface="verdana" panose="020B0604030504040204" pitchFamily="34" charset="0"/>
                      </a:endParaRPr>
                    </a:p>
                  </a:txBody>
                  <a:tcPr marL="76200" marR="76200" marT="76200" marB="762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fontAlgn="t"/>
                      <a:r>
                        <a:rPr lang="en-US" dirty="0" err="1">
                          <a:effectLst/>
                        </a:rPr>
                        <a:t>StringBuffer</a:t>
                      </a:r>
                      <a:r>
                        <a:rPr lang="en-US" dirty="0">
                          <a:effectLst/>
                        </a:rPr>
                        <a:t> is less efficient than StringBuilder.</a:t>
                      </a:r>
                      <a:endParaRPr lang="en-US" dirty="0">
                        <a:solidFill>
                          <a:srgbClr val="000000"/>
                        </a:solidFill>
                        <a:effectLst/>
                        <a:latin typeface="verdana" panose="020B0604030504040204" pitchFamily="34" charset="0"/>
                      </a:endParaRPr>
                    </a:p>
                  </a:txBody>
                  <a:tcPr marL="76200" marR="76200" marT="76200" marB="762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t"/>
                      <a:r>
                        <a:rPr lang="en-US" dirty="0">
                          <a:effectLst/>
                        </a:rPr>
                        <a:t>StringBuilder is more efficient than </a:t>
                      </a:r>
                      <a:r>
                        <a:rPr lang="en-US" dirty="0" err="1">
                          <a:effectLst/>
                        </a:rPr>
                        <a:t>StringBuffer</a:t>
                      </a:r>
                      <a:r>
                        <a:rPr lang="en-US" dirty="0">
                          <a:effectLst/>
                        </a:rPr>
                        <a:t>.</a:t>
                      </a:r>
                      <a:endParaRPr lang="en-US" dirty="0">
                        <a:solidFill>
                          <a:srgbClr val="000000"/>
                        </a:solidFill>
                        <a:effectLst/>
                        <a:latin typeface="verdana" panose="020B0604030504040204" pitchFamily="34" charset="0"/>
                      </a:endParaRPr>
                    </a:p>
                  </a:txBody>
                  <a:tcPr marL="76200" marR="76200" marT="76200" marB="762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69975801"/>
                  </a:ext>
                </a:extLst>
              </a:tr>
            </a:tbl>
          </a:graphicData>
        </a:graphic>
      </p:graphicFrame>
    </p:spTree>
    <p:extLst>
      <p:ext uri="{BB962C8B-B14F-4D97-AF65-F5344CB8AC3E}">
        <p14:creationId xmlns:p14="http://schemas.microsoft.com/office/powerpoint/2010/main" val="19638275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38BD19-98E4-4AEF-8890-4DD2B1F50063}"/>
              </a:ext>
            </a:extLst>
          </p:cNvPr>
          <p:cNvSpPr>
            <a:spLocks noGrp="1"/>
          </p:cNvSpPr>
          <p:nvPr>
            <p:ph type="body" idx="1"/>
          </p:nvPr>
        </p:nvSpPr>
        <p:spPr>
          <a:xfrm>
            <a:off x="1097280" y="381547"/>
            <a:ext cx="4937760" cy="736282"/>
          </a:xfrm>
        </p:spPr>
        <p:style>
          <a:lnRef idx="2">
            <a:schemeClr val="dk1"/>
          </a:lnRef>
          <a:fillRef idx="1">
            <a:schemeClr val="lt1"/>
          </a:fillRef>
          <a:effectRef idx="0">
            <a:schemeClr val="dk1"/>
          </a:effectRef>
          <a:fontRef idx="minor">
            <a:schemeClr val="dk1"/>
          </a:fontRef>
        </p:style>
        <p:txBody>
          <a:bodyPr/>
          <a:lstStyle/>
          <a:p>
            <a:r>
              <a:rPr lang="en-US" dirty="0" err="1"/>
              <a:t>StringBuffer</a:t>
            </a:r>
            <a:r>
              <a:rPr lang="en-US" dirty="0"/>
              <a:t> &amp; StringBuilder Methods</a:t>
            </a:r>
          </a:p>
        </p:txBody>
      </p:sp>
      <p:sp>
        <p:nvSpPr>
          <p:cNvPr id="7" name="Content Placeholder 6">
            <a:extLst>
              <a:ext uri="{FF2B5EF4-FFF2-40B4-BE49-F238E27FC236}">
                <a16:creationId xmlns:a16="http://schemas.microsoft.com/office/drawing/2014/main" id="{13309F1B-648F-4ABC-9EBE-E991D375C79A}"/>
              </a:ext>
            </a:extLst>
          </p:cNvPr>
          <p:cNvSpPr>
            <a:spLocks noGrp="1"/>
          </p:cNvSpPr>
          <p:nvPr>
            <p:ph sz="half" idx="2"/>
          </p:nvPr>
        </p:nvSpPr>
        <p:spPr>
          <a:xfrm>
            <a:off x="1097280" y="1325882"/>
            <a:ext cx="4937760" cy="3903134"/>
          </a:xfrm>
        </p:spPr>
        <p:style>
          <a:lnRef idx="2">
            <a:schemeClr val="accent1"/>
          </a:lnRef>
          <a:fillRef idx="1">
            <a:schemeClr val="lt1"/>
          </a:fillRef>
          <a:effectRef idx="0">
            <a:schemeClr val="accent1"/>
          </a:effectRef>
          <a:fontRef idx="minor">
            <a:schemeClr val="dk1"/>
          </a:fontRef>
        </p:style>
        <p:txBody>
          <a:bodyPr/>
          <a:lstStyle/>
          <a:p>
            <a:r>
              <a:rPr lang="en-US" dirty="0"/>
              <a:t>length( ) Returns </a:t>
            </a:r>
            <a:r>
              <a:rPr lang="en-US" dirty="0" err="1"/>
              <a:t>StringBuffer</a:t>
            </a:r>
            <a:r>
              <a:rPr lang="en-US" dirty="0"/>
              <a:t> obj length.</a:t>
            </a:r>
          </a:p>
          <a:p>
            <a:r>
              <a:rPr lang="en-US" dirty="0"/>
              <a:t>capacity( ):Returns capacity of </a:t>
            </a:r>
            <a:r>
              <a:rPr lang="en-US" dirty="0" err="1"/>
              <a:t>StringBuffer</a:t>
            </a:r>
            <a:r>
              <a:rPr lang="en-US" dirty="0"/>
              <a:t> object.</a:t>
            </a:r>
          </a:p>
          <a:p>
            <a:r>
              <a:rPr lang="en-US" dirty="0"/>
              <a:t>append()</a:t>
            </a:r>
          </a:p>
          <a:p>
            <a:r>
              <a:rPr lang="en-US" dirty="0"/>
              <a:t>insert(5, " ");</a:t>
            </a:r>
          </a:p>
          <a:p>
            <a:r>
              <a:rPr lang="en-US" dirty="0"/>
              <a:t>reverse()</a:t>
            </a:r>
          </a:p>
          <a:p>
            <a:r>
              <a:rPr lang="en-US" dirty="0"/>
              <a:t>delete(int </a:t>
            </a:r>
            <a:r>
              <a:rPr lang="en-US" dirty="0" err="1"/>
              <a:t>startIndex</a:t>
            </a:r>
            <a:r>
              <a:rPr lang="en-US" dirty="0"/>
              <a:t>, int </a:t>
            </a:r>
            <a:r>
              <a:rPr lang="en-US" dirty="0" err="1"/>
              <a:t>endIndex</a:t>
            </a:r>
            <a:r>
              <a:rPr lang="en-US" dirty="0"/>
              <a:t>):</a:t>
            </a:r>
          </a:p>
          <a:p>
            <a:r>
              <a:rPr lang="en-US" dirty="0" err="1"/>
              <a:t>deleteCharAt</a:t>
            </a:r>
            <a:r>
              <a:rPr lang="en-US" dirty="0"/>
              <a:t>(int index):</a:t>
            </a:r>
          </a:p>
          <a:p>
            <a:r>
              <a:rPr lang="en-US" dirty="0"/>
              <a:t>replace(int </a:t>
            </a:r>
            <a:r>
              <a:rPr lang="en-US" dirty="0" err="1"/>
              <a:t>startIndex</a:t>
            </a:r>
            <a:r>
              <a:rPr lang="en-US" dirty="0"/>
              <a:t>, int </a:t>
            </a:r>
            <a:r>
              <a:rPr lang="en-US" dirty="0" err="1"/>
              <a:t>endIndex</a:t>
            </a:r>
            <a:r>
              <a:rPr lang="en-US" dirty="0"/>
              <a:t>, String str)</a:t>
            </a:r>
          </a:p>
          <a:p>
            <a:endParaRPr lang="en-US" dirty="0"/>
          </a:p>
          <a:p>
            <a:endParaRPr lang="en-US" dirty="0"/>
          </a:p>
        </p:txBody>
      </p:sp>
      <p:sp>
        <p:nvSpPr>
          <p:cNvPr id="8" name="Text Placeholder 7">
            <a:extLst>
              <a:ext uri="{FF2B5EF4-FFF2-40B4-BE49-F238E27FC236}">
                <a16:creationId xmlns:a16="http://schemas.microsoft.com/office/drawing/2014/main" id="{68DD24F0-1FCA-41E0-88D5-7F840A24685F}"/>
              </a:ext>
            </a:extLst>
          </p:cNvPr>
          <p:cNvSpPr>
            <a:spLocks noGrp="1"/>
          </p:cNvSpPr>
          <p:nvPr>
            <p:ph type="body" sz="quarter" idx="3"/>
          </p:nvPr>
        </p:nvSpPr>
        <p:spPr>
          <a:xfrm>
            <a:off x="6217920" y="381547"/>
            <a:ext cx="4937760" cy="736282"/>
          </a:xfrm>
        </p:spPr>
        <p:style>
          <a:lnRef idx="2">
            <a:schemeClr val="dk1"/>
          </a:lnRef>
          <a:fillRef idx="1">
            <a:schemeClr val="lt1"/>
          </a:fillRef>
          <a:effectRef idx="0">
            <a:schemeClr val="dk1"/>
          </a:effectRef>
          <a:fontRef idx="minor">
            <a:schemeClr val="dk1"/>
          </a:fontRef>
        </p:style>
        <p:txBody>
          <a:bodyPr/>
          <a:lstStyle/>
          <a:p>
            <a:pPr algn="ctr"/>
            <a:r>
              <a:rPr lang="en-US" dirty="0"/>
              <a:t>String Joiner Methods</a:t>
            </a:r>
          </a:p>
        </p:txBody>
      </p:sp>
      <p:sp>
        <p:nvSpPr>
          <p:cNvPr id="9" name="Content Placeholder 8">
            <a:extLst>
              <a:ext uri="{FF2B5EF4-FFF2-40B4-BE49-F238E27FC236}">
                <a16:creationId xmlns:a16="http://schemas.microsoft.com/office/drawing/2014/main" id="{3F66A3B1-53A7-40EF-8DFE-0DB3F129A23B}"/>
              </a:ext>
            </a:extLst>
          </p:cNvPr>
          <p:cNvSpPr>
            <a:spLocks noGrp="1"/>
          </p:cNvSpPr>
          <p:nvPr>
            <p:ph sz="quarter" idx="4"/>
          </p:nvPr>
        </p:nvSpPr>
        <p:spPr>
          <a:xfrm>
            <a:off x="6217920" y="1311809"/>
            <a:ext cx="4937760" cy="3903134"/>
          </a:xfrm>
        </p:spPr>
        <p:style>
          <a:lnRef idx="2">
            <a:schemeClr val="accent2"/>
          </a:lnRef>
          <a:fillRef idx="1">
            <a:schemeClr val="lt1"/>
          </a:fillRef>
          <a:effectRef idx="0">
            <a:schemeClr val="accent2"/>
          </a:effectRef>
          <a:fontRef idx="minor">
            <a:schemeClr val="dk1"/>
          </a:fontRef>
        </p:style>
        <p:txBody>
          <a:bodyPr/>
          <a:lstStyle/>
          <a:p>
            <a:r>
              <a:rPr lang="en-US" dirty="0"/>
              <a:t>Public </a:t>
            </a:r>
            <a:r>
              <a:rPr lang="en-US" dirty="0" err="1"/>
              <a:t>StringJoiner</a:t>
            </a:r>
            <a:r>
              <a:rPr lang="en-US" dirty="0"/>
              <a:t> </a:t>
            </a:r>
            <a:r>
              <a:rPr lang="en-US" b="1" dirty="0"/>
              <a:t>add</a:t>
            </a:r>
            <a:r>
              <a:rPr lang="en-US" dirty="0"/>
              <a:t>(</a:t>
            </a:r>
            <a:r>
              <a:rPr lang="en-US" dirty="0" err="1"/>
              <a:t>CharSequence</a:t>
            </a:r>
            <a:r>
              <a:rPr lang="en-US" dirty="0"/>
              <a:t> </a:t>
            </a:r>
            <a:r>
              <a:rPr lang="en-US" dirty="0" err="1"/>
              <a:t>newElement</a:t>
            </a:r>
            <a:r>
              <a:rPr lang="en-US" dirty="0"/>
              <a:t>)</a:t>
            </a:r>
          </a:p>
          <a:p>
            <a:r>
              <a:rPr lang="en-US" dirty="0"/>
              <a:t>Public int </a:t>
            </a:r>
            <a:r>
              <a:rPr lang="en-US" b="1" dirty="0"/>
              <a:t>length</a:t>
            </a:r>
            <a:r>
              <a:rPr lang="en-US" dirty="0"/>
              <a:t>()</a:t>
            </a:r>
          </a:p>
          <a:p>
            <a:r>
              <a:rPr lang="en-US" dirty="0"/>
              <a:t>Public </a:t>
            </a:r>
            <a:r>
              <a:rPr lang="en-US" dirty="0" err="1"/>
              <a:t>StringJoiner</a:t>
            </a:r>
            <a:r>
              <a:rPr lang="en-US" dirty="0"/>
              <a:t> </a:t>
            </a:r>
            <a:r>
              <a:rPr lang="en-US" b="1" dirty="0" err="1"/>
              <a:t>setEmptyValue</a:t>
            </a:r>
            <a:r>
              <a:rPr lang="en-US" dirty="0"/>
              <a:t>(</a:t>
            </a:r>
            <a:r>
              <a:rPr lang="en-US" dirty="0" err="1"/>
              <a:t>CharSequence</a:t>
            </a:r>
            <a:r>
              <a:rPr lang="en-US" dirty="0"/>
              <a:t> </a:t>
            </a:r>
            <a:r>
              <a:rPr lang="en-US" dirty="0" err="1"/>
              <a:t>emptyValue</a:t>
            </a:r>
            <a:r>
              <a:rPr lang="en-US" dirty="0"/>
              <a:t>)</a:t>
            </a:r>
          </a:p>
          <a:p>
            <a:r>
              <a:rPr lang="en-US" dirty="0"/>
              <a:t>Public </a:t>
            </a:r>
            <a:r>
              <a:rPr lang="en-US" dirty="0" err="1"/>
              <a:t>StringJoiner</a:t>
            </a:r>
            <a:r>
              <a:rPr lang="en-US" dirty="0"/>
              <a:t> merge(</a:t>
            </a:r>
            <a:r>
              <a:rPr lang="en-US" dirty="0" err="1"/>
              <a:t>StringJoiner</a:t>
            </a:r>
            <a:r>
              <a:rPr lang="en-US" dirty="0"/>
              <a:t> other)</a:t>
            </a:r>
            <a:endParaRPr lang="en-US" b="1" u="sng" dirty="0"/>
          </a:p>
          <a:p>
            <a:endParaRPr lang="en-US" dirty="0"/>
          </a:p>
        </p:txBody>
      </p:sp>
    </p:spTree>
    <p:extLst>
      <p:ext uri="{BB962C8B-B14F-4D97-AF65-F5344CB8AC3E}">
        <p14:creationId xmlns:p14="http://schemas.microsoft.com/office/powerpoint/2010/main" val="14358152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0000" dirty="0"/>
              <a:t>OOPS</a:t>
            </a:r>
          </a:p>
        </p:txBody>
      </p:sp>
      <p:sp>
        <p:nvSpPr>
          <p:cNvPr id="4" name="Content Placeholder 3"/>
          <p:cNvSpPr>
            <a:spLocks noGrp="1"/>
          </p:cNvSpPr>
          <p:nvPr>
            <p:ph idx="1"/>
          </p:nvPr>
        </p:nvSpPr>
        <p:spPr>
          <a:xfrm>
            <a:off x="4826357" y="1645920"/>
            <a:ext cx="6492240" cy="2194560"/>
          </a:xfrm>
        </p:spPr>
        <p:txBody>
          <a:bodyPr>
            <a:normAutofit/>
          </a:bodyPr>
          <a:lstStyle/>
          <a:p>
            <a:pPr algn="just"/>
            <a:r>
              <a:rPr lang="en-US" sz="3600" dirty="0"/>
              <a:t>Object-oriented programming is based on the concept of "objects", which may attributes and methods</a:t>
            </a:r>
          </a:p>
        </p:txBody>
      </p:sp>
      <p:sp>
        <p:nvSpPr>
          <p:cNvPr id="3" name="Text Placeholder 2"/>
          <p:cNvSpPr>
            <a:spLocks noGrp="1"/>
          </p:cNvSpPr>
          <p:nvPr>
            <p:ph type="body" sz="half" idx="2"/>
          </p:nvPr>
        </p:nvSpPr>
        <p:spPr>
          <a:xfrm>
            <a:off x="334851" y="2926080"/>
            <a:ext cx="3503053" cy="3379124"/>
          </a:xfrm>
        </p:spPr>
        <p:txBody>
          <a:bodyPr>
            <a:normAutofit/>
          </a:bodyPr>
          <a:lstStyle/>
          <a:p>
            <a:pPr algn="just"/>
            <a:r>
              <a:rPr lang="en-US" sz="2800" dirty="0"/>
              <a:t>OBJECT ORIENTED </a:t>
            </a:r>
            <a:r>
              <a:rPr lang="en-US" sz="2800" spc="600" dirty="0"/>
              <a:t>PROGRAMMING</a:t>
            </a:r>
          </a:p>
        </p:txBody>
      </p:sp>
    </p:spTree>
    <p:extLst>
      <p:ext uri="{BB962C8B-B14F-4D97-AF65-F5344CB8AC3E}">
        <p14:creationId xmlns:p14="http://schemas.microsoft.com/office/powerpoint/2010/main" val="2168306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402946"/>
            <a:ext cx="10058400" cy="1450757"/>
          </a:xfrm>
        </p:spPr>
        <p:txBody>
          <a:bodyPr>
            <a:normAutofit/>
          </a:bodyPr>
          <a:lstStyle/>
          <a:p>
            <a:r>
              <a:rPr lang="en-US" dirty="0">
                <a:solidFill>
                  <a:schemeClr val="tx1"/>
                </a:solidFill>
              </a:rPr>
              <a:t>Architecture-neutral</a:t>
            </a:r>
          </a:p>
        </p:txBody>
      </p:sp>
      <p:sp>
        <p:nvSpPr>
          <p:cNvPr id="4" name="Text Placeholder 3"/>
          <p:cNvSpPr>
            <a:spLocks noGrp="1"/>
          </p:cNvSpPr>
          <p:nvPr>
            <p:ph type="body" idx="1"/>
          </p:nvPr>
        </p:nvSpPr>
        <p:spPr>
          <a:xfrm>
            <a:off x="659310" y="4239694"/>
            <a:ext cx="4937760" cy="736282"/>
          </a:xfrm>
        </p:spPr>
        <p:txBody>
          <a:bodyPr>
            <a:normAutofit/>
          </a:bodyPr>
          <a:lstStyle/>
          <a:p>
            <a:pPr algn="ctr"/>
            <a:r>
              <a:rPr lang="en-US" sz="2800" dirty="0">
                <a:solidFill>
                  <a:schemeClr val="tx1"/>
                </a:solidFill>
              </a:rPr>
              <a:t>C</a:t>
            </a:r>
          </a:p>
        </p:txBody>
      </p:sp>
      <p:sp>
        <p:nvSpPr>
          <p:cNvPr id="5" name="Content Placeholder 4"/>
          <p:cNvSpPr>
            <a:spLocks noGrp="1"/>
          </p:cNvSpPr>
          <p:nvPr>
            <p:ph sz="half" idx="2"/>
          </p:nvPr>
        </p:nvSpPr>
        <p:spPr>
          <a:xfrm>
            <a:off x="1348266" y="4954511"/>
            <a:ext cx="4040188" cy="1482725"/>
          </a:xfrm>
        </p:spPr>
        <p:txBody>
          <a:bodyPr/>
          <a:lstStyle/>
          <a:p>
            <a:r>
              <a:rPr lang="en-US" dirty="0">
                <a:solidFill>
                  <a:schemeClr val="tx1"/>
                </a:solidFill>
              </a:rPr>
              <a:t>C Source file need changes</a:t>
            </a:r>
          </a:p>
          <a:p>
            <a:r>
              <a:rPr lang="en-US" dirty="0">
                <a:solidFill>
                  <a:schemeClr val="tx1"/>
                </a:solidFill>
              </a:rPr>
              <a:t>Primitive Data type size may be different for compiler to compiler</a:t>
            </a:r>
          </a:p>
        </p:txBody>
      </p:sp>
      <p:sp>
        <p:nvSpPr>
          <p:cNvPr id="6" name="Text Placeholder 5"/>
          <p:cNvSpPr>
            <a:spLocks noGrp="1"/>
          </p:cNvSpPr>
          <p:nvPr>
            <p:ph type="body" sz="quarter" idx="3"/>
          </p:nvPr>
        </p:nvSpPr>
        <p:spPr>
          <a:xfrm>
            <a:off x="6940493" y="4239694"/>
            <a:ext cx="3589434" cy="736282"/>
          </a:xfrm>
        </p:spPr>
        <p:txBody>
          <a:bodyPr>
            <a:normAutofit/>
          </a:bodyPr>
          <a:lstStyle/>
          <a:p>
            <a:pPr algn="ctr"/>
            <a:r>
              <a:rPr lang="en-US" sz="2800" dirty="0">
                <a:solidFill>
                  <a:schemeClr val="tx1"/>
                </a:solidFill>
              </a:rPr>
              <a:t>Java</a:t>
            </a:r>
          </a:p>
        </p:txBody>
      </p:sp>
      <p:sp>
        <p:nvSpPr>
          <p:cNvPr id="7" name="Content Placeholder 6"/>
          <p:cNvSpPr>
            <a:spLocks noGrp="1"/>
          </p:cNvSpPr>
          <p:nvPr>
            <p:ph sz="quarter" idx="4"/>
          </p:nvPr>
        </p:nvSpPr>
        <p:spPr>
          <a:xfrm>
            <a:off x="6675404" y="4846979"/>
            <a:ext cx="4041775" cy="1101725"/>
          </a:xfrm>
        </p:spPr>
        <p:txBody>
          <a:bodyPr/>
          <a:lstStyle/>
          <a:p>
            <a:r>
              <a:rPr lang="en-US" dirty="0">
                <a:solidFill>
                  <a:schemeClr val="tx1"/>
                </a:solidFill>
              </a:rPr>
              <a:t>Java Source file no need any changes</a:t>
            </a:r>
          </a:p>
          <a:p>
            <a:r>
              <a:rPr lang="en-US" dirty="0">
                <a:solidFill>
                  <a:schemeClr val="tx1"/>
                </a:solidFill>
              </a:rPr>
              <a:t>Primitive Data type size are same</a:t>
            </a:r>
          </a:p>
        </p:txBody>
      </p:sp>
      <p:sp>
        <p:nvSpPr>
          <p:cNvPr id="9" name="Title 1"/>
          <p:cNvSpPr txBox="1">
            <a:spLocks/>
          </p:cNvSpPr>
          <p:nvPr/>
        </p:nvSpPr>
        <p:spPr>
          <a:xfrm>
            <a:off x="1097280" y="3443183"/>
            <a:ext cx="8229600" cy="1143000"/>
          </a:xfrm>
          <a:prstGeom prst="rect">
            <a:avLst/>
          </a:prstGeom>
        </p:spPr>
        <p:txBody>
          <a:bodyPr vert="horz" lIns="91440" tIns="45720" rIns="91440" bIns="45720" rtlCol="0" anchor="ctr">
            <a:normAutofit/>
          </a:bodyPr>
          <a:lstStyle/>
          <a:p>
            <a:pPr>
              <a:lnSpc>
                <a:spcPct val="85000"/>
              </a:lnSpc>
              <a:spcBef>
                <a:spcPct val="0"/>
              </a:spcBef>
            </a:pPr>
            <a:endParaRPr lang="en-US" sz="4800" spc="-50" dirty="0">
              <a:latin typeface="+mj-lt"/>
              <a:ea typeface="+mj-ea"/>
              <a:cs typeface="+mj-cs"/>
            </a:endParaRPr>
          </a:p>
        </p:txBody>
      </p:sp>
      <p:pic>
        <p:nvPicPr>
          <p:cNvPr id="1026" name="Picture 2" descr="Upgrading your processor in eight easy steps | BT Business Direct Blog">
            <a:extLst>
              <a:ext uri="{FF2B5EF4-FFF2-40B4-BE49-F238E27FC236}">
                <a16:creationId xmlns:a16="http://schemas.microsoft.com/office/drawing/2014/main" id="{1CFF4F0F-EFD4-4C26-A208-01949852B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9734" y="1880029"/>
            <a:ext cx="2776013" cy="23794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749AD85-23A0-4EFF-8F4D-432C4B69389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9352" b="71944" l="10400" r="90000"/>
                    </a14:imgEffect>
                  </a14:imgLayer>
                </a14:imgProps>
              </a:ext>
              <a:ext uri="{28A0092B-C50C-407E-A947-70E740481C1C}">
                <a14:useLocalDpi xmlns:a14="http://schemas.microsoft.com/office/drawing/2010/main" val="0"/>
              </a:ext>
            </a:extLst>
          </a:blip>
          <a:srcRect l="9384" t="23594" r="10045" b="31423"/>
          <a:stretch/>
        </p:blipFill>
        <p:spPr>
          <a:xfrm>
            <a:off x="6557211" y="1756611"/>
            <a:ext cx="4150894" cy="2502858"/>
          </a:xfrm>
          <a:prstGeom prst="rect">
            <a:avLst/>
          </a:prstGeom>
        </p:spPr>
      </p:pic>
      <p:sp>
        <p:nvSpPr>
          <p:cNvPr id="11" name="TextBox 10">
            <a:extLst>
              <a:ext uri="{FF2B5EF4-FFF2-40B4-BE49-F238E27FC236}">
                <a16:creationId xmlns:a16="http://schemas.microsoft.com/office/drawing/2014/main" id="{2F470B84-4C20-4F75-94F5-00B0C5A9C376}"/>
              </a:ext>
            </a:extLst>
          </p:cNvPr>
          <p:cNvSpPr txBox="1"/>
          <p:nvPr/>
        </p:nvSpPr>
        <p:spPr>
          <a:xfrm>
            <a:off x="8373127" y="2270898"/>
            <a:ext cx="646331" cy="584775"/>
          </a:xfrm>
          <a:prstGeom prst="rect">
            <a:avLst/>
          </a:prstGeom>
          <a:noFill/>
        </p:spPr>
        <p:txBody>
          <a:bodyPr wrap="none" rtlCol="0">
            <a:spAutoFit/>
          </a:bodyPr>
          <a:lstStyle/>
          <a:p>
            <a:r>
              <a:rPr lang="en-US" sz="3200" dirty="0">
                <a:solidFill>
                  <a:schemeClr val="bg1"/>
                </a:solidFill>
              </a:rPr>
              <a:t>OS</a:t>
            </a:r>
          </a:p>
        </p:txBody>
      </p:sp>
      <p:sp>
        <p:nvSpPr>
          <p:cNvPr id="13" name="Text Placeholder 5">
            <a:extLst>
              <a:ext uri="{FF2B5EF4-FFF2-40B4-BE49-F238E27FC236}">
                <a16:creationId xmlns:a16="http://schemas.microsoft.com/office/drawing/2014/main" id="{9FE2CE88-CA65-41E7-AD36-C52DC74FBA32}"/>
              </a:ext>
            </a:extLst>
          </p:cNvPr>
          <p:cNvSpPr txBox="1">
            <a:spLocks/>
          </p:cNvSpPr>
          <p:nvPr/>
        </p:nvSpPr>
        <p:spPr>
          <a:xfrm>
            <a:off x="5978077" y="1166475"/>
            <a:ext cx="4937760" cy="73628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pPr algn="ctr"/>
            <a:r>
              <a:rPr lang="en-US" sz="2800" dirty="0">
                <a:solidFill>
                  <a:schemeClr val="tx1"/>
                </a:solidFill>
              </a:rPr>
              <a:t>OS Updating</a:t>
            </a:r>
          </a:p>
        </p:txBody>
      </p:sp>
      <p:sp>
        <p:nvSpPr>
          <p:cNvPr id="14" name="Text Placeholder 5">
            <a:extLst>
              <a:ext uri="{FF2B5EF4-FFF2-40B4-BE49-F238E27FC236}">
                <a16:creationId xmlns:a16="http://schemas.microsoft.com/office/drawing/2014/main" id="{D950F4D9-6C60-40A9-8463-9293EE055F0C}"/>
              </a:ext>
            </a:extLst>
          </p:cNvPr>
          <p:cNvSpPr txBox="1">
            <a:spLocks/>
          </p:cNvSpPr>
          <p:nvPr/>
        </p:nvSpPr>
        <p:spPr>
          <a:xfrm>
            <a:off x="750750" y="1185174"/>
            <a:ext cx="4937760" cy="73628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pPr algn="ctr"/>
            <a:r>
              <a:rPr lang="en-US" sz="2800" dirty="0">
                <a:solidFill>
                  <a:schemeClr val="tx1"/>
                </a:solidFill>
              </a:rPr>
              <a:t>Processor Updating</a:t>
            </a:r>
          </a:p>
        </p:txBody>
      </p:sp>
    </p:spTree>
    <p:extLst>
      <p:ext uri="{BB962C8B-B14F-4D97-AF65-F5344CB8AC3E}">
        <p14:creationId xmlns:p14="http://schemas.microsoft.com/office/powerpoint/2010/main" val="14001896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9600" dirty="0"/>
              <a:t>OOPS</a:t>
            </a:r>
          </a:p>
        </p:txBody>
      </p:sp>
      <p:sp>
        <p:nvSpPr>
          <p:cNvPr id="6" name="Text Placeholder 5"/>
          <p:cNvSpPr>
            <a:spLocks noGrp="1"/>
          </p:cNvSpPr>
          <p:nvPr>
            <p:ph idx="1"/>
          </p:nvPr>
        </p:nvSpPr>
        <p:spPr/>
        <p:txBody>
          <a:bodyPr>
            <a:normAutofit/>
          </a:bodyPr>
          <a:lstStyle/>
          <a:p>
            <a:pPr marL="285750" indent="-285750">
              <a:buBlip>
                <a:blip r:embed="rId2"/>
              </a:buBlip>
            </a:pPr>
            <a:r>
              <a:rPr lang="en-US" sz="3600" dirty="0"/>
              <a:t>Object</a:t>
            </a:r>
          </a:p>
          <a:p>
            <a:pPr marL="285750" indent="-285750">
              <a:buBlip>
                <a:blip r:embed="rId2"/>
              </a:buBlip>
            </a:pPr>
            <a:r>
              <a:rPr lang="en-US" sz="3600" dirty="0"/>
              <a:t>Class</a:t>
            </a:r>
          </a:p>
          <a:p>
            <a:pPr marL="285750" indent="-285750">
              <a:buBlip>
                <a:blip r:embed="rId2"/>
              </a:buBlip>
            </a:pPr>
            <a:r>
              <a:rPr lang="en-US" sz="3600" dirty="0"/>
              <a:t>Inheritance</a:t>
            </a:r>
          </a:p>
          <a:p>
            <a:pPr marL="285750" indent="-285750">
              <a:buBlip>
                <a:blip r:embed="rId2"/>
              </a:buBlip>
            </a:pPr>
            <a:r>
              <a:rPr lang="en-US" sz="3600" dirty="0"/>
              <a:t>Polymorphism</a:t>
            </a:r>
          </a:p>
          <a:p>
            <a:pPr marL="285750" indent="-285750">
              <a:buBlip>
                <a:blip r:embed="rId2"/>
              </a:buBlip>
            </a:pPr>
            <a:r>
              <a:rPr lang="en-US" sz="3600" dirty="0"/>
              <a:t>Abstraction</a:t>
            </a:r>
          </a:p>
          <a:p>
            <a:pPr marL="285750" indent="-285750">
              <a:buBlip>
                <a:blip r:embed="rId2"/>
              </a:buBlip>
            </a:pPr>
            <a:r>
              <a:rPr lang="en-US" sz="3600" dirty="0"/>
              <a:t>Encapsulation</a:t>
            </a:r>
          </a:p>
        </p:txBody>
      </p:sp>
    </p:spTree>
    <p:extLst>
      <p:ext uri="{BB962C8B-B14F-4D97-AF65-F5344CB8AC3E}">
        <p14:creationId xmlns:p14="http://schemas.microsoft.com/office/powerpoint/2010/main" val="18226662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p:cNvSpPr>
          <p:nvPr/>
        </p:nvSpPr>
        <p:spPr>
          <a:xfrm>
            <a:off x="875763" y="193183"/>
            <a:ext cx="10406130" cy="6040192"/>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Tx/>
              <a:buBlip>
                <a:blip r:embed="rId2"/>
              </a:buBlip>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Tx/>
              <a:buBlip>
                <a:blip r:embed="rId3"/>
              </a:buBlip>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endParaRPr lang="en-US" sz="2400" dirty="0"/>
          </a:p>
        </p:txBody>
      </p:sp>
      <p:sp>
        <p:nvSpPr>
          <p:cNvPr id="5" name="Title 4"/>
          <p:cNvSpPr>
            <a:spLocks noGrp="1"/>
          </p:cNvSpPr>
          <p:nvPr>
            <p:ph type="title"/>
          </p:nvPr>
        </p:nvSpPr>
        <p:spPr>
          <a:xfrm>
            <a:off x="1128981" y="357339"/>
            <a:ext cx="10058400" cy="832571"/>
          </a:xfrm>
        </p:spPr>
        <p:txBody>
          <a:bodyPr/>
          <a:lstStyle/>
          <a:p>
            <a:r>
              <a:rPr lang="en-US" b="1" dirty="0">
                <a:solidFill>
                  <a:schemeClr val="tx1"/>
                </a:solidFill>
              </a:rPr>
              <a:t>Object</a:t>
            </a:r>
          </a:p>
        </p:txBody>
      </p:sp>
      <p:sp>
        <p:nvSpPr>
          <p:cNvPr id="6" name="Content Placeholder 5"/>
          <p:cNvSpPr>
            <a:spLocks noGrp="1"/>
          </p:cNvSpPr>
          <p:nvPr>
            <p:ph idx="1"/>
          </p:nvPr>
        </p:nvSpPr>
        <p:spPr>
          <a:xfrm>
            <a:off x="1223493" y="1737551"/>
            <a:ext cx="10058400" cy="4023360"/>
          </a:xfrm>
        </p:spPr>
        <p:txBody>
          <a:bodyPr>
            <a:normAutofit/>
          </a:bodyPr>
          <a:lstStyle/>
          <a:p>
            <a:pPr lvl="1">
              <a:lnSpc>
                <a:spcPct val="100000"/>
              </a:lnSpc>
            </a:pPr>
            <a:r>
              <a:rPr lang="en-US" sz="2000" dirty="0"/>
              <a:t>Any entity that has state(properties) and behavior(actions) is known as an object.</a:t>
            </a:r>
          </a:p>
          <a:p>
            <a:pPr lvl="1">
              <a:lnSpc>
                <a:spcPct val="100000"/>
              </a:lnSpc>
            </a:pPr>
            <a:r>
              <a:rPr lang="en-US" sz="2000" b="1" dirty="0"/>
              <a:t>State</a:t>
            </a:r>
            <a:r>
              <a:rPr lang="en-US" sz="2000" dirty="0"/>
              <a:t>: Address, Color, Area, Door no</a:t>
            </a:r>
          </a:p>
          <a:p>
            <a:pPr lvl="1">
              <a:lnSpc>
                <a:spcPct val="100000"/>
              </a:lnSpc>
            </a:pPr>
            <a:r>
              <a:rPr lang="en-US" sz="2000" b="1" dirty="0"/>
              <a:t>Behavior</a:t>
            </a:r>
            <a:r>
              <a:rPr lang="en-US" sz="2000" dirty="0"/>
              <a:t>: Open door, close door</a:t>
            </a:r>
          </a:p>
          <a:p>
            <a:pPr lvl="1">
              <a:lnSpc>
                <a:spcPct val="100000"/>
              </a:lnSpc>
            </a:pPr>
            <a:r>
              <a:rPr lang="en-US" dirty="0"/>
              <a:t>The ‘</a:t>
            </a:r>
            <a:r>
              <a:rPr lang="en-US" i="1" dirty="0"/>
              <a:t>new</a:t>
            </a:r>
            <a:r>
              <a:rPr lang="en-US" dirty="0"/>
              <a:t>’ keyword is used to create the </a:t>
            </a:r>
            <a:r>
              <a:rPr lang="en-US" i="1" dirty="0"/>
              <a:t>object</a:t>
            </a:r>
            <a:r>
              <a:rPr lang="en-US" dirty="0"/>
              <a:t>.</a:t>
            </a:r>
            <a:endParaRPr lang="en-US" sz="2000" dirty="0"/>
          </a:p>
          <a:p>
            <a:pPr lvl="1">
              <a:lnSpc>
                <a:spcPct val="100000"/>
              </a:lnSpc>
            </a:pPr>
            <a:endParaRPr lang="en-US" sz="2000" b="1" dirty="0"/>
          </a:p>
          <a:p>
            <a:pPr marL="201168" lvl="1" indent="0">
              <a:lnSpc>
                <a:spcPct val="100000"/>
              </a:lnSpc>
              <a:buNone/>
            </a:pPr>
            <a:endParaRPr lang="en-US" sz="2000" dirty="0"/>
          </a:p>
          <a:p>
            <a:pPr lvl="1">
              <a:lnSpc>
                <a:spcPct val="100000"/>
              </a:lnSpc>
            </a:pPr>
            <a:endParaRPr lang="en-US" sz="2000" dirty="0"/>
          </a:p>
          <a:p>
            <a:pPr>
              <a:lnSpc>
                <a:spcPct val="100000"/>
              </a:lnSpc>
            </a:pPr>
            <a:endParaRPr lang="en-US" dirty="0"/>
          </a:p>
          <a:p>
            <a:pPr>
              <a:lnSpc>
                <a:spcPct val="100000"/>
              </a:lnSpc>
            </a:pPr>
            <a:endParaRPr lang="en-US" dirty="0"/>
          </a:p>
        </p:txBody>
      </p:sp>
      <p:pic>
        <p:nvPicPr>
          <p:cNvPr id="2050" name="Picture 2" descr="Image result for house vector image png">
            <a:extLst>
              <a:ext uri="{FF2B5EF4-FFF2-40B4-BE49-F238E27FC236}">
                <a16:creationId xmlns:a16="http://schemas.microsoft.com/office/drawing/2014/main" id="{EAC436BF-AB8D-439B-B3CD-FEABAC77B9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221" b="47054"/>
          <a:stretch/>
        </p:blipFill>
        <p:spPr bwMode="auto">
          <a:xfrm>
            <a:off x="7080805" y="4400307"/>
            <a:ext cx="4876800" cy="203486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A861904B-4D62-4949-A786-F5FAADC51304}"/>
              </a:ext>
            </a:extLst>
          </p:cNvPr>
          <p:cNvGrpSpPr/>
          <p:nvPr/>
        </p:nvGrpSpPr>
        <p:grpSpPr>
          <a:xfrm>
            <a:off x="4452752" y="674364"/>
            <a:ext cx="6849417" cy="845450"/>
            <a:chOff x="3245476" y="765199"/>
            <a:chExt cx="6849417" cy="845450"/>
          </a:xfrm>
        </p:grpSpPr>
        <p:sp>
          <p:nvSpPr>
            <p:cNvPr id="3" name="Arrow: Right 2">
              <a:extLst>
                <a:ext uri="{FF2B5EF4-FFF2-40B4-BE49-F238E27FC236}">
                  <a16:creationId xmlns:a16="http://schemas.microsoft.com/office/drawing/2014/main" id="{D75CFAD9-3845-4410-AE11-6F704DC6AE34}"/>
                </a:ext>
              </a:extLst>
            </p:cNvPr>
            <p:cNvSpPr/>
            <p:nvPr/>
          </p:nvSpPr>
          <p:spPr>
            <a:xfrm>
              <a:off x="5911403" y="1096761"/>
              <a:ext cx="1517563" cy="214491"/>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46E3FA9-2D52-4D10-B23E-8C4B6358B0CC}"/>
                </a:ext>
              </a:extLst>
            </p:cNvPr>
            <p:cNvGrpSpPr/>
            <p:nvPr/>
          </p:nvGrpSpPr>
          <p:grpSpPr>
            <a:xfrm>
              <a:off x="3245476" y="765199"/>
              <a:ext cx="6849417" cy="845450"/>
              <a:chOff x="579549" y="4185634"/>
              <a:chExt cx="6849417" cy="845450"/>
            </a:xfrm>
          </p:grpSpPr>
          <p:sp>
            <p:nvSpPr>
              <p:cNvPr id="2" name="Rectangle 1">
                <a:extLst>
                  <a:ext uri="{FF2B5EF4-FFF2-40B4-BE49-F238E27FC236}">
                    <a16:creationId xmlns:a16="http://schemas.microsoft.com/office/drawing/2014/main" id="{5F03F59E-FFA7-4FCA-AD1B-66914A89095B}"/>
                  </a:ext>
                </a:extLst>
              </p:cNvPr>
              <p:cNvSpPr/>
              <p:nvPr/>
            </p:nvSpPr>
            <p:spPr>
              <a:xfrm>
                <a:off x="579549" y="4198513"/>
                <a:ext cx="2665927" cy="8325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Object</a:t>
                </a:r>
              </a:p>
            </p:txBody>
          </p:sp>
          <p:sp>
            <p:nvSpPr>
              <p:cNvPr id="7" name="Rectangle 6">
                <a:extLst>
                  <a:ext uri="{FF2B5EF4-FFF2-40B4-BE49-F238E27FC236}">
                    <a16:creationId xmlns:a16="http://schemas.microsoft.com/office/drawing/2014/main" id="{C142204B-9A48-4B24-AF54-8981E0A4B441}"/>
                  </a:ext>
                </a:extLst>
              </p:cNvPr>
              <p:cNvSpPr/>
              <p:nvPr/>
            </p:nvSpPr>
            <p:spPr>
              <a:xfrm>
                <a:off x="4763039" y="4198513"/>
                <a:ext cx="2665927" cy="8325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Class</a:t>
                </a:r>
              </a:p>
            </p:txBody>
          </p:sp>
          <p:sp>
            <p:nvSpPr>
              <p:cNvPr id="8" name="TextBox 7">
                <a:extLst>
                  <a:ext uri="{FF2B5EF4-FFF2-40B4-BE49-F238E27FC236}">
                    <a16:creationId xmlns:a16="http://schemas.microsoft.com/office/drawing/2014/main" id="{766B1147-2FE4-433D-A361-3F30A1FB1023}"/>
                  </a:ext>
                </a:extLst>
              </p:cNvPr>
              <p:cNvSpPr txBox="1"/>
              <p:nvPr/>
            </p:nvSpPr>
            <p:spPr>
              <a:xfrm>
                <a:off x="3361385" y="4185634"/>
                <a:ext cx="1331198" cy="400110"/>
              </a:xfrm>
              <a:prstGeom prst="rect">
                <a:avLst/>
              </a:prstGeom>
              <a:noFill/>
            </p:spPr>
            <p:txBody>
              <a:bodyPr wrap="none" rtlCol="0">
                <a:spAutoFit/>
              </a:bodyPr>
              <a:lstStyle/>
              <a:p>
                <a:r>
                  <a:rPr lang="en-US" sz="2000" dirty="0"/>
                  <a:t>Instance of</a:t>
                </a:r>
              </a:p>
            </p:txBody>
          </p:sp>
        </p:grpSp>
      </p:grpSp>
      <p:sp>
        <p:nvSpPr>
          <p:cNvPr id="17" name="Rectangle 5">
            <a:extLst>
              <a:ext uri="{FF2B5EF4-FFF2-40B4-BE49-F238E27FC236}">
                <a16:creationId xmlns:a16="http://schemas.microsoft.com/office/drawing/2014/main" id="{025A3C0F-A632-4326-97C3-EC82162EABC9}"/>
              </a:ext>
            </a:extLst>
          </p:cNvPr>
          <p:cNvSpPr>
            <a:spLocks noChangeArrowheads="1"/>
          </p:cNvSpPr>
          <p:nvPr/>
        </p:nvSpPr>
        <p:spPr bwMode="auto">
          <a:xfrm>
            <a:off x="1414934" y="3213279"/>
            <a:ext cx="3913251" cy="3170099"/>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8B"/>
                </a:solidFill>
                <a:effectLst/>
                <a:latin typeface="Consolas" panose="020B0609020204030204" pitchFamily="49" charset="0"/>
              </a:rPr>
              <a:t>class</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2B91AF"/>
                </a:solidFill>
                <a:effectLst/>
                <a:latin typeface="Consolas" panose="020B0609020204030204" pitchFamily="49" charset="0"/>
              </a:rPr>
              <a:t>House</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B91AF"/>
                </a:solidFill>
                <a:effectLst/>
                <a:latin typeface="Consolas" panose="020B0609020204030204" pitchFamily="49" charset="0"/>
              </a:rPr>
              <a:t>	String</a:t>
            </a:r>
            <a:r>
              <a:rPr kumimoji="0" lang="en-US" altLang="en-US" sz="1600" b="0" i="0" u="none" strike="noStrike" cap="none" normalizeH="0" baseline="0" dirty="0">
                <a:ln>
                  <a:noFill/>
                </a:ln>
                <a:solidFill>
                  <a:srgbClr val="000000"/>
                </a:solidFill>
                <a:effectLst/>
                <a:latin typeface="Consolas" panose="020B0609020204030204" pitchFamily="49" charset="0"/>
              </a:rPr>
              <a:t> address;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B91AF"/>
                </a:solidFill>
                <a:effectLst/>
                <a:latin typeface="Consolas" panose="020B0609020204030204" pitchFamily="49" charset="0"/>
              </a:rPr>
              <a:t>	String</a:t>
            </a:r>
            <a:r>
              <a:rPr kumimoji="0" lang="en-US" altLang="en-US" sz="1600" b="0" i="0" u="none" strike="noStrike" cap="none" normalizeH="0" baseline="0" dirty="0">
                <a:ln>
                  <a:noFill/>
                </a:ln>
                <a:solidFill>
                  <a:srgbClr val="000000"/>
                </a:solidFill>
                <a:effectLst/>
                <a:latin typeface="Consolas" panose="020B0609020204030204" pitchFamily="49" charset="0"/>
              </a:rPr>
              <a:t> color;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8B"/>
                </a:solidFill>
                <a:effectLst/>
                <a:latin typeface="Consolas" panose="020B0609020204030204" pitchFamily="49" charset="0"/>
              </a:rPr>
              <a:t>	double</a:t>
            </a:r>
            <a:r>
              <a:rPr kumimoji="0" lang="en-US" altLang="en-US" sz="1600" b="0" i="0" u="none" strike="noStrike" cap="none" normalizeH="0" baseline="0" dirty="0">
                <a:ln>
                  <a:noFill/>
                </a:ln>
                <a:solidFill>
                  <a:srgbClr val="000000"/>
                </a:solidFill>
                <a:effectLst/>
                <a:latin typeface="Consolas" panose="020B0609020204030204" pitchFamily="49" charset="0"/>
              </a:rPr>
              <a:t> area;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	int </a:t>
            </a:r>
            <a:r>
              <a:rPr lang="en-US" altLang="en-US" sz="1600" dirty="0" err="1">
                <a:solidFill>
                  <a:srgbClr val="000000"/>
                </a:solidFill>
                <a:latin typeface="Consolas" panose="020B0609020204030204" pitchFamily="49" charset="0"/>
              </a:rPr>
              <a:t>doorNo</a:t>
            </a:r>
            <a:r>
              <a:rPr lang="en-US" altLang="en-US" sz="1600" dirty="0">
                <a:solidFill>
                  <a:srgbClr val="000000"/>
                </a:solidFill>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8B"/>
                </a:solidFill>
                <a:effectLst/>
                <a:latin typeface="Consolas" panose="020B0609020204030204" pitchFamily="49" charset="0"/>
              </a:rPr>
              <a:t>	void</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openDoor</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808080"/>
                </a:solidFill>
                <a:effectLst/>
                <a:latin typeface="Consolas" panose="020B0609020204030204" pitchFamily="49" charset="0"/>
              </a:rPr>
              <a:t>//Write code here</a:t>
            </a:r>
            <a:r>
              <a:rPr kumimoji="0" lang="en-US" altLang="en-US" sz="1600" b="0" i="0" u="none" strike="noStrike" cap="none" normalizeH="0" baseline="0" dirty="0">
                <a:ln>
                  <a:noFill/>
                </a:ln>
                <a:solidFill>
                  <a:srgbClr val="000000"/>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8B"/>
                </a:solidFill>
                <a:effectLst/>
                <a:latin typeface="Consolas" panose="020B0609020204030204" pitchFamily="49" charset="0"/>
              </a:rPr>
              <a:t>	void</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closeDoor</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808080"/>
                </a:solidFill>
                <a:effectLst/>
                <a:latin typeface="Consolas" panose="020B0609020204030204" pitchFamily="49" charset="0"/>
              </a:rPr>
              <a:t>//Write code here</a:t>
            </a:r>
            <a:r>
              <a:rPr kumimoji="0" lang="en-US" altLang="en-US" sz="1600" b="0" i="0" u="none" strike="noStrike" cap="none" normalizeH="0" baseline="0" dirty="0">
                <a:ln>
                  <a:noFill/>
                </a:ln>
                <a:solidFill>
                  <a:srgbClr val="000000"/>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6847B136-FFF1-4132-98EE-3B5FAC0AE55C}"/>
              </a:ext>
            </a:extLst>
          </p:cNvPr>
          <p:cNvSpPr>
            <a:spLocks noChangeArrowheads="1"/>
          </p:cNvSpPr>
          <p:nvPr/>
        </p:nvSpPr>
        <p:spPr bwMode="auto">
          <a:xfrm>
            <a:off x="5313234" y="3938642"/>
            <a:ext cx="3730508" cy="92333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b="1" i="1" u="none" strike="noStrike" cap="none" normalizeH="0" baseline="0" dirty="0">
                <a:ln>
                  <a:noFill/>
                </a:ln>
                <a:solidFill>
                  <a:srgbClr val="2B91AF"/>
                </a:solidFill>
                <a:effectLst/>
                <a:latin typeface="Consolas" panose="020B0609020204030204" pitchFamily="49" charset="0"/>
              </a:rPr>
              <a:t>House</a:t>
            </a:r>
            <a:r>
              <a:rPr kumimoji="0" lang="en-US" altLang="en-US" b="1" i="1" u="none" strike="noStrike" cap="none" normalizeH="0" baseline="0" dirty="0">
                <a:ln>
                  <a:noFill/>
                </a:ln>
                <a:solidFill>
                  <a:srgbClr val="000000"/>
                </a:solidFill>
                <a:effectLst/>
                <a:latin typeface="Consolas" panose="020B0609020204030204" pitchFamily="49" charset="0"/>
              </a:rPr>
              <a:t> </a:t>
            </a:r>
            <a:r>
              <a:rPr kumimoji="0" lang="en-US" altLang="en-US" b="1" i="1" u="none" strike="noStrike" cap="none" normalizeH="0" baseline="0" dirty="0" err="1">
                <a:ln>
                  <a:noFill/>
                </a:ln>
                <a:solidFill>
                  <a:srgbClr val="FF0000"/>
                </a:solidFill>
                <a:effectLst/>
                <a:latin typeface="Consolas" panose="020B0609020204030204" pitchFamily="49" charset="0"/>
              </a:rPr>
              <a:t>kkHouse</a:t>
            </a:r>
            <a:r>
              <a:rPr kumimoji="0" lang="en-US" altLang="en-US" b="1" i="1" u="none" strike="noStrike" cap="none" normalizeH="0" baseline="0" dirty="0">
                <a:ln>
                  <a:noFill/>
                </a:ln>
                <a:solidFill>
                  <a:srgbClr val="FF0000"/>
                </a:solidFill>
                <a:effectLst/>
                <a:latin typeface="Consolas" panose="020B0609020204030204" pitchFamily="49" charset="0"/>
              </a:rPr>
              <a:t> = new</a:t>
            </a:r>
            <a:r>
              <a:rPr kumimoji="0" lang="en-US" altLang="en-US" b="1" i="1" u="none" strike="noStrike" cap="none" normalizeH="0" baseline="0" dirty="0">
                <a:ln>
                  <a:noFill/>
                </a:ln>
                <a:solidFill>
                  <a:srgbClr val="000000"/>
                </a:solidFill>
                <a:effectLst/>
                <a:latin typeface="Consolas" panose="020B0609020204030204" pitchFamily="49" charset="0"/>
              </a:rPr>
              <a:t> </a:t>
            </a:r>
            <a:r>
              <a:rPr lang="en-US" altLang="en-US" b="1" i="1" dirty="0">
                <a:solidFill>
                  <a:srgbClr val="2B91AF"/>
                </a:solidFill>
                <a:latin typeface="Consolas" panose="020B0609020204030204" pitchFamily="49" charset="0"/>
              </a:rPr>
              <a:t>House();</a:t>
            </a:r>
            <a:endParaRPr kumimoji="0" lang="en-US" altLang="en-US" b="1" i="1"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1"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1" u="none" strike="noStrike" cap="none" normalizeH="0" baseline="0" dirty="0">
                <a:ln>
                  <a:noFill/>
                </a:ln>
                <a:solidFill>
                  <a:srgbClr val="2B91AF"/>
                </a:solidFill>
                <a:effectLst/>
                <a:latin typeface="Consolas" panose="020B0609020204030204" pitchFamily="49" charset="0"/>
              </a:rPr>
              <a:t>	</a:t>
            </a:r>
            <a:endParaRPr kumimoji="0" lang="en-US" altLang="en-US" sz="4400" b="1" i="1"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36316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19A2C-15BF-4789-9950-3C06D9217FED}"/>
              </a:ext>
            </a:extLst>
          </p:cNvPr>
          <p:cNvSpPr>
            <a:spLocks noGrp="1"/>
          </p:cNvSpPr>
          <p:nvPr>
            <p:ph type="title"/>
          </p:nvPr>
        </p:nvSpPr>
        <p:spPr/>
        <p:txBody>
          <a:bodyPr/>
          <a:lstStyle/>
          <a:p>
            <a:r>
              <a:rPr lang="en-US" dirty="0"/>
              <a:t>Class</a:t>
            </a:r>
          </a:p>
        </p:txBody>
      </p:sp>
      <p:sp>
        <p:nvSpPr>
          <p:cNvPr id="3" name="Content Placeholder 2">
            <a:extLst>
              <a:ext uri="{FF2B5EF4-FFF2-40B4-BE49-F238E27FC236}">
                <a16:creationId xmlns:a16="http://schemas.microsoft.com/office/drawing/2014/main" id="{EAA2CABF-C11F-4BB5-8F78-3BB7F4936CE9}"/>
              </a:ext>
            </a:extLst>
          </p:cNvPr>
          <p:cNvSpPr>
            <a:spLocks noGrp="1"/>
          </p:cNvSpPr>
          <p:nvPr>
            <p:ph idx="1"/>
          </p:nvPr>
        </p:nvSpPr>
        <p:spPr/>
        <p:txBody>
          <a:bodyPr>
            <a:normAutofit/>
          </a:bodyPr>
          <a:lstStyle/>
          <a:p>
            <a:pPr algn="just"/>
            <a:r>
              <a:rPr lang="en-US" sz="2400" dirty="0"/>
              <a:t>A class in Java is a blueprint which includes all your data.  A class contains fields (variables) and methods to describe the behavior of an object.</a:t>
            </a:r>
          </a:p>
        </p:txBody>
      </p:sp>
      <p:sp>
        <p:nvSpPr>
          <p:cNvPr id="4" name="Rectangle 5">
            <a:extLst>
              <a:ext uri="{FF2B5EF4-FFF2-40B4-BE49-F238E27FC236}">
                <a16:creationId xmlns:a16="http://schemas.microsoft.com/office/drawing/2014/main" id="{D6553AAC-F3AF-4E93-A47A-E860C2C46498}"/>
              </a:ext>
            </a:extLst>
          </p:cNvPr>
          <p:cNvSpPr>
            <a:spLocks noChangeArrowheads="1"/>
          </p:cNvSpPr>
          <p:nvPr/>
        </p:nvSpPr>
        <p:spPr bwMode="auto">
          <a:xfrm>
            <a:off x="1659632" y="2102895"/>
            <a:ext cx="4634602" cy="3970318"/>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8B"/>
                </a:solidFill>
                <a:effectLst/>
                <a:latin typeface="Consolas" panose="020B0609020204030204" pitchFamily="49" charset="0"/>
              </a:rPr>
              <a:t>class</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2B91AF"/>
                </a:solidFill>
                <a:effectLst/>
                <a:latin typeface="Consolas" panose="020B0609020204030204" pitchFamily="49" charset="0"/>
              </a:rPr>
              <a:t>House</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B91AF"/>
                </a:solidFill>
                <a:effectLst/>
                <a:latin typeface="Consolas" panose="020B0609020204030204" pitchFamily="49" charset="0"/>
              </a:rPr>
              <a:t>	String</a:t>
            </a:r>
            <a:r>
              <a:rPr kumimoji="0" lang="en-US" altLang="en-US" sz="2000" b="0" i="0" u="none" strike="noStrike" cap="none" normalizeH="0" baseline="0" dirty="0">
                <a:ln>
                  <a:noFill/>
                </a:ln>
                <a:solidFill>
                  <a:srgbClr val="000000"/>
                </a:solidFill>
                <a:effectLst/>
                <a:latin typeface="Consolas" panose="020B0609020204030204" pitchFamily="49" charset="0"/>
              </a:rPr>
              <a:t> address;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B91AF"/>
                </a:solidFill>
                <a:effectLst/>
                <a:latin typeface="Consolas" panose="020B0609020204030204" pitchFamily="49" charset="0"/>
              </a:rPr>
              <a:t>	String</a:t>
            </a:r>
            <a:r>
              <a:rPr kumimoji="0" lang="en-US" altLang="en-US" sz="2000" b="0" i="0" u="none" strike="noStrike" cap="none" normalizeH="0" baseline="0" dirty="0">
                <a:ln>
                  <a:noFill/>
                </a:ln>
                <a:solidFill>
                  <a:srgbClr val="000000"/>
                </a:solidFill>
                <a:effectLst/>
                <a:latin typeface="Consolas" panose="020B0609020204030204" pitchFamily="49" charset="0"/>
              </a:rPr>
              <a:t> color;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8B"/>
                </a:solidFill>
                <a:effectLst/>
                <a:latin typeface="Consolas" panose="020B0609020204030204" pitchFamily="49" charset="0"/>
              </a:rPr>
              <a:t>	double</a:t>
            </a:r>
            <a:r>
              <a:rPr kumimoji="0" lang="en-US" altLang="en-US" sz="2000" b="0" i="0" u="none" strike="noStrike" cap="none" normalizeH="0" baseline="0" dirty="0">
                <a:ln>
                  <a:noFill/>
                </a:ln>
                <a:solidFill>
                  <a:srgbClr val="000000"/>
                </a:solidFill>
                <a:effectLst/>
                <a:latin typeface="Consolas" panose="020B0609020204030204" pitchFamily="49" charset="0"/>
              </a:rPr>
              <a:t> area;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nsolas" panose="020B0609020204030204" pitchFamily="49" charset="0"/>
              </a:rPr>
              <a:t>	int </a:t>
            </a:r>
            <a:r>
              <a:rPr lang="en-US" altLang="en-US" sz="2000" dirty="0" err="1">
                <a:solidFill>
                  <a:srgbClr val="000000"/>
                </a:solidFill>
                <a:latin typeface="Consolas" panose="020B0609020204030204" pitchFamily="49" charset="0"/>
              </a:rPr>
              <a:t>doorNo</a:t>
            </a:r>
            <a:r>
              <a:rPr lang="en-US" altLang="en-US" sz="2000" dirty="0">
                <a:solidFill>
                  <a:srgbClr val="000000"/>
                </a:solidFill>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8B"/>
                </a:solidFill>
                <a:effectLst/>
                <a:latin typeface="Consolas" panose="020B0609020204030204" pitchFamily="49" charset="0"/>
              </a:rPr>
              <a:t>	void</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openDoor</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808080"/>
                </a:solidFill>
                <a:effectLst/>
                <a:latin typeface="Consolas" panose="020B0609020204030204" pitchFamily="49" charset="0"/>
              </a:rPr>
              <a:t>//Write code here</a:t>
            </a:r>
            <a:r>
              <a:rPr kumimoji="0" lang="en-US" altLang="en-US" sz="2000" b="0" i="0" u="none" strike="noStrike" cap="none" normalizeH="0" baseline="0" dirty="0">
                <a:ln>
                  <a:noFill/>
                </a:ln>
                <a:solidFill>
                  <a:srgbClr val="000000"/>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8B"/>
                </a:solidFill>
                <a:effectLst/>
                <a:latin typeface="Consolas" panose="020B0609020204030204" pitchFamily="49" charset="0"/>
              </a:rPr>
              <a:t>	void</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closeDoor</a:t>
            </a:r>
            <a:r>
              <a:rPr kumimoji="0" lang="en-US" altLang="en-US"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	   { </a:t>
            </a:r>
            <a:r>
              <a:rPr kumimoji="0" lang="en-US" altLang="en-US" sz="2000" b="0" i="0" u="none" strike="noStrike" cap="none" normalizeH="0" baseline="0" dirty="0">
                <a:ln>
                  <a:noFill/>
                </a:ln>
                <a:solidFill>
                  <a:srgbClr val="808080"/>
                </a:solidFill>
                <a:effectLst/>
                <a:latin typeface="Consolas" panose="020B0609020204030204" pitchFamily="49" charset="0"/>
              </a:rPr>
              <a:t>//Write code here</a:t>
            </a:r>
            <a:r>
              <a:rPr kumimoji="0" lang="en-US" altLang="en-US" sz="2000" b="0" i="0" u="none" strike="noStrike" cap="none" normalizeH="0" baseline="0" dirty="0">
                <a:ln>
                  <a:noFill/>
                </a:ln>
                <a:solidFill>
                  <a:srgbClr val="000000"/>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3200"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44049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9829E-177F-4C86-BC5C-8D3A509BF4C2}"/>
              </a:ext>
            </a:extLst>
          </p:cNvPr>
          <p:cNvSpPr>
            <a:spLocks noGrp="1"/>
          </p:cNvSpPr>
          <p:nvPr>
            <p:ph type="title"/>
          </p:nvPr>
        </p:nvSpPr>
        <p:spPr/>
        <p:txBody>
          <a:bodyPr>
            <a:normAutofit/>
          </a:bodyPr>
          <a:lstStyle/>
          <a:p>
            <a:r>
              <a:rPr lang="en-US" b="1" dirty="0"/>
              <a:t>Constructor</a:t>
            </a:r>
            <a:endParaRPr lang="en-US" dirty="0"/>
          </a:p>
        </p:txBody>
      </p:sp>
      <p:sp>
        <p:nvSpPr>
          <p:cNvPr id="3" name="Content Placeholder 2">
            <a:extLst>
              <a:ext uri="{FF2B5EF4-FFF2-40B4-BE49-F238E27FC236}">
                <a16:creationId xmlns:a16="http://schemas.microsoft.com/office/drawing/2014/main" id="{33105081-9CA3-44E5-BFF3-16CD3F19CC42}"/>
              </a:ext>
            </a:extLst>
          </p:cNvPr>
          <p:cNvSpPr>
            <a:spLocks noGrp="1"/>
          </p:cNvSpPr>
          <p:nvPr>
            <p:ph idx="1"/>
          </p:nvPr>
        </p:nvSpPr>
        <p:spPr/>
        <p:txBody>
          <a:bodyPr>
            <a:normAutofit/>
          </a:bodyPr>
          <a:lstStyle/>
          <a:p>
            <a:r>
              <a:rPr lang="en-US" sz="2400" dirty="0"/>
              <a:t>looks like a method but it is in fact not a method.</a:t>
            </a:r>
          </a:p>
          <a:p>
            <a:r>
              <a:rPr lang="en-US" sz="2400" dirty="0"/>
              <a:t>It’s name is same as class name and it does not return any value.</a:t>
            </a:r>
          </a:p>
          <a:p>
            <a:r>
              <a:rPr lang="en-US" sz="2400" dirty="0" err="1"/>
              <a:t>MyClass</a:t>
            </a:r>
            <a:r>
              <a:rPr lang="en-US" sz="2400" dirty="0"/>
              <a:t> obj = new </a:t>
            </a:r>
            <a:r>
              <a:rPr lang="en-US" sz="2400" dirty="0" err="1"/>
              <a:t>MyClass</a:t>
            </a:r>
            <a:r>
              <a:rPr lang="en-US" sz="2400" dirty="0"/>
              <a:t>();[calling the default constructor of class </a:t>
            </a:r>
            <a:r>
              <a:rPr lang="en-US" sz="2400" dirty="0" err="1"/>
              <a:t>myClass</a:t>
            </a:r>
            <a:r>
              <a:rPr lang="en-US" sz="2400" dirty="0"/>
              <a:t>]</a:t>
            </a:r>
          </a:p>
          <a:p>
            <a:r>
              <a:rPr lang="en-US" sz="2400" dirty="0"/>
              <a:t>There are 2 types of constructors:</a:t>
            </a:r>
          </a:p>
          <a:p>
            <a:pPr lvl="2"/>
            <a:r>
              <a:rPr lang="en-US" sz="2000" dirty="0"/>
              <a:t>Default Constructor (No-Argument Constructor)</a:t>
            </a:r>
          </a:p>
          <a:p>
            <a:pPr lvl="2"/>
            <a:r>
              <a:rPr lang="en-US" sz="2000" dirty="0"/>
              <a:t>Parameterized Constructor</a:t>
            </a:r>
          </a:p>
          <a:p>
            <a:endParaRPr lang="en-US" sz="2400" dirty="0"/>
          </a:p>
          <a:p>
            <a:endParaRPr lang="en-US" sz="2400" dirty="0"/>
          </a:p>
          <a:p>
            <a:endParaRPr lang="en-US" sz="2400" dirty="0"/>
          </a:p>
        </p:txBody>
      </p:sp>
      <p:sp>
        <p:nvSpPr>
          <p:cNvPr id="6" name="Rectangle 5">
            <a:extLst>
              <a:ext uri="{FF2B5EF4-FFF2-40B4-BE49-F238E27FC236}">
                <a16:creationId xmlns:a16="http://schemas.microsoft.com/office/drawing/2014/main" id="{0EF9D2FF-F48E-4B14-BA03-0475FF659714}"/>
              </a:ext>
            </a:extLst>
          </p:cNvPr>
          <p:cNvSpPr/>
          <p:nvPr/>
        </p:nvSpPr>
        <p:spPr>
          <a:xfrm>
            <a:off x="4620852" y="3244334"/>
            <a:ext cx="184731"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36521216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C0E5CF-EA5D-40F0-BC24-779B1106ABDB}"/>
              </a:ext>
            </a:extLst>
          </p:cNvPr>
          <p:cNvSpPr txBox="1"/>
          <p:nvPr/>
        </p:nvSpPr>
        <p:spPr>
          <a:xfrm>
            <a:off x="3116687" y="115911"/>
            <a:ext cx="5321072" cy="6186309"/>
          </a:xfrm>
          <a:prstGeom prst="rect">
            <a:avLst/>
          </a:prstGeom>
          <a:noFill/>
        </p:spPr>
        <p:txBody>
          <a:bodyPr wrap="none" rtlCol="0">
            <a:spAutoFit/>
          </a:bodyPr>
          <a:lstStyle/>
          <a:p>
            <a:r>
              <a:rPr lang="en-US" dirty="0"/>
              <a:t>public class </a:t>
            </a:r>
            <a:r>
              <a:rPr lang="en-US" dirty="0">
                <a:solidFill>
                  <a:srgbClr val="00B050"/>
                </a:solidFill>
              </a:rPr>
              <a:t>Student</a:t>
            </a:r>
            <a:r>
              <a:rPr lang="en-US" dirty="0"/>
              <a:t> {</a:t>
            </a:r>
          </a:p>
          <a:p>
            <a:endParaRPr lang="en-US" dirty="0"/>
          </a:p>
          <a:p>
            <a:r>
              <a:rPr lang="en-US" dirty="0"/>
              <a:t>   int age;</a:t>
            </a:r>
          </a:p>
          <a:p>
            <a:r>
              <a:rPr lang="en-US" dirty="0"/>
              <a:t>   String name;</a:t>
            </a:r>
          </a:p>
          <a:p>
            <a:r>
              <a:rPr lang="en-US" dirty="0"/>
              <a:t>	</a:t>
            </a:r>
          </a:p>
          <a:p>
            <a:r>
              <a:rPr lang="en-US" dirty="0"/>
              <a:t>   </a:t>
            </a:r>
            <a:r>
              <a:rPr lang="en-US" dirty="0">
                <a:solidFill>
                  <a:srgbClr val="FF0000"/>
                </a:solidFill>
              </a:rPr>
              <a:t>//Default constructor</a:t>
            </a:r>
          </a:p>
          <a:p>
            <a:r>
              <a:rPr lang="en-US" dirty="0">
                <a:solidFill>
                  <a:srgbClr val="00B050"/>
                </a:solidFill>
              </a:rPr>
              <a:t> Student()</a:t>
            </a:r>
            <a:r>
              <a:rPr lang="en-US" dirty="0"/>
              <a:t>{</a:t>
            </a:r>
          </a:p>
          <a:p>
            <a:r>
              <a:rPr lang="en-US" dirty="0"/>
              <a:t>	this.name="Chaitanya";</a:t>
            </a:r>
          </a:p>
          <a:p>
            <a:r>
              <a:rPr lang="en-US" dirty="0"/>
              <a:t>	</a:t>
            </a:r>
            <a:r>
              <a:rPr lang="en-US" dirty="0" err="1"/>
              <a:t>this.age</a:t>
            </a:r>
            <a:r>
              <a:rPr lang="en-US" dirty="0"/>
              <a:t>=30;</a:t>
            </a:r>
          </a:p>
          <a:p>
            <a:r>
              <a:rPr lang="en-US" dirty="0"/>
              <a:t>   }</a:t>
            </a:r>
          </a:p>
          <a:p>
            <a:r>
              <a:rPr lang="en-US" dirty="0"/>
              <a:t>	</a:t>
            </a:r>
          </a:p>
          <a:p>
            <a:r>
              <a:rPr lang="en-US" dirty="0">
                <a:solidFill>
                  <a:srgbClr val="FF0000"/>
                </a:solidFill>
              </a:rPr>
              <a:t>   //Parameterized constructor</a:t>
            </a:r>
          </a:p>
          <a:p>
            <a:r>
              <a:rPr lang="en-US" dirty="0">
                <a:solidFill>
                  <a:srgbClr val="00B050"/>
                </a:solidFill>
              </a:rPr>
              <a:t> Student(String </a:t>
            </a:r>
            <a:r>
              <a:rPr lang="en-US" dirty="0" err="1">
                <a:solidFill>
                  <a:srgbClr val="00B050"/>
                </a:solidFill>
              </a:rPr>
              <a:t>n,int</a:t>
            </a:r>
            <a:r>
              <a:rPr lang="en-US" dirty="0">
                <a:solidFill>
                  <a:srgbClr val="00B050"/>
                </a:solidFill>
              </a:rPr>
              <a:t> a)</a:t>
            </a:r>
            <a:r>
              <a:rPr lang="en-US" dirty="0"/>
              <a:t>{</a:t>
            </a:r>
          </a:p>
          <a:p>
            <a:r>
              <a:rPr lang="en-US" dirty="0"/>
              <a:t>	this.name=n;</a:t>
            </a:r>
          </a:p>
          <a:p>
            <a:r>
              <a:rPr lang="en-US" dirty="0"/>
              <a:t>	</a:t>
            </a:r>
            <a:r>
              <a:rPr lang="en-US" dirty="0" err="1"/>
              <a:t>this.age</a:t>
            </a:r>
            <a:r>
              <a:rPr lang="en-US" dirty="0"/>
              <a:t>=a;</a:t>
            </a:r>
          </a:p>
          <a:p>
            <a:r>
              <a:rPr lang="en-US" dirty="0"/>
              <a:t>   }</a:t>
            </a:r>
          </a:p>
          <a:p>
            <a:r>
              <a:rPr lang="en-US" dirty="0"/>
              <a:t>   public static void main(String </a:t>
            </a:r>
            <a:r>
              <a:rPr lang="en-US" dirty="0" err="1"/>
              <a:t>args</a:t>
            </a:r>
            <a:r>
              <a:rPr lang="en-US" dirty="0"/>
              <a:t>[]){</a:t>
            </a:r>
          </a:p>
          <a:p>
            <a:r>
              <a:rPr lang="en-US" dirty="0"/>
              <a:t>	Student obj1 = new Student();</a:t>
            </a:r>
          </a:p>
          <a:p>
            <a:r>
              <a:rPr lang="en-US" dirty="0"/>
              <a:t>	 Student obj2 = new Student("Steve", 56);</a:t>
            </a:r>
          </a:p>
          <a:p>
            <a:r>
              <a:rPr lang="en-US" dirty="0"/>
              <a:t>	</a:t>
            </a:r>
            <a:r>
              <a:rPr lang="en-US" dirty="0" err="1"/>
              <a:t>System.out.println</a:t>
            </a:r>
            <a:r>
              <a:rPr lang="en-US" dirty="0"/>
              <a:t>(obj1.name+" "+obj1.age);</a:t>
            </a:r>
          </a:p>
          <a:p>
            <a:r>
              <a:rPr lang="en-US" dirty="0"/>
              <a:t>	</a:t>
            </a:r>
            <a:r>
              <a:rPr lang="en-US" dirty="0" err="1"/>
              <a:t>System.out.println</a:t>
            </a:r>
            <a:r>
              <a:rPr lang="en-US" dirty="0"/>
              <a:t>(obj2.name+" "+obj2.age);</a:t>
            </a:r>
          </a:p>
          <a:p>
            <a:r>
              <a:rPr lang="en-US" dirty="0"/>
              <a:t>   } }</a:t>
            </a:r>
          </a:p>
        </p:txBody>
      </p:sp>
      <p:sp>
        <p:nvSpPr>
          <p:cNvPr id="9" name="TextBox 8">
            <a:extLst>
              <a:ext uri="{FF2B5EF4-FFF2-40B4-BE49-F238E27FC236}">
                <a16:creationId xmlns:a16="http://schemas.microsoft.com/office/drawing/2014/main" id="{B3CB8C84-76D4-49C1-BFAF-BB5213E74569}"/>
              </a:ext>
            </a:extLst>
          </p:cNvPr>
          <p:cNvSpPr txBox="1"/>
          <p:nvPr/>
        </p:nvSpPr>
        <p:spPr>
          <a:xfrm>
            <a:off x="9053848" y="2125014"/>
            <a:ext cx="1393971" cy="1200329"/>
          </a:xfrm>
          <a:prstGeom prst="rect">
            <a:avLst/>
          </a:prstGeom>
          <a:ln/>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solidFill>
                  <a:schemeClr val="accent1">
                    <a:lumMod val="75000"/>
                  </a:schemeClr>
                </a:solidFill>
              </a:rPr>
              <a:t>Output:</a:t>
            </a:r>
          </a:p>
          <a:p>
            <a:endParaRPr lang="en-US" dirty="0"/>
          </a:p>
          <a:p>
            <a:r>
              <a:rPr lang="en-US" dirty="0"/>
              <a:t>Chaitanya 30</a:t>
            </a:r>
          </a:p>
          <a:p>
            <a:r>
              <a:rPr lang="en-US" dirty="0"/>
              <a:t>Steve 56</a:t>
            </a:r>
          </a:p>
        </p:txBody>
      </p:sp>
    </p:spTree>
    <p:extLst>
      <p:ext uri="{BB962C8B-B14F-4D97-AF65-F5344CB8AC3E}">
        <p14:creationId xmlns:p14="http://schemas.microsoft.com/office/powerpoint/2010/main" val="2032689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98BF8-9BB4-4C5D-A419-C626E3BB2E59}"/>
              </a:ext>
            </a:extLst>
          </p:cNvPr>
          <p:cNvSpPr>
            <a:spLocks noGrp="1"/>
          </p:cNvSpPr>
          <p:nvPr>
            <p:ph type="title"/>
          </p:nvPr>
        </p:nvSpPr>
        <p:spPr>
          <a:xfrm>
            <a:off x="1066800" y="170589"/>
            <a:ext cx="10058400" cy="736282"/>
          </a:xfrm>
        </p:spPr>
        <p:txBody>
          <a:bodyPr/>
          <a:lstStyle/>
          <a:p>
            <a:pPr algn="ctr"/>
            <a:r>
              <a:rPr lang="en-US" dirty="0">
                <a:solidFill>
                  <a:srgbClr val="FF0000"/>
                </a:solidFill>
              </a:rPr>
              <a:t>Modifiers</a:t>
            </a:r>
          </a:p>
        </p:txBody>
      </p:sp>
      <p:sp>
        <p:nvSpPr>
          <p:cNvPr id="3" name="Text Placeholder 2">
            <a:extLst>
              <a:ext uri="{FF2B5EF4-FFF2-40B4-BE49-F238E27FC236}">
                <a16:creationId xmlns:a16="http://schemas.microsoft.com/office/drawing/2014/main" id="{82AE91F8-7158-4B1B-A0D6-63DD274B42D8}"/>
              </a:ext>
            </a:extLst>
          </p:cNvPr>
          <p:cNvSpPr>
            <a:spLocks noGrp="1"/>
          </p:cNvSpPr>
          <p:nvPr>
            <p:ph type="body" idx="1"/>
          </p:nvPr>
        </p:nvSpPr>
        <p:spPr>
          <a:xfrm>
            <a:off x="424146" y="1019617"/>
            <a:ext cx="4937760" cy="736282"/>
          </a:xfrm>
        </p:spPr>
        <p:txBody>
          <a:bodyPr/>
          <a:lstStyle/>
          <a:p>
            <a:pPr algn="ctr"/>
            <a:r>
              <a:rPr lang="en-US" b="1" dirty="0"/>
              <a:t>Access Modifiers</a:t>
            </a:r>
          </a:p>
        </p:txBody>
      </p:sp>
      <p:graphicFrame>
        <p:nvGraphicFramePr>
          <p:cNvPr id="7" name="Content Placeholder 6">
            <a:extLst>
              <a:ext uri="{FF2B5EF4-FFF2-40B4-BE49-F238E27FC236}">
                <a16:creationId xmlns:a16="http://schemas.microsoft.com/office/drawing/2014/main" id="{AB2D5B7A-15AF-42BA-8A35-07549D176FB5}"/>
              </a:ext>
            </a:extLst>
          </p:cNvPr>
          <p:cNvGraphicFramePr>
            <a:graphicFrameLocks noGrp="1"/>
          </p:cNvGraphicFramePr>
          <p:nvPr>
            <p:ph sz="half" idx="2"/>
            <p:extLst>
              <p:ext uri="{D42A27DB-BD31-4B8C-83A1-F6EECF244321}">
                <p14:modId xmlns:p14="http://schemas.microsoft.com/office/powerpoint/2010/main" val="3355360103"/>
              </p:ext>
            </p:extLst>
          </p:nvPr>
        </p:nvGraphicFramePr>
        <p:xfrm>
          <a:off x="568783" y="1868645"/>
          <a:ext cx="4937760" cy="3299539"/>
        </p:xfrm>
        <a:graphic>
          <a:graphicData uri="http://schemas.openxmlformats.org/drawingml/2006/table">
            <a:tbl>
              <a:tblPr>
                <a:tableStyleId>{638B1855-1B75-4FBE-930C-398BA8C253C6}</a:tableStyleId>
              </a:tblPr>
              <a:tblGrid>
                <a:gridCol w="1609321">
                  <a:extLst>
                    <a:ext uri="{9D8B030D-6E8A-4147-A177-3AD203B41FA5}">
                      <a16:colId xmlns:a16="http://schemas.microsoft.com/office/drawing/2014/main" val="2570965106"/>
                    </a:ext>
                  </a:extLst>
                </a:gridCol>
                <a:gridCol w="845428">
                  <a:extLst>
                    <a:ext uri="{9D8B030D-6E8A-4147-A177-3AD203B41FA5}">
                      <a16:colId xmlns:a16="http://schemas.microsoft.com/office/drawing/2014/main" val="825611983"/>
                    </a:ext>
                  </a:extLst>
                </a:gridCol>
                <a:gridCol w="797841">
                  <a:extLst>
                    <a:ext uri="{9D8B030D-6E8A-4147-A177-3AD203B41FA5}">
                      <a16:colId xmlns:a16="http://schemas.microsoft.com/office/drawing/2014/main" val="1892454189"/>
                    </a:ext>
                  </a:extLst>
                </a:gridCol>
                <a:gridCol w="1025469">
                  <a:extLst>
                    <a:ext uri="{9D8B030D-6E8A-4147-A177-3AD203B41FA5}">
                      <a16:colId xmlns:a16="http://schemas.microsoft.com/office/drawing/2014/main" val="3337234820"/>
                    </a:ext>
                  </a:extLst>
                </a:gridCol>
                <a:gridCol w="659701">
                  <a:extLst>
                    <a:ext uri="{9D8B030D-6E8A-4147-A177-3AD203B41FA5}">
                      <a16:colId xmlns:a16="http://schemas.microsoft.com/office/drawing/2014/main" val="4041205660"/>
                    </a:ext>
                  </a:extLst>
                </a:gridCol>
              </a:tblGrid>
              <a:tr h="502215">
                <a:tc>
                  <a:txBody>
                    <a:bodyPr/>
                    <a:lstStyle/>
                    <a:p>
                      <a:pPr algn="ctr"/>
                      <a:r>
                        <a:rPr lang="en-US" sz="1800" b="1" dirty="0">
                          <a:solidFill>
                            <a:srgbClr val="FFFF00"/>
                          </a:solidFill>
                          <a:effectLst/>
                        </a:rPr>
                        <a:t>SCOPE</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0066"/>
                    </a:solidFill>
                  </a:tcPr>
                </a:tc>
                <a:tc>
                  <a:txBody>
                    <a:bodyPr/>
                    <a:lstStyle/>
                    <a:p>
                      <a:pPr algn="ctr"/>
                      <a:r>
                        <a:rPr lang="en-US" sz="1800" b="1" dirty="0">
                          <a:solidFill>
                            <a:srgbClr val="FFFF00"/>
                          </a:solidFill>
                          <a:effectLst/>
                        </a:rPr>
                        <a:t>Private</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0066"/>
                    </a:solidFill>
                  </a:tcPr>
                </a:tc>
                <a:tc>
                  <a:txBody>
                    <a:bodyPr/>
                    <a:lstStyle/>
                    <a:p>
                      <a:pPr algn="ctr"/>
                      <a:r>
                        <a:rPr lang="en-US" sz="1800" b="1" dirty="0">
                          <a:solidFill>
                            <a:srgbClr val="FFFF00"/>
                          </a:solidFill>
                          <a:effectLst/>
                        </a:rPr>
                        <a:t>Default</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0066"/>
                    </a:solidFill>
                  </a:tcPr>
                </a:tc>
                <a:tc>
                  <a:txBody>
                    <a:bodyPr/>
                    <a:lstStyle/>
                    <a:p>
                      <a:pPr algn="ctr"/>
                      <a:r>
                        <a:rPr lang="en-US" sz="1800" b="1" dirty="0">
                          <a:solidFill>
                            <a:srgbClr val="FFFF00"/>
                          </a:solidFill>
                          <a:effectLst/>
                        </a:rPr>
                        <a:t>Protected</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0066"/>
                    </a:solidFill>
                  </a:tcPr>
                </a:tc>
                <a:tc>
                  <a:txBody>
                    <a:bodyPr/>
                    <a:lstStyle/>
                    <a:p>
                      <a:pPr algn="ctr"/>
                      <a:r>
                        <a:rPr lang="en-US" sz="1800" b="1" dirty="0">
                          <a:solidFill>
                            <a:srgbClr val="FFFF00"/>
                          </a:solidFill>
                          <a:effectLst/>
                        </a:rPr>
                        <a:t>Public</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0066"/>
                    </a:solidFill>
                  </a:tcPr>
                </a:tc>
                <a:extLst>
                  <a:ext uri="{0D108BD9-81ED-4DB2-BD59-A6C34878D82A}">
                    <a16:rowId xmlns:a16="http://schemas.microsoft.com/office/drawing/2014/main" val="597139566"/>
                  </a:ext>
                </a:extLst>
              </a:tr>
              <a:tr h="291872">
                <a:tc>
                  <a:txBody>
                    <a:bodyPr/>
                    <a:lstStyle/>
                    <a:p>
                      <a:pPr algn="ctr"/>
                      <a:r>
                        <a:rPr lang="en-US" sz="1500" dirty="0">
                          <a:effectLst/>
                        </a:rPr>
                        <a:t>Same class</a:t>
                      </a:r>
                    </a:p>
                  </a:txBody>
                  <a:tcPr marL="39027" marR="74932" marT="37466" marB="3746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030A0"/>
                    </a:solidFill>
                  </a:tcPr>
                </a:tc>
                <a:tc>
                  <a:txBody>
                    <a:bodyPr/>
                    <a:lstStyle/>
                    <a:p>
                      <a:pPr algn="ctr"/>
                      <a:r>
                        <a:rPr lang="en-US" sz="1500" dirty="0">
                          <a:effectLst/>
                        </a:rPr>
                        <a:t>Yes</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50"/>
                    </a:solidFill>
                  </a:tcPr>
                </a:tc>
                <a:tc>
                  <a:txBody>
                    <a:bodyPr/>
                    <a:lstStyle/>
                    <a:p>
                      <a:pPr algn="ctr"/>
                      <a:r>
                        <a:rPr lang="en-US" sz="1500" dirty="0">
                          <a:effectLst/>
                        </a:rPr>
                        <a:t>Yes</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50"/>
                    </a:solidFill>
                  </a:tcPr>
                </a:tc>
                <a:tc>
                  <a:txBody>
                    <a:bodyPr/>
                    <a:lstStyle/>
                    <a:p>
                      <a:pPr algn="ctr"/>
                      <a:r>
                        <a:rPr lang="en-US" sz="1500" dirty="0">
                          <a:effectLst/>
                        </a:rPr>
                        <a:t>Yes</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50"/>
                    </a:solidFill>
                  </a:tcPr>
                </a:tc>
                <a:tc>
                  <a:txBody>
                    <a:bodyPr/>
                    <a:lstStyle/>
                    <a:p>
                      <a:pPr algn="ctr"/>
                      <a:r>
                        <a:rPr lang="en-US" sz="1500">
                          <a:effectLst/>
                        </a:rPr>
                        <a:t>Yes</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2491181199"/>
                  </a:ext>
                </a:extLst>
              </a:tr>
              <a:tr h="506482">
                <a:tc>
                  <a:txBody>
                    <a:bodyPr/>
                    <a:lstStyle/>
                    <a:p>
                      <a:pPr algn="ctr"/>
                      <a:r>
                        <a:rPr lang="en-US" sz="1500" dirty="0">
                          <a:effectLst/>
                        </a:rPr>
                        <a:t>Same package subclass</a:t>
                      </a:r>
                    </a:p>
                  </a:txBody>
                  <a:tcPr marL="39027" marR="74932" marT="37466" marB="3746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030A0"/>
                    </a:solidFill>
                  </a:tcPr>
                </a:tc>
                <a:tc>
                  <a:txBody>
                    <a:bodyPr/>
                    <a:lstStyle/>
                    <a:p>
                      <a:pPr algn="ctr"/>
                      <a:r>
                        <a:rPr lang="en-US" sz="1500" dirty="0">
                          <a:effectLst/>
                        </a:rPr>
                        <a:t>No</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0000"/>
                    </a:solidFill>
                  </a:tcPr>
                </a:tc>
                <a:tc>
                  <a:txBody>
                    <a:bodyPr/>
                    <a:lstStyle/>
                    <a:p>
                      <a:pPr algn="ctr"/>
                      <a:r>
                        <a:rPr lang="en-US" sz="1500">
                          <a:effectLst/>
                        </a:rPr>
                        <a:t>Yes</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50"/>
                    </a:solidFill>
                  </a:tcPr>
                </a:tc>
                <a:tc>
                  <a:txBody>
                    <a:bodyPr/>
                    <a:lstStyle/>
                    <a:p>
                      <a:pPr algn="ctr"/>
                      <a:r>
                        <a:rPr lang="en-US" sz="1500" dirty="0">
                          <a:effectLst/>
                        </a:rPr>
                        <a:t>Yes</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50"/>
                    </a:solidFill>
                  </a:tcPr>
                </a:tc>
                <a:tc>
                  <a:txBody>
                    <a:bodyPr/>
                    <a:lstStyle/>
                    <a:p>
                      <a:pPr algn="ctr"/>
                      <a:r>
                        <a:rPr lang="en-US" sz="1500" dirty="0">
                          <a:effectLst/>
                        </a:rPr>
                        <a:t>Yes</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3719484621"/>
                  </a:ext>
                </a:extLst>
              </a:tr>
              <a:tr h="506482">
                <a:tc>
                  <a:txBody>
                    <a:bodyPr/>
                    <a:lstStyle/>
                    <a:p>
                      <a:pPr algn="ctr"/>
                      <a:r>
                        <a:rPr lang="en-US" sz="1500" dirty="0">
                          <a:effectLst/>
                        </a:rPr>
                        <a:t>Same package non-subclass</a:t>
                      </a:r>
                    </a:p>
                  </a:txBody>
                  <a:tcPr marL="39027" marR="74932" marT="37466" marB="3746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030A0"/>
                    </a:solidFill>
                  </a:tcPr>
                </a:tc>
                <a:tc>
                  <a:txBody>
                    <a:bodyPr/>
                    <a:lstStyle/>
                    <a:p>
                      <a:pPr algn="ctr"/>
                      <a:r>
                        <a:rPr lang="en-US" sz="1500" dirty="0">
                          <a:effectLst/>
                        </a:rPr>
                        <a:t>No</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0000"/>
                    </a:solidFill>
                  </a:tcPr>
                </a:tc>
                <a:tc>
                  <a:txBody>
                    <a:bodyPr/>
                    <a:lstStyle/>
                    <a:p>
                      <a:pPr algn="ctr"/>
                      <a:r>
                        <a:rPr lang="en-US" sz="1500" dirty="0">
                          <a:effectLst/>
                        </a:rPr>
                        <a:t>Yes</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50"/>
                    </a:solidFill>
                  </a:tcPr>
                </a:tc>
                <a:tc>
                  <a:txBody>
                    <a:bodyPr/>
                    <a:lstStyle/>
                    <a:p>
                      <a:pPr algn="ctr"/>
                      <a:r>
                        <a:rPr lang="en-US" sz="1500" dirty="0">
                          <a:effectLst/>
                        </a:rPr>
                        <a:t>Yes</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50"/>
                    </a:solidFill>
                  </a:tcPr>
                </a:tc>
                <a:tc>
                  <a:txBody>
                    <a:bodyPr/>
                    <a:lstStyle/>
                    <a:p>
                      <a:pPr algn="ctr"/>
                      <a:r>
                        <a:rPr lang="en-US" sz="1500" dirty="0">
                          <a:effectLst/>
                        </a:rPr>
                        <a:t> Yes</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3546413491"/>
                  </a:ext>
                </a:extLst>
              </a:tr>
              <a:tr h="713203">
                <a:tc>
                  <a:txBody>
                    <a:bodyPr/>
                    <a:lstStyle/>
                    <a:p>
                      <a:pPr algn="ctr"/>
                      <a:r>
                        <a:rPr lang="en-US" sz="1500" dirty="0">
                          <a:effectLst/>
                        </a:rPr>
                        <a:t>Different package subclass</a:t>
                      </a:r>
                    </a:p>
                  </a:txBody>
                  <a:tcPr marL="39027" marR="74932" marT="37466" marB="3746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030A0"/>
                    </a:solidFill>
                  </a:tcPr>
                </a:tc>
                <a:tc>
                  <a:txBody>
                    <a:bodyPr/>
                    <a:lstStyle/>
                    <a:p>
                      <a:pPr algn="ctr"/>
                      <a:r>
                        <a:rPr lang="en-US" sz="1500" dirty="0">
                          <a:effectLst/>
                        </a:rPr>
                        <a:t>No</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0000"/>
                    </a:solidFill>
                  </a:tcPr>
                </a:tc>
                <a:tc>
                  <a:txBody>
                    <a:bodyPr/>
                    <a:lstStyle/>
                    <a:p>
                      <a:pPr algn="ctr"/>
                      <a:r>
                        <a:rPr lang="en-US" sz="1500" dirty="0">
                          <a:effectLst/>
                        </a:rPr>
                        <a:t>No</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0000"/>
                    </a:solidFill>
                  </a:tcPr>
                </a:tc>
                <a:tc>
                  <a:txBody>
                    <a:bodyPr/>
                    <a:lstStyle/>
                    <a:p>
                      <a:pPr algn="ctr"/>
                      <a:r>
                        <a:rPr lang="en-US" sz="1500" dirty="0">
                          <a:effectLst/>
                        </a:rPr>
                        <a:t>Yes</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50"/>
                    </a:solidFill>
                  </a:tcPr>
                </a:tc>
                <a:tc>
                  <a:txBody>
                    <a:bodyPr/>
                    <a:lstStyle/>
                    <a:p>
                      <a:pPr algn="ctr"/>
                      <a:r>
                        <a:rPr lang="en-US" sz="1500" dirty="0">
                          <a:effectLst/>
                        </a:rPr>
                        <a:t>Yes</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2286584895"/>
                  </a:ext>
                </a:extLst>
              </a:tr>
              <a:tr h="713203">
                <a:tc>
                  <a:txBody>
                    <a:bodyPr/>
                    <a:lstStyle/>
                    <a:p>
                      <a:pPr algn="ctr"/>
                      <a:r>
                        <a:rPr lang="en-US" sz="1500" dirty="0">
                          <a:effectLst/>
                        </a:rPr>
                        <a:t>Different package non-subclass</a:t>
                      </a:r>
                    </a:p>
                  </a:txBody>
                  <a:tcPr marL="39027" marR="74932" marT="37466" marB="37466"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030A0"/>
                    </a:solidFill>
                  </a:tcPr>
                </a:tc>
                <a:tc>
                  <a:txBody>
                    <a:bodyPr/>
                    <a:lstStyle/>
                    <a:p>
                      <a:pPr algn="ctr"/>
                      <a:r>
                        <a:rPr lang="en-US" sz="1500" dirty="0">
                          <a:effectLst/>
                        </a:rPr>
                        <a:t>No</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0000"/>
                    </a:solidFill>
                  </a:tcPr>
                </a:tc>
                <a:tc>
                  <a:txBody>
                    <a:bodyPr/>
                    <a:lstStyle/>
                    <a:p>
                      <a:pPr algn="ctr"/>
                      <a:r>
                        <a:rPr lang="en-US" sz="1500" dirty="0">
                          <a:effectLst/>
                        </a:rPr>
                        <a:t>No</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0000"/>
                    </a:solidFill>
                  </a:tcPr>
                </a:tc>
                <a:tc>
                  <a:txBody>
                    <a:bodyPr/>
                    <a:lstStyle/>
                    <a:p>
                      <a:pPr algn="ctr"/>
                      <a:r>
                        <a:rPr lang="en-US" sz="1500" dirty="0">
                          <a:effectLst/>
                        </a:rPr>
                        <a:t>No</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0000"/>
                    </a:solidFill>
                  </a:tcPr>
                </a:tc>
                <a:tc>
                  <a:txBody>
                    <a:bodyPr/>
                    <a:lstStyle/>
                    <a:p>
                      <a:pPr algn="ctr"/>
                      <a:r>
                        <a:rPr lang="en-US" sz="1500" dirty="0">
                          <a:effectLst/>
                        </a:rPr>
                        <a:t>Yes</a:t>
                      </a:r>
                    </a:p>
                  </a:txBody>
                  <a:tcPr marL="39027" marR="39027" marT="39027" marB="3902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2522469618"/>
                  </a:ext>
                </a:extLst>
              </a:tr>
            </a:tbl>
          </a:graphicData>
        </a:graphic>
      </p:graphicFrame>
      <p:sp>
        <p:nvSpPr>
          <p:cNvPr id="5" name="Text Placeholder 4">
            <a:extLst>
              <a:ext uri="{FF2B5EF4-FFF2-40B4-BE49-F238E27FC236}">
                <a16:creationId xmlns:a16="http://schemas.microsoft.com/office/drawing/2014/main" id="{D65681BF-9AB5-45B6-8DFF-8C32F7131811}"/>
              </a:ext>
            </a:extLst>
          </p:cNvPr>
          <p:cNvSpPr>
            <a:spLocks noGrp="1"/>
          </p:cNvSpPr>
          <p:nvPr>
            <p:ph type="body" sz="quarter" idx="3"/>
          </p:nvPr>
        </p:nvSpPr>
        <p:spPr>
          <a:xfrm>
            <a:off x="6217920" y="1019617"/>
            <a:ext cx="4937760" cy="736282"/>
          </a:xfrm>
        </p:spPr>
        <p:txBody>
          <a:bodyPr/>
          <a:lstStyle/>
          <a:p>
            <a:pPr algn="ctr"/>
            <a:r>
              <a:rPr lang="en-US" b="1" dirty="0"/>
              <a:t>Non Access Modifiers</a:t>
            </a:r>
          </a:p>
        </p:txBody>
      </p:sp>
      <p:graphicFrame>
        <p:nvGraphicFramePr>
          <p:cNvPr id="9" name="Content Placeholder 8">
            <a:extLst>
              <a:ext uri="{FF2B5EF4-FFF2-40B4-BE49-F238E27FC236}">
                <a16:creationId xmlns:a16="http://schemas.microsoft.com/office/drawing/2014/main" id="{D57E8E3D-6D84-4E08-ABF6-A10395395C9E}"/>
              </a:ext>
            </a:extLst>
          </p:cNvPr>
          <p:cNvGraphicFramePr>
            <a:graphicFrameLocks noGrp="1"/>
          </p:cNvGraphicFramePr>
          <p:nvPr>
            <p:ph sz="quarter" idx="4"/>
            <p:extLst>
              <p:ext uri="{D42A27DB-BD31-4B8C-83A1-F6EECF244321}">
                <p14:modId xmlns:p14="http://schemas.microsoft.com/office/powerpoint/2010/main" val="2144842601"/>
              </p:ext>
            </p:extLst>
          </p:nvPr>
        </p:nvGraphicFramePr>
        <p:xfrm>
          <a:off x="6096001" y="1869890"/>
          <a:ext cx="5336144" cy="3328513"/>
        </p:xfrm>
        <a:graphic>
          <a:graphicData uri="http://schemas.openxmlformats.org/drawingml/2006/table">
            <a:tbl>
              <a:tblPr>
                <a:tableStyleId>{327F97BB-C833-4FB7-BDE5-3F7075034690}</a:tableStyleId>
              </a:tblPr>
              <a:tblGrid>
                <a:gridCol w="1412382">
                  <a:extLst>
                    <a:ext uri="{9D8B030D-6E8A-4147-A177-3AD203B41FA5}">
                      <a16:colId xmlns:a16="http://schemas.microsoft.com/office/drawing/2014/main" val="4193005255"/>
                    </a:ext>
                  </a:extLst>
                </a:gridCol>
                <a:gridCol w="3923762">
                  <a:extLst>
                    <a:ext uri="{9D8B030D-6E8A-4147-A177-3AD203B41FA5}">
                      <a16:colId xmlns:a16="http://schemas.microsoft.com/office/drawing/2014/main" val="2031090014"/>
                    </a:ext>
                  </a:extLst>
                </a:gridCol>
              </a:tblGrid>
              <a:tr h="411699">
                <a:tc>
                  <a:txBody>
                    <a:bodyPr/>
                    <a:lstStyle/>
                    <a:p>
                      <a:pPr algn="ctr"/>
                      <a:r>
                        <a:rPr lang="en-US" b="1" dirty="0">
                          <a:solidFill>
                            <a:srgbClr val="FFFF00"/>
                          </a:solidFill>
                          <a:effectLst/>
                        </a:rPr>
                        <a:t>Type</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0066"/>
                    </a:solidFill>
                  </a:tcPr>
                </a:tc>
                <a:tc>
                  <a:txBody>
                    <a:bodyPr/>
                    <a:lstStyle/>
                    <a:p>
                      <a:pPr algn="ctr"/>
                      <a:r>
                        <a:rPr lang="en-US" b="1" dirty="0">
                          <a:solidFill>
                            <a:srgbClr val="FFFF00"/>
                          </a:solidFill>
                          <a:effectLst/>
                        </a:rPr>
                        <a:t>Scope</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0066"/>
                    </a:solidFill>
                  </a:tcPr>
                </a:tc>
                <a:extLst>
                  <a:ext uri="{0D108BD9-81ED-4DB2-BD59-A6C34878D82A}">
                    <a16:rowId xmlns:a16="http://schemas.microsoft.com/office/drawing/2014/main" val="2364963799"/>
                  </a:ext>
                </a:extLst>
              </a:tr>
              <a:tr h="415988">
                <a:tc>
                  <a:txBody>
                    <a:bodyPr/>
                    <a:lstStyle/>
                    <a:p>
                      <a:pPr algn="ctr"/>
                      <a:r>
                        <a:rPr lang="en-US" dirty="0">
                          <a:effectLst/>
                        </a:rPr>
                        <a:t>Static</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030A0"/>
                    </a:solidFill>
                  </a:tcPr>
                </a:tc>
                <a:tc>
                  <a:txBody>
                    <a:bodyPr/>
                    <a:lstStyle/>
                    <a:p>
                      <a:pPr algn="l"/>
                      <a:r>
                        <a:rPr lang="en-US" dirty="0">
                          <a:effectLst/>
                        </a:rPr>
                        <a:t>Makes the attribute dependent on a class</a:t>
                      </a:r>
                    </a:p>
                  </a:txBody>
                  <a:tcPr marL="47625" marR="47625" marT="47625" marB="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1555747"/>
                  </a:ext>
                </a:extLst>
              </a:tr>
              <a:tr h="415988">
                <a:tc>
                  <a:txBody>
                    <a:bodyPr/>
                    <a:lstStyle/>
                    <a:p>
                      <a:pPr algn="ctr"/>
                      <a:r>
                        <a:rPr lang="en-US" dirty="0">
                          <a:effectLst/>
                        </a:rPr>
                        <a:t>Final</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030A0"/>
                    </a:solidFill>
                  </a:tcPr>
                </a:tc>
                <a:tc>
                  <a:txBody>
                    <a:bodyPr/>
                    <a:lstStyle/>
                    <a:p>
                      <a:pPr algn="l"/>
                      <a:r>
                        <a:rPr lang="en-US">
                          <a:effectLst/>
                        </a:rPr>
                        <a:t>Once defined, doesn’t allow any changes</a:t>
                      </a:r>
                    </a:p>
                  </a:txBody>
                  <a:tcPr marL="47625" marR="47625" marT="47625" marB="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40339903"/>
                  </a:ext>
                </a:extLst>
              </a:tr>
              <a:tr h="415988">
                <a:tc>
                  <a:txBody>
                    <a:bodyPr/>
                    <a:lstStyle/>
                    <a:p>
                      <a:pPr algn="ctr"/>
                      <a:r>
                        <a:rPr lang="en-US" dirty="0">
                          <a:effectLst/>
                        </a:rPr>
                        <a:t>Abstract</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030A0"/>
                    </a:solidFill>
                  </a:tcPr>
                </a:tc>
                <a:tc>
                  <a:txBody>
                    <a:bodyPr/>
                    <a:lstStyle/>
                    <a:p>
                      <a:pPr algn="l"/>
                      <a:r>
                        <a:rPr lang="en-US" dirty="0">
                          <a:effectLst/>
                        </a:rPr>
                        <a:t>Makes the classes and methods abstract</a:t>
                      </a:r>
                    </a:p>
                  </a:txBody>
                  <a:tcPr marL="47625" marR="47625" marT="47625" marB="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37617450"/>
                  </a:ext>
                </a:extLst>
              </a:tr>
              <a:tr h="720474">
                <a:tc>
                  <a:txBody>
                    <a:bodyPr/>
                    <a:lstStyle/>
                    <a:p>
                      <a:pPr algn="ctr"/>
                      <a:r>
                        <a:rPr lang="en-US" dirty="0">
                          <a:effectLst/>
                        </a:rPr>
                        <a:t>Synchronized</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030A0"/>
                    </a:solidFill>
                  </a:tcPr>
                </a:tc>
                <a:tc>
                  <a:txBody>
                    <a:bodyPr/>
                    <a:lstStyle/>
                    <a:p>
                      <a:pPr algn="l"/>
                      <a:r>
                        <a:rPr lang="en-US" dirty="0">
                          <a:effectLst/>
                        </a:rPr>
                        <a:t>Used to synchronize  the threads</a:t>
                      </a:r>
                    </a:p>
                  </a:txBody>
                  <a:tcPr marL="47625" marR="47625" marT="47625" marB="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723254"/>
                  </a:ext>
                </a:extLst>
              </a:tr>
              <a:tr h="720474">
                <a:tc>
                  <a:txBody>
                    <a:bodyPr/>
                    <a:lstStyle/>
                    <a:p>
                      <a:pPr algn="ctr"/>
                      <a:r>
                        <a:rPr lang="en-US" dirty="0">
                          <a:effectLst/>
                        </a:rPr>
                        <a:t>transient</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030A0"/>
                    </a:solidFill>
                  </a:tcPr>
                </a:tc>
                <a:tc>
                  <a:txBody>
                    <a:bodyPr/>
                    <a:lstStyle/>
                    <a:p>
                      <a:pPr algn="l"/>
                      <a:r>
                        <a:rPr lang="en-US" sz="1800" b="0" i="0" kern="1200" dirty="0">
                          <a:solidFill>
                            <a:schemeClr val="lt1"/>
                          </a:solidFill>
                          <a:effectLst/>
                          <a:latin typeface="+mn-lt"/>
                          <a:ea typeface="+mn-ea"/>
                          <a:cs typeface="+mn-cs"/>
                        </a:rPr>
                        <a:t>If you define any data member as </a:t>
                      </a:r>
                      <a:r>
                        <a:rPr lang="en-US" sz="1800" b="1" i="0" kern="1200" dirty="0">
                          <a:solidFill>
                            <a:schemeClr val="lt1"/>
                          </a:solidFill>
                          <a:effectLst/>
                          <a:latin typeface="+mn-lt"/>
                          <a:ea typeface="+mn-ea"/>
                          <a:cs typeface="+mn-cs"/>
                        </a:rPr>
                        <a:t>transient</a:t>
                      </a:r>
                      <a:r>
                        <a:rPr lang="en-US" sz="1800" b="0" i="0" kern="1200" dirty="0">
                          <a:solidFill>
                            <a:schemeClr val="lt1"/>
                          </a:solidFill>
                          <a:effectLst/>
                          <a:latin typeface="+mn-lt"/>
                          <a:ea typeface="+mn-ea"/>
                          <a:cs typeface="+mn-cs"/>
                        </a:rPr>
                        <a:t>, it will not be serialized.</a:t>
                      </a:r>
                      <a:endParaRPr lang="en-US" dirty="0">
                        <a:effectLst/>
                      </a:endParaRPr>
                    </a:p>
                  </a:txBody>
                  <a:tcPr marL="47625" marR="47625" marT="47625" marB="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25210868"/>
                  </a:ext>
                </a:extLst>
              </a:tr>
            </a:tbl>
          </a:graphicData>
        </a:graphic>
      </p:graphicFrame>
      <p:sp>
        <p:nvSpPr>
          <p:cNvPr id="11" name="TextBox 10">
            <a:extLst>
              <a:ext uri="{FF2B5EF4-FFF2-40B4-BE49-F238E27FC236}">
                <a16:creationId xmlns:a16="http://schemas.microsoft.com/office/drawing/2014/main" id="{C77B8E52-020A-472A-875D-ED517D545E0A}"/>
              </a:ext>
            </a:extLst>
          </p:cNvPr>
          <p:cNvSpPr txBox="1"/>
          <p:nvPr/>
        </p:nvSpPr>
        <p:spPr>
          <a:xfrm>
            <a:off x="940160" y="5358204"/>
            <a:ext cx="4282904" cy="646331"/>
          </a:xfrm>
          <a:prstGeom prst="rect">
            <a:avLst/>
          </a:prstGeom>
          <a:noFill/>
        </p:spPr>
        <p:txBody>
          <a:bodyPr wrap="none" rtlCol="0">
            <a:spAutoFit/>
          </a:bodyPr>
          <a:lstStyle/>
          <a:p>
            <a:pPr algn="ctr"/>
            <a:r>
              <a:rPr lang="en-US" dirty="0"/>
              <a:t>specify the scope of accessibility of a </a:t>
            </a:r>
          </a:p>
          <a:p>
            <a:pPr algn="ctr"/>
            <a:r>
              <a:rPr lang="en-US" dirty="0"/>
              <a:t>data member, method, constructor or class.</a:t>
            </a:r>
          </a:p>
        </p:txBody>
      </p:sp>
      <p:sp>
        <p:nvSpPr>
          <p:cNvPr id="12" name="TextBox 11">
            <a:extLst>
              <a:ext uri="{FF2B5EF4-FFF2-40B4-BE49-F238E27FC236}">
                <a16:creationId xmlns:a16="http://schemas.microsoft.com/office/drawing/2014/main" id="{656A9E7A-792F-49CC-9C88-74619FA1F34B}"/>
              </a:ext>
            </a:extLst>
          </p:cNvPr>
          <p:cNvSpPr txBox="1"/>
          <p:nvPr/>
        </p:nvSpPr>
        <p:spPr>
          <a:xfrm>
            <a:off x="6039674" y="5325273"/>
            <a:ext cx="5448799" cy="646331"/>
          </a:xfrm>
          <a:prstGeom prst="rect">
            <a:avLst/>
          </a:prstGeom>
          <a:noFill/>
        </p:spPr>
        <p:txBody>
          <a:bodyPr wrap="none" rtlCol="0">
            <a:spAutoFit/>
          </a:bodyPr>
          <a:lstStyle/>
          <a:p>
            <a:pPr algn="ctr"/>
            <a:r>
              <a:rPr lang="en-US" dirty="0"/>
              <a:t>These modifiers can alter the behavior of data member, </a:t>
            </a:r>
          </a:p>
          <a:p>
            <a:pPr algn="ctr"/>
            <a:r>
              <a:rPr lang="en-US" dirty="0"/>
              <a:t>method or class.</a:t>
            </a:r>
          </a:p>
        </p:txBody>
      </p:sp>
    </p:spTree>
    <p:extLst>
      <p:ext uri="{BB962C8B-B14F-4D97-AF65-F5344CB8AC3E}">
        <p14:creationId xmlns:p14="http://schemas.microsoft.com/office/powerpoint/2010/main" val="16262775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AB4A1-D045-43E5-81C1-B3F332753E9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44F406D-95C5-4C06-A867-BE73DD07656D}"/>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FD45A091-8A4E-44FF-AF7A-4D784952AA19}"/>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CAAF2C08-C3E0-4EE4-9AAE-64C43CAE9644}"/>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576BC8CC-5621-4678-94DE-EFECED96D7D9}"/>
              </a:ext>
            </a:extLst>
          </p:cNvPr>
          <p:cNvSpPr>
            <a:spLocks noGrp="1"/>
          </p:cNvSpPr>
          <p:nvPr>
            <p:ph sz="quarter" idx="4"/>
          </p:nvPr>
        </p:nvSpPr>
        <p:spPr/>
        <p:txBody>
          <a:bodyPr/>
          <a:lstStyle/>
          <a:p>
            <a:endParaRPr lang="en-US"/>
          </a:p>
        </p:txBody>
      </p:sp>
      <p:pic>
        <p:nvPicPr>
          <p:cNvPr id="7" name="Picture 6">
            <a:extLst>
              <a:ext uri="{FF2B5EF4-FFF2-40B4-BE49-F238E27FC236}">
                <a16:creationId xmlns:a16="http://schemas.microsoft.com/office/drawing/2014/main" id="{9C649DA7-B390-4DBA-859D-FC28CA8E15F1}"/>
              </a:ext>
            </a:extLst>
          </p:cNvPr>
          <p:cNvPicPr>
            <a:picLocks noChangeAspect="1"/>
          </p:cNvPicPr>
          <p:nvPr/>
        </p:nvPicPr>
        <p:blipFill>
          <a:blip r:embed="rId2"/>
          <a:stretch>
            <a:fillRect/>
          </a:stretch>
        </p:blipFill>
        <p:spPr>
          <a:xfrm>
            <a:off x="0" y="396229"/>
            <a:ext cx="12192000" cy="6065542"/>
          </a:xfrm>
          <a:prstGeom prst="rect">
            <a:avLst/>
          </a:prstGeom>
        </p:spPr>
      </p:pic>
    </p:spTree>
    <p:extLst>
      <p:ext uri="{BB962C8B-B14F-4D97-AF65-F5344CB8AC3E}">
        <p14:creationId xmlns:p14="http://schemas.microsoft.com/office/powerpoint/2010/main" val="25607200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3C7867-3B27-487F-9B47-6257884DAB96}"/>
              </a:ext>
            </a:extLst>
          </p:cNvPr>
          <p:cNvSpPr>
            <a:spLocks noGrp="1"/>
          </p:cNvSpPr>
          <p:nvPr>
            <p:ph type="title"/>
          </p:nvPr>
        </p:nvSpPr>
        <p:spPr>
          <a:xfrm>
            <a:off x="1097280" y="286603"/>
            <a:ext cx="10058400" cy="846161"/>
          </a:xfrm>
        </p:spPr>
        <p:txBody>
          <a:bodyPr/>
          <a:lstStyle/>
          <a:p>
            <a:endParaRPr lang="en-US" dirty="0"/>
          </a:p>
        </p:txBody>
      </p:sp>
      <p:sp>
        <p:nvSpPr>
          <p:cNvPr id="8" name="Content Placeholder 7">
            <a:extLst>
              <a:ext uri="{FF2B5EF4-FFF2-40B4-BE49-F238E27FC236}">
                <a16:creationId xmlns:a16="http://schemas.microsoft.com/office/drawing/2014/main" id="{F1D70784-76BD-4AC3-ABF4-6CE71593127F}"/>
              </a:ext>
            </a:extLst>
          </p:cNvPr>
          <p:cNvSpPr>
            <a:spLocks noGrp="1"/>
          </p:cNvSpPr>
          <p:nvPr>
            <p:ph sz="half" idx="1"/>
          </p:nvPr>
        </p:nvSpPr>
        <p:spPr>
          <a:xfrm>
            <a:off x="517705" y="1487605"/>
            <a:ext cx="2211847" cy="4736330"/>
          </a:xfrm>
        </p:spPr>
        <p:txBody>
          <a:bodyPr>
            <a:normAutofit fontScale="85000" lnSpcReduction="20000"/>
          </a:bodyPr>
          <a:lstStyle/>
          <a:p>
            <a:pPr marL="0" indent="0">
              <a:buNone/>
            </a:pPr>
            <a:r>
              <a:rPr lang="en-US" b="1" dirty="0"/>
              <a:t>Method Level Modifier</a:t>
            </a:r>
            <a:endParaRPr lang="en-US" dirty="0"/>
          </a:p>
          <a:p>
            <a:pPr marL="457200" indent="-457200">
              <a:buFont typeface="+mj-lt"/>
              <a:buAutoNum type="arabicPeriod"/>
            </a:pPr>
            <a:r>
              <a:rPr lang="en-US" dirty="0"/>
              <a:t>public</a:t>
            </a:r>
          </a:p>
          <a:p>
            <a:pPr marL="457200" indent="-457200">
              <a:buFont typeface="+mj-lt"/>
              <a:buAutoNum type="arabicPeriod"/>
            </a:pPr>
            <a:r>
              <a:rPr lang="en-US" dirty="0"/>
              <a:t>private</a:t>
            </a:r>
          </a:p>
          <a:p>
            <a:pPr marL="457200" indent="-457200">
              <a:buFont typeface="+mj-lt"/>
              <a:buAutoNum type="arabicPeriod"/>
            </a:pPr>
            <a:r>
              <a:rPr lang="en-US" dirty="0"/>
              <a:t>protected</a:t>
            </a:r>
          </a:p>
          <a:p>
            <a:pPr marL="457200" indent="-457200">
              <a:buFont typeface="+mj-lt"/>
              <a:buAutoNum type="arabicPeriod"/>
            </a:pPr>
            <a:r>
              <a:rPr lang="en-US" dirty="0"/>
              <a:t>default</a:t>
            </a:r>
          </a:p>
          <a:p>
            <a:pPr marL="457200" indent="-457200">
              <a:buFont typeface="+mj-lt"/>
              <a:buAutoNum type="arabicPeriod"/>
            </a:pPr>
            <a:r>
              <a:rPr lang="en-US" dirty="0"/>
              <a:t>static</a:t>
            </a:r>
          </a:p>
          <a:p>
            <a:pPr marL="457200" indent="-457200">
              <a:buFont typeface="+mj-lt"/>
              <a:buAutoNum type="arabicPeriod"/>
            </a:pPr>
            <a:r>
              <a:rPr lang="en-US" dirty="0"/>
              <a:t>final</a:t>
            </a:r>
          </a:p>
          <a:p>
            <a:pPr marL="457200" indent="-457200">
              <a:buFont typeface="+mj-lt"/>
              <a:buAutoNum type="arabicPeriod"/>
            </a:pPr>
            <a:r>
              <a:rPr lang="en-US" dirty="0"/>
              <a:t>abstract</a:t>
            </a:r>
          </a:p>
          <a:p>
            <a:pPr marL="457200" indent="-457200">
              <a:buFont typeface="+mj-lt"/>
              <a:buAutoNum type="arabicPeriod"/>
            </a:pPr>
            <a:r>
              <a:rPr lang="en-US" dirty="0"/>
              <a:t>synchronized</a:t>
            </a:r>
          </a:p>
          <a:p>
            <a:pPr marL="457200" indent="-457200">
              <a:buFont typeface="+mj-lt"/>
              <a:buAutoNum type="arabicPeriod"/>
            </a:pPr>
            <a:r>
              <a:rPr lang="en-US" dirty="0"/>
              <a:t>transient</a:t>
            </a:r>
          </a:p>
          <a:p>
            <a:pPr marL="457200" indent="-457200">
              <a:buFont typeface="+mj-lt"/>
              <a:buAutoNum type="arabicPeriod"/>
            </a:pPr>
            <a:r>
              <a:rPr lang="en-US" dirty="0"/>
              <a:t>native</a:t>
            </a:r>
          </a:p>
          <a:p>
            <a:pPr marL="457200" indent="-457200">
              <a:buFont typeface="+mj-lt"/>
              <a:buAutoNum type="arabicPeriod"/>
            </a:pPr>
            <a:r>
              <a:rPr lang="en-US" dirty="0"/>
              <a:t>volatile</a:t>
            </a:r>
          </a:p>
          <a:p>
            <a:pPr marL="457200" indent="-457200">
              <a:buFont typeface="+mj-lt"/>
              <a:buAutoNum type="arabicPeriod"/>
            </a:pPr>
            <a:r>
              <a:rPr lang="en-US" dirty="0" err="1"/>
              <a:t>strictfp</a:t>
            </a:r>
            <a:endParaRPr lang="en-US" dirty="0"/>
          </a:p>
        </p:txBody>
      </p:sp>
      <p:sp>
        <p:nvSpPr>
          <p:cNvPr id="9" name="Content Placeholder 8">
            <a:extLst>
              <a:ext uri="{FF2B5EF4-FFF2-40B4-BE49-F238E27FC236}">
                <a16:creationId xmlns:a16="http://schemas.microsoft.com/office/drawing/2014/main" id="{4996D2BF-B5D5-4996-A468-5811947D0DF6}"/>
              </a:ext>
            </a:extLst>
          </p:cNvPr>
          <p:cNvSpPr>
            <a:spLocks noGrp="1"/>
          </p:cNvSpPr>
          <p:nvPr>
            <p:ph sz="half" idx="2"/>
          </p:nvPr>
        </p:nvSpPr>
        <p:spPr>
          <a:xfrm>
            <a:off x="4129812" y="1487605"/>
            <a:ext cx="2211847" cy="2374711"/>
          </a:xfrm>
        </p:spPr>
        <p:txBody>
          <a:bodyPr>
            <a:normAutofit fontScale="85000" lnSpcReduction="20000"/>
          </a:bodyPr>
          <a:lstStyle/>
          <a:p>
            <a:pPr algn="ctr"/>
            <a:r>
              <a:rPr lang="en-US" b="1" dirty="0"/>
              <a:t>class Level Modifier</a:t>
            </a:r>
          </a:p>
          <a:p>
            <a:pPr marL="457200" indent="-457200">
              <a:buFont typeface="+mj-lt"/>
              <a:buAutoNum type="arabicPeriod"/>
            </a:pPr>
            <a:r>
              <a:rPr lang="en-US" dirty="0"/>
              <a:t>public</a:t>
            </a:r>
          </a:p>
          <a:p>
            <a:pPr marL="457200" indent="-457200">
              <a:buFont typeface="+mj-lt"/>
              <a:buAutoNum type="arabicPeriod"/>
            </a:pPr>
            <a:r>
              <a:rPr lang="en-US" dirty="0"/>
              <a:t>default</a:t>
            </a:r>
          </a:p>
          <a:p>
            <a:pPr marL="457200" indent="-457200">
              <a:buFont typeface="+mj-lt"/>
              <a:buAutoNum type="arabicPeriod"/>
            </a:pPr>
            <a:r>
              <a:rPr lang="en-US" dirty="0"/>
              <a:t>final</a:t>
            </a:r>
          </a:p>
          <a:p>
            <a:pPr marL="457200" indent="-457200">
              <a:buFont typeface="+mj-lt"/>
              <a:buAutoNum type="arabicPeriod"/>
            </a:pPr>
            <a:r>
              <a:rPr lang="en-US" dirty="0"/>
              <a:t>abstract</a:t>
            </a:r>
          </a:p>
          <a:p>
            <a:pPr marL="457200" indent="-457200">
              <a:buFont typeface="+mj-lt"/>
              <a:buAutoNum type="arabicPeriod"/>
            </a:pPr>
            <a:r>
              <a:rPr lang="en-US" dirty="0" err="1"/>
              <a:t>strictfp</a:t>
            </a:r>
            <a:endParaRPr lang="en-US" dirty="0"/>
          </a:p>
        </p:txBody>
      </p:sp>
    </p:spTree>
    <p:extLst>
      <p:ext uri="{BB962C8B-B14F-4D97-AF65-F5344CB8AC3E}">
        <p14:creationId xmlns:p14="http://schemas.microsoft.com/office/powerpoint/2010/main" val="5750799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sp>
        <p:nvSpPr>
          <p:cNvPr id="3" name="Content Placeholder 2"/>
          <p:cNvSpPr>
            <a:spLocks noGrp="1"/>
          </p:cNvSpPr>
          <p:nvPr>
            <p:ph idx="1"/>
          </p:nvPr>
        </p:nvSpPr>
        <p:spPr/>
        <p:txBody>
          <a:bodyPr/>
          <a:lstStyle/>
          <a:p>
            <a:r>
              <a:rPr lang="en-US" dirty="0"/>
              <a:t>Create new class from existing class. New class will acquire all features of existing class.</a:t>
            </a:r>
          </a:p>
          <a:p>
            <a:r>
              <a:rPr lang="en-US" dirty="0"/>
              <a:t>extends keyword is used for inheritance</a:t>
            </a:r>
          </a:p>
        </p:txBody>
      </p:sp>
      <p:pic>
        <p:nvPicPr>
          <p:cNvPr id="7170" name="Picture 2" descr="Inheritance - object oriented programming - Edureka">
            <a:extLst>
              <a:ext uri="{FF2B5EF4-FFF2-40B4-BE49-F238E27FC236}">
                <a16:creationId xmlns:a16="http://schemas.microsoft.com/office/drawing/2014/main" id="{8FFD091A-90F7-492D-8DC5-4D99F352A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9143" y="2317043"/>
            <a:ext cx="5651155" cy="36225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5804269-8FA7-4D7E-ADF9-DDEB14CDEEF6}"/>
              </a:ext>
            </a:extLst>
          </p:cNvPr>
          <p:cNvSpPr/>
          <p:nvPr/>
        </p:nvSpPr>
        <p:spPr>
          <a:xfrm>
            <a:off x="7475994" y="2877049"/>
            <a:ext cx="4059514" cy="3108543"/>
          </a:xfrm>
          <a:prstGeom prst="rect">
            <a:avLst/>
          </a:prstGeom>
        </p:spPr>
        <p:txBody>
          <a:bodyPr wrap="square">
            <a:spAutoFit/>
          </a:bodyPr>
          <a:lstStyle/>
          <a:p>
            <a:r>
              <a:rPr lang="en-US" sz="2800" dirty="0"/>
              <a:t>class Parent</a:t>
            </a:r>
          </a:p>
          <a:p>
            <a:r>
              <a:rPr lang="en-US" sz="2800" dirty="0"/>
              <a:t>{</a:t>
            </a:r>
          </a:p>
          <a:p>
            <a:r>
              <a:rPr lang="en-US" sz="2800" dirty="0"/>
              <a:t>}</a:t>
            </a:r>
          </a:p>
          <a:p>
            <a:r>
              <a:rPr lang="en-US" sz="2800" dirty="0"/>
              <a:t>class Son </a:t>
            </a:r>
            <a:r>
              <a:rPr lang="en-US" sz="2800" dirty="0">
                <a:solidFill>
                  <a:srgbClr val="FF0000"/>
                </a:solidFill>
              </a:rPr>
              <a:t>extends</a:t>
            </a:r>
            <a:r>
              <a:rPr lang="en-US" sz="2800" dirty="0"/>
              <a:t> Parent</a:t>
            </a:r>
          </a:p>
          <a:p>
            <a:r>
              <a:rPr lang="en-US" sz="2800" dirty="0"/>
              <a:t>{</a:t>
            </a:r>
          </a:p>
          <a:p>
            <a:endParaRPr lang="en-US" sz="2800" dirty="0"/>
          </a:p>
          <a:p>
            <a:r>
              <a:rPr lang="en-US" sz="2800" dirty="0"/>
              <a:t>}</a:t>
            </a:r>
          </a:p>
        </p:txBody>
      </p:sp>
    </p:spTree>
    <p:extLst>
      <p:ext uri="{BB962C8B-B14F-4D97-AF65-F5344CB8AC3E}">
        <p14:creationId xmlns:p14="http://schemas.microsoft.com/office/powerpoint/2010/main" val="41542137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1BBD-B343-4D3B-889B-F22383A22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7E9A8E-6BDE-4DDC-B4BB-AC2891B7A678}"/>
              </a:ext>
            </a:extLst>
          </p:cNvPr>
          <p:cNvSpPr>
            <a:spLocks noGrp="1"/>
          </p:cNvSpPr>
          <p:nvPr>
            <p:ph idx="1"/>
          </p:nvPr>
        </p:nvSpPr>
        <p:spPr/>
        <p:txBody>
          <a:bodyPr/>
          <a:lstStyle/>
          <a:p>
            <a:endParaRPr lang="en-US"/>
          </a:p>
        </p:txBody>
      </p:sp>
      <p:pic>
        <p:nvPicPr>
          <p:cNvPr id="3074" name="Picture 2" descr="Related image">
            <a:extLst>
              <a:ext uri="{FF2B5EF4-FFF2-40B4-BE49-F238E27FC236}">
                <a16:creationId xmlns:a16="http://schemas.microsoft.com/office/drawing/2014/main" id="{E303776E-522C-46CA-AA44-3ED8661CA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3704"/>
            <a:ext cx="12192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518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431796A-6466-4F44-91BE-2D3536F5548E}"/>
              </a:ext>
            </a:extLst>
          </p:cNvPr>
          <p:cNvSpPr>
            <a:spLocks noGrp="1"/>
          </p:cNvSpPr>
          <p:nvPr>
            <p:ph type="title"/>
          </p:nvPr>
        </p:nvSpPr>
        <p:spPr/>
        <p:txBody>
          <a:bodyPr>
            <a:normAutofit/>
          </a:bodyPr>
          <a:lstStyle/>
          <a:p>
            <a:r>
              <a:rPr lang="en-US" sz="4800" spc="-50" dirty="0">
                <a:latin typeface="+mj-lt"/>
                <a:ea typeface="+mj-ea"/>
                <a:cs typeface="+mj-cs"/>
              </a:rPr>
              <a:t>Portable</a:t>
            </a:r>
            <a:endParaRPr lang="en-US" dirty="0"/>
          </a:p>
        </p:txBody>
      </p:sp>
      <p:sp>
        <p:nvSpPr>
          <p:cNvPr id="8" name="Content Placeholder 7">
            <a:extLst>
              <a:ext uri="{FF2B5EF4-FFF2-40B4-BE49-F238E27FC236}">
                <a16:creationId xmlns:a16="http://schemas.microsoft.com/office/drawing/2014/main" id="{01D9E1A9-69C0-429B-ABDB-DDE1A4F2B342}"/>
              </a:ext>
            </a:extLst>
          </p:cNvPr>
          <p:cNvSpPr>
            <a:spLocks noGrp="1"/>
          </p:cNvSpPr>
          <p:nvPr>
            <p:ph idx="1"/>
          </p:nvPr>
        </p:nvSpPr>
        <p:spPr/>
        <p:txBody>
          <a:bodyPr>
            <a:normAutofit/>
          </a:bodyPr>
          <a:lstStyle/>
          <a:p>
            <a:pPr algn="just">
              <a:lnSpc>
                <a:spcPct val="100000"/>
              </a:lnSpc>
            </a:pPr>
            <a:r>
              <a:rPr lang="en-US" sz="2800" dirty="0"/>
              <a:t>We can carry the java code that written in one platform to any platform.(Windows, Linux, Mac etc.) </a:t>
            </a:r>
          </a:p>
          <a:p>
            <a:pPr algn="just">
              <a:lnSpc>
                <a:spcPct val="100000"/>
              </a:lnSpc>
            </a:pPr>
            <a:endParaRPr lang="en-US" sz="2800" dirty="0"/>
          </a:p>
        </p:txBody>
      </p:sp>
      <p:pic>
        <p:nvPicPr>
          <p:cNvPr id="2050" name="Picture 2" descr="Mobile Number Portability: TRAI's new MNP rules are now live; check  eligibility and other details | Business News – India TV">
            <a:extLst>
              <a:ext uri="{FF2B5EF4-FFF2-40B4-BE49-F238E27FC236}">
                <a16:creationId xmlns:a16="http://schemas.microsoft.com/office/drawing/2014/main" id="{66512F54-0287-4FA1-B369-E9ADA0BDC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547" y="2553473"/>
            <a:ext cx="5514474" cy="3336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502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nheritance - object oriented programming - Edureka">
            <a:extLst>
              <a:ext uri="{FF2B5EF4-FFF2-40B4-BE49-F238E27FC236}">
                <a16:creationId xmlns:a16="http://schemas.microsoft.com/office/drawing/2014/main" id="{B71A9B1B-38C9-47B8-8C04-198EE4EFD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399" y="90154"/>
            <a:ext cx="11153103" cy="2923504"/>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SingleInheritance - object oriented programming - Edureka">
            <a:extLst>
              <a:ext uri="{FF2B5EF4-FFF2-40B4-BE49-F238E27FC236}">
                <a16:creationId xmlns:a16="http://schemas.microsoft.com/office/drawing/2014/main" id="{DF31D7A4-E38E-449E-B74A-A67384527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74" y="3013656"/>
            <a:ext cx="1143000" cy="1428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311724B-1327-4E36-843E-3E1F09804AA4}"/>
              </a:ext>
            </a:extLst>
          </p:cNvPr>
          <p:cNvSpPr txBox="1"/>
          <p:nvPr/>
        </p:nvSpPr>
        <p:spPr>
          <a:xfrm>
            <a:off x="763074" y="4609836"/>
            <a:ext cx="1856149" cy="1477328"/>
          </a:xfrm>
          <a:prstGeom prst="rect">
            <a:avLst/>
          </a:prstGeom>
          <a:noFill/>
        </p:spPr>
        <p:txBody>
          <a:bodyPr wrap="none" rtlCol="0">
            <a:spAutoFit/>
          </a:bodyPr>
          <a:lstStyle/>
          <a:p>
            <a:r>
              <a:rPr lang="en-US" dirty="0"/>
              <a:t>Class A</a:t>
            </a:r>
          </a:p>
          <a:p>
            <a:r>
              <a:rPr lang="en-US" dirty="0"/>
              <a:t>{ --- }</a:t>
            </a:r>
          </a:p>
          <a:p>
            <a:endParaRPr lang="en-US" dirty="0"/>
          </a:p>
          <a:p>
            <a:r>
              <a:rPr lang="en-US" dirty="0"/>
              <a:t>Class B extends A </a:t>
            </a:r>
          </a:p>
          <a:p>
            <a:r>
              <a:rPr lang="en-US" dirty="0"/>
              <a:t>{ --- }</a:t>
            </a:r>
          </a:p>
        </p:txBody>
      </p:sp>
      <p:pic>
        <p:nvPicPr>
          <p:cNvPr id="8203" name="Picture 11" descr="MultilevelInheritance - object oriented programming - Edureka">
            <a:extLst>
              <a:ext uri="{FF2B5EF4-FFF2-40B4-BE49-F238E27FC236}">
                <a16:creationId xmlns:a16="http://schemas.microsoft.com/office/drawing/2014/main" id="{082FD094-F415-4F32-BA9D-7D09E1D72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0121" y="3013657"/>
            <a:ext cx="1155462" cy="16992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57B4DDC-2165-4C7D-9630-FEFAD542FF24}"/>
              </a:ext>
            </a:extLst>
          </p:cNvPr>
          <p:cNvSpPr txBox="1"/>
          <p:nvPr/>
        </p:nvSpPr>
        <p:spPr>
          <a:xfrm>
            <a:off x="3553058" y="4738624"/>
            <a:ext cx="2159117" cy="1477328"/>
          </a:xfrm>
          <a:prstGeom prst="rect">
            <a:avLst/>
          </a:prstGeom>
          <a:noFill/>
        </p:spPr>
        <p:txBody>
          <a:bodyPr wrap="none" rtlCol="0">
            <a:spAutoFit/>
          </a:bodyPr>
          <a:lstStyle/>
          <a:p>
            <a:r>
              <a:rPr lang="en-US" dirty="0"/>
              <a:t>Class A{---}</a:t>
            </a:r>
          </a:p>
          <a:p>
            <a:endParaRPr lang="en-US" dirty="0"/>
          </a:p>
          <a:p>
            <a:r>
              <a:rPr lang="en-US" dirty="0"/>
              <a:t>Class B extends A{---}</a:t>
            </a:r>
          </a:p>
          <a:p>
            <a:endParaRPr lang="en-US" dirty="0"/>
          </a:p>
          <a:p>
            <a:r>
              <a:rPr lang="en-US" dirty="0"/>
              <a:t>Class C extends B{---}</a:t>
            </a:r>
          </a:p>
        </p:txBody>
      </p:sp>
      <p:pic>
        <p:nvPicPr>
          <p:cNvPr id="8206" name="Picture 14" descr="HierarchicalInheritance - object oriented programming - Edureka">
            <a:extLst>
              <a:ext uri="{FF2B5EF4-FFF2-40B4-BE49-F238E27FC236}">
                <a16:creationId xmlns:a16="http://schemas.microsoft.com/office/drawing/2014/main" id="{690E4066-EE01-4C55-8F0A-2326133ECA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5950" y="3036331"/>
            <a:ext cx="2857500" cy="16954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B69268F-5442-4388-A1DC-16CEC98BA21A}"/>
              </a:ext>
            </a:extLst>
          </p:cNvPr>
          <p:cNvSpPr txBox="1"/>
          <p:nvPr/>
        </p:nvSpPr>
        <p:spPr>
          <a:xfrm>
            <a:off x="6593074" y="4754454"/>
            <a:ext cx="1803251" cy="1477328"/>
          </a:xfrm>
          <a:prstGeom prst="rect">
            <a:avLst/>
          </a:prstGeom>
          <a:noFill/>
        </p:spPr>
        <p:txBody>
          <a:bodyPr wrap="none" rtlCol="0">
            <a:spAutoFit/>
          </a:bodyPr>
          <a:lstStyle/>
          <a:p>
            <a:r>
              <a:rPr lang="en-US" dirty="0"/>
              <a:t>Class A{ --- }</a:t>
            </a:r>
          </a:p>
          <a:p>
            <a:r>
              <a:rPr lang="en-US" dirty="0"/>
              <a:t>Class B extends A</a:t>
            </a:r>
          </a:p>
          <a:p>
            <a:r>
              <a:rPr lang="en-US" dirty="0"/>
              <a:t>{ --- }</a:t>
            </a:r>
          </a:p>
          <a:p>
            <a:r>
              <a:rPr lang="en-US" dirty="0"/>
              <a:t>Class C extends A</a:t>
            </a:r>
          </a:p>
          <a:p>
            <a:r>
              <a:rPr lang="en-US" dirty="0"/>
              <a:t>{ --- }</a:t>
            </a:r>
          </a:p>
        </p:txBody>
      </p:sp>
      <p:pic>
        <p:nvPicPr>
          <p:cNvPr id="8209" name="Picture 17" descr="HybridInheritance - object oriented programming - Edureka">
            <a:extLst>
              <a:ext uri="{FF2B5EF4-FFF2-40B4-BE49-F238E27FC236}">
                <a16:creationId xmlns:a16="http://schemas.microsoft.com/office/drawing/2014/main" id="{4290FC06-C0F2-4BD7-81D7-6477F4D8D4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6681" y="3037467"/>
            <a:ext cx="2200306" cy="2126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5218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D18C50-8697-413E-A4DE-1E33BC1D3765}"/>
              </a:ext>
            </a:extLst>
          </p:cNvPr>
          <p:cNvSpPr txBox="1"/>
          <p:nvPr/>
        </p:nvSpPr>
        <p:spPr>
          <a:xfrm>
            <a:off x="207306" y="1501164"/>
            <a:ext cx="5159554" cy="397031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class </a:t>
            </a:r>
            <a:r>
              <a:rPr lang="en-US" dirty="0">
                <a:solidFill>
                  <a:srgbClr val="FF0000"/>
                </a:solidFill>
              </a:rPr>
              <a:t>Parent</a:t>
            </a:r>
          </a:p>
          <a:p>
            <a:r>
              <a:rPr lang="en-US" dirty="0"/>
              <a:t>{</a:t>
            </a:r>
          </a:p>
          <a:p>
            <a:r>
              <a:rPr lang="en-US" dirty="0"/>
              <a:t>	public void m1()</a:t>
            </a:r>
          </a:p>
          <a:p>
            <a:r>
              <a:rPr lang="en-US" dirty="0"/>
              <a:t>	{</a:t>
            </a:r>
          </a:p>
          <a:p>
            <a:r>
              <a:rPr lang="en-US" dirty="0"/>
              <a:t>		</a:t>
            </a:r>
            <a:r>
              <a:rPr lang="en-US" dirty="0" err="1"/>
              <a:t>System.out.println</a:t>
            </a:r>
            <a:r>
              <a:rPr lang="en-US" dirty="0"/>
              <a:t>("</a:t>
            </a:r>
            <a:r>
              <a:rPr lang="en-US" dirty="0" err="1"/>
              <a:t>im</a:t>
            </a:r>
            <a:r>
              <a:rPr lang="en-US" dirty="0"/>
              <a:t> in parent method");</a:t>
            </a:r>
          </a:p>
          <a:p>
            <a:r>
              <a:rPr lang="en-US" dirty="0"/>
              <a:t>	}</a:t>
            </a:r>
          </a:p>
          <a:p>
            <a:r>
              <a:rPr lang="en-US" dirty="0"/>
              <a:t>}</a:t>
            </a:r>
          </a:p>
          <a:p>
            <a:r>
              <a:rPr lang="en-US" dirty="0"/>
              <a:t>class </a:t>
            </a:r>
            <a:r>
              <a:rPr lang="en-US" dirty="0">
                <a:solidFill>
                  <a:srgbClr val="FF0000"/>
                </a:solidFill>
              </a:rPr>
              <a:t>Child</a:t>
            </a:r>
            <a:r>
              <a:rPr lang="en-US" dirty="0"/>
              <a:t> extends </a:t>
            </a:r>
            <a:r>
              <a:rPr lang="en-US" dirty="0">
                <a:solidFill>
                  <a:srgbClr val="FF0000"/>
                </a:solidFill>
              </a:rPr>
              <a:t>Parent</a:t>
            </a:r>
          </a:p>
          <a:p>
            <a:r>
              <a:rPr lang="en-US" dirty="0"/>
              <a:t>{</a:t>
            </a:r>
          </a:p>
          <a:p>
            <a:r>
              <a:rPr lang="en-US" dirty="0"/>
              <a:t>	public void m2()</a:t>
            </a:r>
          </a:p>
          <a:p>
            <a:r>
              <a:rPr lang="en-US" dirty="0"/>
              <a:t>	{</a:t>
            </a:r>
          </a:p>
          <a:p>
            <a:r>
              <a:rPr lang="en-US" dirty="0"/>
              <a:t>		</a:t>
            </a:r>
            <a:r>
              <a:rPr lang="en-US" dirty="0" err="1"/>
              <a:t>System.out.println</a:t>
            </a:r>
            <a:r>
              <a:rPr lang="en-US" dirty="0"/>
              <a:t>("</a:t>
            </a:r>
            <a:r>
              <a:rPr lang="en-US" dirty="0" err="1"/>
              <a:t>im</a:t>
            </a:r>
            <a:r>
              <a:rPr lang="en-US" dirty="0"/>
              <a:t> in Child method");</a:t>
            </a:r>
          </a:p>
          <a:p>
            <a:r>
              <a:rPr lang="en-US" dirty="0"/>
              <a:t>	}	</a:t>
            </a:r>
          </a:p>
          <a:p>
            <a:r>
              <a:rPr lang="en-US" dirty="0"/>
              <a:t>}</a:t>
            </a:r>
          </a:p>
        </p:txBody>
      </p:sp>
      <p:sp>
        <p:nvSpPr>
          <p:cNvPr id="6" name="TextBox 5">
            <a:extLst>
              <a:ext uri="{FF2B5EF4-FFF2-40B4-BE49-F238E27FC236}">
                <a16:creationId xmlns:a16="http://schemas.microsoft.com/office/drawing/2014/main" id="{569CE8BD-D507-4AB5-B089-70EED07CF8BA}"/>
              </a:ext>
            </a:extLst>
          </p:cNvPr>
          <p:cNvSpPr txBox="1"/>
          <p:nvPr/>
        </p:nvSpPr>
        <p:spPr>
          <a:xfrm>
            <a:off x="5504912" y="449071"/>
            <a:ext cx="4007892" cy="563231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class Test</a:t>
            </a:r>
          </a:p>
          <a:p>
            <a:r>
              <a:rPr lang="en-US" dirty="0"/>
              <a:t>{</a:t>
            </a:r>
          </a:p>
          <a:p>
            <a:r>
              <a:rPr lang="en-US" dirty="0"/>
              <a:t>	public static void main(String[] </a:t>
            </a:r>
            <a:r>
              <a:rPr lang="en-US" dirty="0" err="1"/>
              <a:t>args</a:t>
            </a:r>
            <a:r>
              <a:rPr lang="en-US" dirty="0"/>
              <a:t>)</a:t>
            </a:r>
          </a:p>
          <a:p>
            <a:r>
              <a:rPr lang="en-US" dirty="0"/>
              <a:t>	{</a:t>
            </a:r>
          </a:p>
          <a:p>
            <a:r>
              <a:rPr lang="en-US" dirty="0"/>
              <a:t>		</a:t>
            </a:r>
            <a:r>
              <a:rPr lang="en-US" dirty="0">
                <a:solidFill>
                  <a:srgbClr val="07A926"/>
                </a:solidFill>
              </a:rPr>
              <a:t>Parent p = new Parent();</a:t>
            </a:r>
          </a:p>
          <a:p>
            <a:r>
              <a:rPr lang="en-US" dirty="0"/>
              <a:t>		p.m1();</a:t>
            </a:r>
          </a:p>
          <a:p>
            <a:r>
              <a:rPr lang="en-US" dirty="0"/>
              <a:t>		</a:t>
            </a:r>
            <a:r>
              <a:rPr lang="en-US" dirty="0">
                <a:solidFill>
                  <a:srgbClr val="FF0000"/>
                </a:solidFill>
              </a:rPr>
              <a:t>p.m2();</a:t>
            </a:r>
          </a:p>
          <a:p>
            <a:endParaRPr lang="en-US" dirty="0"/>
          </a:p>
          <a:p>
            <a:r>
              <a:rPr lang="en-US" dirty="0"/>
              <a:t>		</a:t>
            </a:r>
            <a:r>
              <a:rPr lang="en-US" dirty="0">
                <a:solidFill>
                  <a:srgbClr val="07A926"/>
                </a:solidFill>
              </a:rPr>
              <a:t>Child c = new Child();</a:t>
            </a:r>
          </a:p>
          <a:p>
            <a:r>
              <a:rPr lang="en-US" dirty="0"/>
              <a:t>		</a:t>
            </a:r>
            <a:r>
              <a:rPr lang="en-US" dirty="0">
                <a:solidFill>
                  <a:schemeClr val="tx1"/>
                </a:solidFill>
              </a:rPr>
              <a:t>c.m1();</a:t>
            </a:r>
            <a:r>
              <a:rPr lang="en-US" dirty="0"/>
              <a:t>c.m2();</a:t>
            </a:r>
          </a:p>
          <a:p>
            <a:endParaRPr lang="en-US" dirty="0"/>
          </a:p>
          <a:p>
            <a:r>
              <a:rPr lang="en-US" dirty="0"/>
              <a:t>		</a:t>
            </a:r>
            <a:r>
              <a:rPr lang="en-US" dirty="0">
                <a:solidFill>
                  <a:srgbClr val="128807"/>
                </a:solidFill>
              </a:rPr>
              <a:t>Parent </a:t>
            </a:r>
            <a:r>
              <a:rPr lang="en-US" dirty="0" err="1">
                <a:solidFill>
                  <a:srgbClr val="128807"/>
                </a:solidFill>
              </a:rPr>
              <a:t>pRef</a:t>
            </a:r>
            <a:r>
              <a:rPr lang="en-US" dirty="0">
                <a:solidFill>
                  <a:srgbClr val="128807"/>
                </a:solidFill>
              </a:rPr>
              <a:t> = new Child();</a:t>
            </a:r>
          </a:p>
          <a:p>
            <a:r>
              <a:rPr lang="en-US" dirty="0"/>
              <a:t>		</a:t>
            </a:r>
            <a:r>
              <a:rPr lang="en-US" dirty="0">
                <a:solidFill>
                  <a:srgbClr val="FF0000"/>
                </a:solidFill>
              </a:rPr>
              <a:t>pRef.m1();</a:t>
            </a:r>
          </a:p>
          <a:p>
            <a:r>
              <a:rPr lang="en-US" dirty="0"/>
              <a:t>		pRef.m2();</a:t>
            </a:r>
          </a:p>
          <a:p>
            <a:endParaRPr lang="en-US" dirty="0"/>
          </a:p>
          <a:p>
            <a:r>
              <a:rPr lang="en-US" dirty="0"/>
              <a:t>		</a:t>
            </a:r>
            <a:r>
              <a:rPr lang="en-US" dirty="0">
                <a:solidFill>
                  <a:srgbClr val="FF0000"/>
                </a:solidFill>
              </a:rPr>
              <a:t>Child </a:t>
            </a:r>
            <a:r>
              <a:rPr lang="en-US" dirty="0" err="1">
                <a:solidFill>
                  <a:srgbClr val="FF0000"/>
                </a:solidFill>
              </a:rPr>
              <a:t>cRef</a:t>
            </a:r>
            <a:r>
              <a:rPr lang="en-US" dirty="0">
                <a:solidFill>
                  <a:srgbClr val="FF0000"/>
                </a:solidFill>
              </a:rPr>
              <a:t> = new Parent();</a:t>
            </a:r>
          </a:p>
          <a:p>
            <a:r>
              <a:rPr lang="en-US" dirty="0"/>
              <a:t>		</a:t>
            </a:r>
            <a:r>
              <a:rPr lang="en-US" dirty="0">
                <a:solidFill>
                  <a:srgbClr val="FF0000"/>
                </a:solidFill>
              </a:rPr>
              <a:t>cRef.m1();</a:t>
            </a:r>
          </a:p>
          <a:p>
            <a:r>
              <a:rPr lang="en-US" dirty="0">
                <a:solidFill>
                  <a:srgbClr val="FF0000"/>
                </a:solidFill>
              </a:rPr>
              <a:t>		cRef.m2();</a:t>
            </a:r>
          </a:p>
          <a:p>
            <a:r>
              <a:rPr lang="en-US" dirty="0"/>
              <a:t>	}</a:t>
            </a:r>
          </a:p>
          <a:p>
            <a:r>
              <a:rPr lang="en-US" dirty="0"/>
              <a:t>}</a:t>
            </a:r>
          </a:p>
        </p:txBody>
      </p:sp>
      <p:sp>
        <p:nvSpPr>
          <p:cNvPr id="7" name="TextBox 6">
            <a:extLst>
              <a:ext uri="{FF2B5EF4-FFF2-40B4-BE49-F238E27FC236}">
                <a16:creationId xmlns:a16="http://schemas.microsoft.com/office/drawing/2014/main" id="{AA2426E5-0A04-49F8-BDB6-AA64ACD3B1FF}"/>
              </a:ext>
            </a:extLst>
          </p:cNvPr>
          <p:cNvSpPr txBox="1"/>
          <p:nvPr/>
        </p:nvSpPr>
        <p:spPr>
          <a:xfrm>
            <a:off x="9650857" y="1501164"/>
            <a:ext cx="2333838"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Object Created for Parent class only parent class method call</a:t>
            </a:r>
          </a:p>
        </p:txBody>
      </p:sp>
    </p:spTree>
    <p:extLst>
      <p:ext uri="{BB962C8B-B14F-4D97-AF65-F5344CB8AC3E}">
        <p14:creationId xmlns:p14="http://schemas.microsoft.com/office/powerpoint/2010/main" val="20113157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4A8A4B4-F00E-43D3-A8E4-0B01C8F186F3}"/>
              </a:ext>
            </a:extLst>
          </p:cNvPr>
          <p:cNvSpPr>
            <a:spLocks noGrp="1"/>
          </p:cNvSpPr>
          <p:nvPr>
            <p:ph type="title"/>
          </p:nvPr>
        </p:nvSpPr>
        <p:spPr>
          <a:xfrm>
            <a:off x="457200" y="2041024"/>
            <a:ext cx="3200400" cy="2286000"/>
          </a:xfrm>
        </p:spPr>
        <p:txBody>
          <a:bodyPr>
            <a:noAutofit/>
          </a:bodyPr>
          <a:lstStyle/>
          <a:p>
            <a:pPr algn="ctr"/>
            <a:r>
              <a:rPr lang="en-US" sz="4400" dirty="0"/>
              <a:t>Association, Composition, Aggregation</a:t>
            </a:r>
          </a:p>
        </p:txBody>
      </p:sp>
      <p:sp>
        <p:nvSpPr>
          <p:cNvPr id="8" name="Content Placeholder 7">
            <a:extLst>
              <a:ext uri="{FF2B5EF4-FFF2-40B4-BE49-F238E27FC236}">
                <a16:creationId xmlns:a16="http://schemas.microsoft.com/office/drawing/2014/main" id="{A77FC7C6-5B47-4AB5-9C2F-AF6E25CAD422}"/>
              </a:ext>
            </a:extLst>
          </p:cNvPr>
          <p:cNvSpPr>
            <a:spLocks noGrp="1"/>
          </p:cNvSpPr>
          <p:nvPr>
            <p:ph idx="1"/>
          </p:nvPr>
        </p:nvSpPr>
        <p:spPr>
          <a:xfrm>
            <a:off x="4800600" y="1495795"/>
            <a:ext cx="6492240" cy="5257800"/>
          </a:xfrm>
        </p:spPr>
        <p:txBody>
          <a:bodyPr>
            <a:normAutofit/>
          </a:bodyPr>
          <a:lstStyle/>
          <a:p>
            <a:pPr algn="just"/>
            <a:endParaRPr lang="en-US" sz="3200" dirty="0"/>
          </a:p>
          <a:p>
            <a:pPr algn="just">
              <a:buFont typeface="Wingdings" panose="05000000000000000000" pitchFamily="2" charset="2"/>
              <a:buChar char="v"/>
            </a:pPr>
            <a:r>
              <a:rPr lang="en-US" sz="3200" u="sng" dirty="0"/>
              <a:t>Association</a:t>
            </a:r>
            <a:r>
              <a:rPr lang="en-US" sz="3200" dirty="0"/>
              <a:t> is relation between two separate classes which establishes through their Objects.</a:t>
            </a:r>
          </a:p>
          <a:p>
            <a:pPr algn="just">
              <a:buFont typeface="Wingdings" panose="05000000000000000000" pitchFamily="2" charset="2"/>
              <a:buChar char="v"/>
            </a:pPr>
            <a:endParaRPr lang="en-US" sz="3200" dirty="0"/>
          </a:p>
          <a:p>
            <a:pPr algn="just">
              <a:buFont typeface="Wingdings" panose="05000000000000000000" pitchFamily="2" charset="2"/>
              <a:buChar char="v"/>
            </a:pPr>
            <a:r>
              <a:rPr lang="en-US" sz="3200" i="1" dirty="0"/>
              <a:t>Composition</a:t>
            </a:r>
            <a:r>
              <a:rPr lang="en-US" sz="3200" dirty="0"/>
              <a:t> and </a:t>
            </a:r>
            <a:r>
              <a:rPr lang="en-US" sz="3200" i="1" dirty="0"/>
              <a:t>Aggregation</a:t>
            </a:r>
            <a:r>
              <a:rPr lang="en-US" sz="3200" dirty="0"/>
              <a:t> are the two forms of association.</a:t>
            </a:r>
          </a:p>
        </p:txBody>
      </p:sp>
    </p:spTree>
    <p:extLst>
      <p:ext uri="{BB962C8B-B14F-4D97-AF65-F5344CB8AC3E}">
        <p14:creationId xmlns:p14="http://schemas.microsoft.com/office/powerpoint/2010/main" val="17197557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F366FF-DC3F-4634-8CC8-D8C1665E0F33}"/>
              </a:ext>
            </a:extLst>
          </p:cNvPr>
          <p:cNvSpPr>
            <a:spLocks noGrp="1"/>
          </p:cNvSpPr>
          <p:nvPr>
            <p:ph type="title"/>
          </p:nvPr>
        </p:nvSpPr>
        <p:spPr/>
        <p:txBody>
          <a:bodyPr/>
          <a:lstStyle/>
          <a:p>
            <a:r>
              <a:rPr lang="en-US" b="1" dirty="0"/>
              <a:t>Aggregation</a:t>
            </a:r>
            <a:endParaRPr lang="en-US" dirty="0"/>
          </a:p>
        </p:txBody>
      </p:sp>
      <p:sp>
        <p:nvSpPr>
          <p:cNvPr id="6" name="Content Placeholder 5">
            <a:extLst>
              <a:ext uri="{FF2B5EF4-FFF2-40B4-BE49-F238E27FC236}">
                <a16:creationId xmlns:a16="http://schemas.microsoft.com/office/drawing/2014/main" id="{451DB1A3-5E29-41C6-920D-642D2729009A}"/>
              </a:ext>
            </a:extLst>
          </p:cNvPr>
          <p:cNvSpPr>
            <a:spLocks noGrp="1"/>
          </p:cNvSpPr>
          <p:nvPr>
            <p:ph idx="1"/>
          </p:nvPr>
        </p:nvSpPr>
        <p:spPr/>
        <p:txBody>
          <a:bodyPr>
            <a:normAutofit/>
          </a:bodyPr>
          <a:lstStyle/>
          <a:p>
            <a:pPr algn="just">
              <a:lnSpc>
                <a:spcPct val="100000"/>
              </a:lnSpc>
            </a:pPr>
            <a:r>
              <a:rPr lang="en-US" sz="2800" dirty="0"/>
              <a:t>It represents </a:t>
            </a:r>
            <a:r>
              <a:rPr lang="en-US" sz="2800" b="1" dirty="0"/>
              <a:t>Has-A</a:t>
            </a:r>
            <a:r>
              <a:rPr lang="en-US" sz="2800" dirty="0"/>
              <a:t> relationship.</a:t>
            </a:r>
          </a:p>
          <a:p>
            <a:pPr algn="just">
              <a:lnSpc>
                <a:spcPct val="100000"/>
              </a:lnSpc>
            </a:pPr>
            <a:r>
              <a:rPr lang="en-US" sz="2800" dirty="0"/>
              <a:t>In </a:t>
            </a:r>
            <a:r>
              <a:rPr lang="en-US" sz="2800" dirty="0">
                <a:solidFill>
                  <a:srgbClr val="FF0000"/>
                </a:solidFill>
              </a:rPr>
              <a:t>aggregation</a:t>
            </a:r>
            <a:r>
              <a:rPr lang="en-US" sz="2800" dirty="0"/>
              <a:t>, both the entities are independent on each other(Week association between object).</a:t>
            </a:r>
          </a:p>
          <a:p>
            <a:pPr algn="just">
              <a:lnSpc>
                <a:spcPct val="100000"/>
              </a:lnSpc>
            </a:pPr>
            <a:r>
              <a:rPr lang="en-US" sz="2800" dirty="0"/>
              <a:t>For example consider two classes Student class and Address class. </a:t>
            </a:r>
          </a:p>
          <a:p>
            <a:pPr lvl="1" algn="just">
              <a:lnSpc>
                <a:spcPct val="100000"/>
              </a:lnSpc>
            </a:pPr>
            <a:r>
              <a:rPr lang="en-US" sz="2400" dirty="0"/>
              <a:t>Every student has an address so the relationship between student and address is a Has-A relationship. </a:t>
            </a:r>
          </a:p>
          <a:p>
            <a:pPr lvl="1" algn="just">
              <a:lnSpc>
                <a:spcPct val="100000"/>
              </a:lnSpc>
            </a:pPr>
            <a:r>
              <a:rPr lang="en-US" sz="2400" dirty="0"/>
              <a:t>But if you consider its vice versa then Address doesn’t need to have a Student necessarily. </a:t>
            </a:r>
          </a:p>
          <a:p>
            <a:pPr algn="just">
              <a:lnSpc>
                <a:spcPct val="100000"/>
              </a:lnSpc>
            </a:pPr>
            <a:endParaRPr lang="en-US" sz="2800" dirty="0"/>
          </a:p>
        </p:txBody>
      </p:sp>
      <p:pic>
        <p:nvPicPr>
          <p:cNvPr id="3076" name="Picture 4" descr="Image result for money and wallet">
            <a:extLst>
              <a:ext uri="{FF2B5EF4-FFF2-40B4-BE49-F238E27FC236}">
                <a16:creationId xmlns:a16="http://schemas.microsoft.com/office/drawing/2014/main" id="{2BDA924C-1524-4C04-B9D3-40AC15D3C0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908" y="4757732"/>
            <a:ext cx="2754450" cy="2100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9899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676AD3-A50E-4373-AD37-7616EFEA0036}"/>
              </a:ext>
            </a:extLst>
          </p:cNvPr>
          <p:cNvSpPr txBox="1"/>
          <p:nvPr/>
        </p:nvSpPr>
        <p:spPr>
          <a:xfrm>
            <a:off x="355157" y="1348764"/>
            <a:ext cx="4937185" cy="397031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class Address</a:t>
            </a:r>
          </a:p>
          <a:p>
            <a:r>
              <a:rPr lang="en-US" dirty="0"/>
              <a:t>{</a:t>
            </a:r>
          </a:p>
          <a:p>
            <a:r>
              <a:rPr lang="en-US" dirty="0"/>
              <a:t>   int </a:t>
            </a:r>
            <a:r>
              <a:rPr lang="en-US" dirty="0" err="1"/>
              <a:t>streetNum</a:t>
            </a:r>
            <a:r>
              <a:rPr lang="en-US" dirty="0"/>
              <a:t>;</a:t>
            </a:r>
          </a:p>
          <a:p>
            <a:r>
              <a:rPr lang="en-US" dirty="0"/>
              <a:t>   String city;</a:t>
            </a:r>
          </a:p>
          <a:p>
            <a:r>
              <a:rPr lang="en-US" dirty="0"/>
              <a:t>   String state;</a:t>
            </a:r>
          </a:p>
          <a:p>
            <a:r>
              <a:rPr lang="en-US" dirty="0"/>
              <a:t>   String country;</a:t>
            </a:r>
          </a:p>
          <a:p>
            <a:r>
              <a:rPr lang="en-US" dirty="0"/>
              <a:t>   Address(int street, String c, String </a:t>
            </a:r>
            <a:r>
              <a:rPr lang="en-US" dirty="0" err="1"/>
              <a:t>st</a:t>
            </a:r>
            <a:r>
              <a:rPr lang="en-US" dirty="0"/>
              <a:t>, String </a:t>
            </a:r>
            <a:r>
              <a:rPr lang="en-US" dirty="0" err="1"/>
              <a:t>coun</a:t>
            </a:r>
            <a:r>
              <a:rPr lang="en-US" dirty="0"/>
              <a:t>)</a:t>
            </a:r>
          </a:p>
          <a:p>
            <a:r>
              <a:rPr lang="en-US" dirty="0"/>
              <a:t>   {</a:t>
            </a:r>
          </a:p>
          <a:p>
            <a:r>
              <a:rPr lang="en-US" dirty="0"/>
              <a:t>       </a:t>
            </a:r>
            <a:r>
              <a:rPr lang="en-US" dirty="0" err="1"/>
              <a:t>this.streetNum</a:t>
            </a:r>
            <a:r>
              <a:rPr lang="en-US" dirty="0"/>
              <a:t>=street;</a:t>
            </a:r>
          </a:p>
          <a:p>
            <a:r>
              <a:rPr lang="en-US" dirty="0"/>
              <a:t>       </a:t>
            </a:r>
            <a:r>
              <a:rPr lang="en-US" dirty="0" err="1"/>
              <a:t>this.city</a:t>
            </a:r>
            <a:r>
              <a:rPr lang="en-US" dirty="0"/>
              <a:t> =c;</a:t>
            </a:r>
          </a:p>
          <a:p>
            <a:r>
              <a:rPr lang="en-US" dirty="0"/>
              <a:t>       </a:t>
            </a:r>
            <a:r>
              <a:rPr lang="en-US" dirty="0" err="1"/>
              <a:t>this.state</a:t>
            </a:r>
            <a:r>
              <a:rPr lang="en-US" dirty="0"/>
              <a:t> = </a:t>
            </a:r>
            <a:r>
              <a:rPr lang="en-US" dirty="0" err="1"/>
              <a:t>st</a:t>
            </a:r>
            <a:r>
              <a:rPr lang="en-US" dirty="0"/>
              <a:t>;</a:t>
            </a:r>
          </a:p>
          <a:p>
            <a:r>
              <a:rPr lang="en-US" dirty="0"/>
              <a:t>       </a:t>
            </a:r>
            <a:r>
              <a:rPr lang="en-US" dirty="0" err="1"/>
              <a:t>this.country</a:t>
            </a:r>
            <a:r>
              <a:rPr lang="en-US" dirty="0"/>
              <a:t> = </a:t>
            </a:r>
            <a:r>
              <a:rPr lang="en-US" dirty="0" err="1"/>
              <a:t>coun</a:t>
            </a:r>
            <a:r>
              <a:rPr lang="en-US" dirty="0"/>
              <a:t>;</a:t>
            </a:r>
          </a:p>
          <a:p>
            <a:r>
              <a:rPr lang="en-US" dirty="0"/>
              <a:t>   }</a:t>
            </a:r>
          </a:p>
          <a:p>
            <a:r>
              <a:rPr lang="en-US" dirty="0"/>
              <a:t>}</a:t>
            </a:r>
          </a:p>
        </p:txBody>
      </p:sp>
      <p:sp>
        <p:nvSpPr>
          <p:cNvPr id="6" name="TextBox 5">
            <a:extLst>
              <a:ext uri="{FF2B5EF4-FFF2-40B4-BE49-F238E27FC236}">
                <a16:creationId xmlns:a16="http://schemas.microsoft.com/office/drawing/2014/main" id="{36D7C7F3-2EA9-4D0A-9B66-5C0834E1C159}"/>
              </a:ext>
            </a:extLst>
          </p:cNvPr>
          <p:cNvSpPr txBox="1"/>
          <p:nvPr/>
        </p:nvSpPr>
        <p:spPr>
          <a:xfrm>
            <a:off x="5729018" y="194602"/>
            <a:ext cx="5422520" cy="313932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class </a:t>
            </a:r>
            <a:r>
              <a:rPr lang="en-US" dirty="0" err="1"/>
              <a:t>StudentClass</a:t>
            </a:r>
            <a:endParaRPr lang="en-US" dirty="0"/>
          </a:p>
          <a:p>
            <a:r>
              <a:rPr lang="en-US" dirty="0"/>
              <a:t>{</a:t>
            </a:r>
          </a:p>
          <a:p>
            <a:r>
              <a:rPr lang="en-US" dirty="0"/>
              <a:t>   int </a:t>
            </a:r>
            <a:r>
              <a:rPr lang="en-US" dirty="0" err="1"/>
              <a:t>rollNum</a:t>
            </a:r>
            <a:r>
              <a:rPr lang="en-US" dirty="0"/>
              <a:t>;</a:t>
            </a:r>
          </a:p>
          <a:p>
            <a:r>
              <a:rPr lang="en-US" dirty="0"/>
              <a:t>   String </a:t>
            </a:r>
            <a:r>
              <a:rPr lang="en-US" dirty="0" err="1"/>
              <a:t>studentName</a:t>
            </a:r>
            <a:r>
              <a:rPr lang="en-US" dirty="0"/>
              <a:t>;</a:t>
            </a:r>
          </a:p>
          <a:p>
            <a:r>
              <a:rPr lang="en-US" dirty="0"/>
              <a:t>   //Creating HAS-A relationship with Address class</a:t>
            </a:r>
          </a:p>
          <a:p>
            <a:r>
              <a:rPr lang="en-US" dirty="0">
                <a:ln w="0"/>
                <a:solidFill>
                  <a:schemeClr val="accent1"/>
                </a:solidFill>
                <a:effectLst>
                  <a:outerShdw blurRad="38100" dist="25400" dir="5400000" algn="ctr" rotWithShape="0">
                    <a:srgbClr val="6E747A">
                      <a:alpha val="43000"/>
                    </a:srgbClr>
                  </a:outerShdw>
                </a:effectLst>
              </a:rPr>
              <a:t>   </a:t>
            </a:r>
            <a:r>
              <a:rPr lang="en-US" dirty="0">
                <a:ln w="0"/>
                <a:solidFill>
                  <a:srgbClr val="FF0000"/>
                </a:solidFill>
                <a:effectLst>
                  <a:outerShdw blurRad="38100" dist="25400" dir="5400000" algn="ctr" rotWithShape="0">
                    <a:srgbClr val="6E747A">
                      <a:alpha val="43000"/>
                    </a:srgbClr>
                  </a:outerShdw>
                </a:effectLst>
              </a:rPr>
              <a:t>Address </a:t>
            </a:r>
            <a:r>
              <a:rPr lang="en-US" dirty="0" err="1">
                <a:ln w="0"/>
                <a:solidFill>
                  <a:srgbClr val="FF0000"/>
                </a:solidFill>
                <a:effectLst>
                  <a:outerShdw blurRad="38100" dist="25400" dir="5400000" algn="ctr" rotWithShape="0">
                    <a:srgbClr val="6E747A">
                      <a:alpha val="43000"/>
                    </a:srgbClr>
                  </a:outerShdw>
                </a:effectLst>
              </a:rPr>
              <a:t>studentAddr</a:t>
            </a:r>
            <a:r>
              <a:rPr lang="en-US" dirty="0">
                <a:ln w="0"/>
                <a:solidFill>
                  <a:srgbClr val="FF0000"/>
                </a:solidFill>
                <a:effectLst>
                  <a:outerShdw blurRad="38100" dist="25400" dir="5400000" algn="ctr" rotWithShape="0">
                    <a:srgbClr val="6E747A">
                      <a:alpha val="43000"/>
                    </a:srgbClr>
                  </a:outerShdw>
                </a:effectLst>
              </a:rPr>
              <a:t>; </a:t>
            </a:r>
          </a:p>
          <a:p>
            <a:r>
              <a:rPr lang="en-US" dirty="0"/>
              <a:t>   </a:t>
            </a:r>
            <a:r>
              <a:rPr lang="en-US" dirty="0" err="1"/>
              <a:t>StudentClass</a:t>
            </a:r>
            <a:r>
              <a:rPr lang="en-US" dirty="0"/>
              <a:t>(int roll, String name, Address </a:t>
            </a:r>
            <a:r>
              <a:rPr lang="en-US" dirty="0" err="1"/>
              <a:t>addr</a:t>
            </a:r>
            <a:r>
              <a:rPr lang="en-US" dirty="0"/>
              <a:t>){</a:t>
            </a:r>
          </a:p>
          <a:p>
            <a:r>
              <a:rPr lang="en-US" dirty="0"/>
              <a:t>       </a:t>
            </a:r>
            <a:r>
              <a:rPr lang="en-US" dirty="0" err="1"/>
              <a:t>this.rollNum</a:t>
            </a:r>
            <a:r>
              <a:rPr lang="en-US" dirty="0"/>
              <a:t>=roll;</a:t>
            </a:r>
          </a:p>
          <a:p>
            <a:r>
              <a:rPr lang="en-US" dirty="0"/>
              <a:t>       </a:t>
            </a:r>
            <a:r>
              <a:rPr lang="en-US" dirty="0" err="1"/>
              <a:t>this.studentName</a:t>
            </a:r>
            <a:r>
              <a:rPr lang="en-US" dirty="0"/>
              <a:t>=name;</a:t>
            </a:r>
          </a:p>
          <a:p>
            <a:r>
              <a:rPr lang="en-US" dirty="0"/>
              <a:t>       </a:t>
            </a:r>
            <a:r>
              <a:rPr lang="en-US" dirty="0" err="1"/>
              <a:t>this.studentAddr</a:t>
            </a:r>
            <a:r>
              <a:rPr lang="en-US" dirty="0"/>
              <a:t> = </a:t>
            </a:r>
            <a:r>
              <a:rPr lang="en-US" dirty="0" err="1"/>
              <a:t>addr</a:t>
            </a:r>
            <a:r>
              <a:rPr lang="en-US" dirty="0"/>
              <a:t>;</a:t>
            </a:r>
          </a:p>
          <a:p>
            <a:r>
              <a:rPr lang="en-US" dirty="0"/>
              <a:t>   }</a:t>
            </a:r>
          </a:p>
        </p:txBody>
      </p:sp>
      <p:sp>
        <p:nvSpPr>
          <p:cNvPr id="8" name="TextBox 7">
            <a:extLst>
              <a:ext uri="{FF2B5EF4-FFF2-40B4-BE49-F238E27FC236}">
                <a16:creationId xmlns:a16="http://schemas.microsoft.com/office/drawing/2014/main" id="{80AE57AE-7DD5-4374-9792-78125AB9DD24}"/>
              </a:ext>
            </a:extLst>
          </p:cNvPr>
          <p:cNvSpPr txBox="1"/>
          <p:nvPr/>
        </p:nvSpPr>
        <p:spPr>
          <a:xfrm>
            <a:off x="5729017" y="3679825"/>
            <a:ext cx="6107826" cy="230832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public static void main(String </a:t>
            </a:r>
            <a:r>
              <a:rPr lang="en-US" dirty="0" err="1"/>
              <a:t>args</a:t>
            </a:r>
            <a:r>
              <a:rPr lang="en-US" dirty="0"/>
              <a:t>[]){</a:t>
            </a:r>
          </a:p>
          <a:p>
            <a:r>
              <a:rPr lang="en-US" dirty="0"/>
              <a:t>       </a:t>
            </a:r>
            <a:r>
              <a:rPr lang="en-US" dirty="0">
                <a:solidFill>
                  <a:srgbClr val="FF0000"/>
                </a:solidFill>
              </a:rPr>
              <a:t>Address ad = new Address(55, "Agra", "UP", "India");</a:t>
            </a:r>
          </a:p>
          <a:p>
            <a:r>
              <a:rPr lang="en-US" dirty="0">
                <a:solidFill>
                  <a:srgbClr val="FF0000"/>
                </a:solidFill>
              </a:rPr>
              <a:t>       </a:t>
            </a:r>
            <a:r>
              <a:rPr lang="en-US" dirty="0" err="1">
                <a:solidFill>
                  <a:srgbClr val="FF0000"/>
                </a:solidFill>
              </a:rPr>
              <a:t>StudentClass</a:t>
            </a:r>
            <a:r>
              <a:rPr lang="en-US" dirty="0">
                <a:solidFill>
                  <a:srgbClr val="FF0000"/>
                </a:solidFill>
              </a:rPr>
              <a:t> obj = new </a:t>
            </a:r>
            <a:r>
              <a:rPr lang="en-US" dirty="0" err="1">
                <a:solidFill>
                  <a:srgbClr val="FF0000"/>
                </a:solidFill>
              </a:rPr>
              <a:t>StudentClass</a:t>
            </a:r>
            <a:r>
              <a:rPr lang="en-US" dirty="0">
                <a:solidFill>
                  <a:srgbClr val="FF0000"/>
                </a:solidFill>
              </a:rPr>
              <a:t>(123, "Chaitanya", ad);</a:t>
            </a:r>
          </a:p>
          <a:p>
            <a:r>
              <a:rPr lang="en-US" dirty="0"/>
              <a:t>       </a:t>
            </a:r>
            <a:r>
              <a:rPr lang="en-US" dirty="0" err="1"/>
              <a:t>System.out.println</a:t>
            </a:r>
            <a:r>
              <a:rPr lang="en-US" dirty="0"/>
              <a:t>(</a:t>
            </a:r>
            <a:r>
              <a:rPr lang="en-US" dirty="0" err="1"/>
              <a:t>obj.rollNum</a:t>
            </a:r>
            <a:r>
              <a:rPr lang="en-US" dirty="0"/>
              <a:t>);</a:t>
            </a:r>
          </a:p>
          <a:p>
            <a:r>
              <a:rPr lang="en-US" dirty="0"/>
              <a:t>       </a:t>
            </a:r>
            <a:r>
              <a:rPr lang="en-US" dirty="0" err="1"/>
              <a:t>System.out.println</a:t>
            </a:r>
            <a:r>
              <a:rPr lang="en-US" dirty="0"/>
              <a:t>(</a:t>
            </a:r>
            <a:r>
              <a:rPr lang="en-US" dirty="0" err="1"/>
              <a:t>obj.studentName</a:t>
            </a:r>
            <a:r>
              <a:rPr lang="en-US" dirty="0"/>
              <a:t>);</a:t>
            </a:r>
          </a:p>
          <a:p>
            <a:r>
              <a:rPr lang="en-US" dirty="0"/>
              <a:t>       </a:t>
            </a:r>
            <a:r>
              <a:rPr lang="en-US" dirty="0" err="1"/>
              <a:t>System.out.println</a:t>
            </a:r>
            <a:r>
              <a:rPr lang="en-US" dirty="0"/>
              <a:t>(</a:t>
            </a:r>
            <a:r>
              <a:rPr lang="en-US" dirty="0" err="1"/>
              <a:t>obj.studentAddr.streetNum</a:t>
            </a:r>
            <a:r>
              <a:rPr lang="en-US" dirty="0"/>
              <a:t>);</a:t>
            </a:r>
          </a:p>
          <a:p>
            <a:r>
              <a:rPr lang="en-US" dirty="0"/>
              <a:t>       </a:t>
            </a:r>
            <a:r>
              <a:rPr lang="en-US" dirty="0" err="1"/>
              <a:t>System.out.println</a:t>
            </a:r>
            <a:r>
              <a:rPr lang="en-US" dirty="0"/>
              <a:t>(</a:t>
            </a:r>
            <a:r>
              <a:rPr lang="en-US" dirty="0" err="1"/>
              <a:t>obj.studentAddr.city</a:t>
            </a:r>
            <a:r>
              <a:rPr lang="en-US" dirty="0"/>
              <a:t>);</a:t>
            </a:r>
          </a:p>
          <a:p>
            <a:r>
              <a:rPr lang="en-US" dirty="0"/>
              <a:t>}</a:t>
            </a:r>
          </a:p>
        </p:txBody>
      </p:sp>
    </p:spTree>
    <p:extLst>
      <p:ext uri="{BB962C8B-B14F-4D97-AF65-F5344CB8AC3E}">
        <p14:creationId xmlns:p14="http://schemas.microsoft.com/office/powerpoint/2010/main" val="2943131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323A-D091-4142-BD3D-E5B98192B1EA}"/>
              </a:ext>
            </a:extLst>
          </p:cNvPr>
          <p:cNvSpPr>
            <a:spLocks noGrp="1"/>
          </p:cNvSpPr>
          <p:nvPr>
            <p:ph type="title"/>
          </p:nvPr>
        </p:nvSpPr>
        <p:spPr/>
        <p:txBody>
          <a:bodyPr>
            <a:normAutofit/>
          </a:bodyPr>
          <a:lstStyle/>
          <a:p>
            <a:r>
              <a:rPr lang="en-US" sz="4800" dirty="0">
                <a:solidFill>
                  <a:srgbClr val="FF0000"/>
                </a:solidFill>
              </a:rPr>
              <a:t>composition</a:t>
            </a:r>
            <a:endParaRPr lang="en-US" dirty="0"/>
          </a:p>
        </p:txBody>
      </p:sp>
      <p:sp>
        <p:nvSpPr>
          <p:cNvPr id="3" name="Content Placeholder 2">
            <a:extLst>
              <a:ext uri="{FF2B5EF4-FFF2-40B4-BE49-F238E27FC236}">
                <a16:creationId xmlns:a16="http://schemas.microsoft.com/office/drawing/2014/main" id="{2C93C603-10C1-4033-A288-289223AAC4FA}"/>
              </a:ext>
            </a:extLst>
          </p:cNvPr>
          <p:cNvSpPr>
            <a:spLocks noGrp="1"/>
          </p:cNvSpPr>
          <p:nvPr>
            <p:ph idx="1"/>
          </p:nvPr>
        </p:nvSpPr>
        <p:spPr/>
        <p:txBody>
          <a:bodyPr>
            <a:normAutofit/>
          </a:bodyPr>
          <a:lstStyle/>
          <a:p>
            <a:pPr algn="just">
              <a:lnSpc>
                <a:spcPct val="100000"/>
              </a:lnSpc>
            </a:pPr>
            <a:r>
              <a:rPr lang="en-US" sz="2400" dirty="0"/>
              <a:t>It represents relationship (IS-A)</a:t>
            </a:r>
          </a:p>
          <a:p>
            <a:pPr algn="just">
              <a:lnSpc>
                <a:spcPct val="100000"/>
              </a:lnSpc>
            </a:pPr>
            <a:r>
              <a:rPr lang="en-US" sz="2400" dirty="0"/>
              <a:t>In </a:t>
            </a:r>
            <a:r>
              <a:rPr lang="en-US" sz="2400" dirty="0">
                <a:solidFill>
                  <a:srgbClr val="FF0000"/>
                </a:solidFill>
              </a:rPr>
              <a:t>composition</a:t>
            </a:r>
            <a:r>
              <a:rPr lang="en-US" sz="2400" dirty="0"/>
              <a:t>, both the entities are dependent on each other(Strong association between object).</a:t>
            </a:r>
          </a:p>
          <a:p>
            <a:pPr algn="just">
              <a:lnSpc>
                <a:spcPct val="100000"/>
              </a:lnSpc>
            </a:pPr>
            <a:r>
              <a:rPr lang="en-US" sz="2400" dirty="0"/>
              <a:t>When there is a composition between two entities, the composed object </a:t>
            </a:r>
            <a:r>
              <a:rPr lang="en-US" sz="2400" b="1" dirty="0"/>
              <a:t>cannot exist </a:t>
            </a:r>
            <a:r>
              <a:rPr lang="en-US" sz="2400" dirty="0"/>
              <a:t>without the other entity.</a:t>
            </a:r>
          </a:p>
          <a:p>
            <a:pPr marL="0" indent="0" algn="just">
              <a:lnSpc>
                <a:spcPct val="100000"/>
              </a:lnSpc>
              <a:buNone/>
            </a:pPr>
            <a:endParaRPr lang="en-US" sz="2400" dirty="0"/>
          </a:p>
        </p:txBody>
      </p:sp>
      <p:pic>
        <p:nvPicPr>
          <p:cNvPr id="6146" name="Picture 2" descr="Image result for human and heart">
            <a:extLst>
              <a:ext uri="{FF2B5EF4-FFF2-40B4-BE49-F238E27FC236}">
                <a16:creationId xmlns:a16="http://schemas.microsoft.com/office/drawing/2014/main" id="{EA6B1A30-DB2B-45DF-B17F-076252AB5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857" y="3793447"/>
            <a:ext cx="5572125"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2579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FFC61C-9F35-47A2-B76E-3F07A89AB974}"/>
              </a:ext>
            </a:extLst>
          </p:cNvPr>
          <p:cNvSpPr/>
          <p:nvPr/>
        </p:nvSpPr>
        <p:spPr>
          <a:xfrm>
            <a:off x="1359877" y="843677"/>
            <a:ext cx="3310597"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class </a:t>
            </a:r>
            <a:r>
              <a:rPr lang="en-US" dirty="0" err="1"/>
              <a:t>CarClass</a:t>
            </a:r>
            <a:r>
              <a:rPr lang="en-US" dirty="0"/>
              <a:t>{</a:t>
            </a:r>
          </a:p>
          <a:p>
            <a:r>
              <a:rPr lang="en-US" dirty="0"/>
              <a:t>   String </a:t>
            </a:r>
            <a:r>
              <a:rPr lang="en-US" dirty="0" err="1"/>
              <a:t>carName</a:t>
            </a:r>
            <a:r>
              <a:rPr lang="en-US" dirty="0"/>
              <a:t>;</a:t>
            </a:r>
          </a:p>
          <a:p>
            <a:r>
              <a:rPr lang="en-US" dirty="0"/>
              <a:t>   int </a:t>
            </a:r>
            <a:r>
              <a:rPr lang="en-US" dirty="0" err="1"/>
              <a:t>carId</a:t>
            </a:r>
            <a:r>
              <a:rPr lang="en-US" dirty="0"/>
              <a:t>;</a:t>
            </a:r>
          </a:p>
          <a:p>
            <a:r>
              <a:rPr lang="en-US" dirty="0"/>
              <a:t>   </a:t>
            </a:r>
            <a:r>
              <a:rPr lang="en-US" dirty="0" err="1"/>
              <a:t>CarClass</a:t>
            </a:r>
            <a:r>
              <a:rPr lang="en-US" dirty="0"/>
              <a:t>(String name, int id)</a:t>
            </a:r>
          </a:p>
          <a:p>
            <a:r>
              <a:rPr lang="en-US" dirty="0"/>
              <a:t>   {</a:t>
            </a:r>
          </a:p>
          <a:p>
            <a:r>
              <a:rPr lang="en-US" dirty="0"/>
              <a:t>	</a:t>
            </a:r>
            <a:r>
              <a:rPr lang="en-US" dirty="0" err="1"/>
              <a:t>this.carName</a:t>
            </a:r>
            <a:r>
              <a:rPr lang="en-US" dirty="0"/>
              <a:t> = name;</a:t>
            </a:r>
          </a:p>
          <a:p>
            <a:r>
              <a:rPr lang="en-US" dirty="0"/>
              <a:t>	</a:t>
            </a:r>
            <a:r>
              <a:rPr lang="en-US" dirty="0" err="1"/>
              <a:t>this.carId</a:t>
            </a:r>
            <a:r>
              <a:rPr lang="en-US" dirty="0"/>
              <a:t> = id;</a:t>
            </a:r>
          </a:p>
          <a:p>
            <a:r>
              <a:rPr lang="en-US" dirty="0"/>
              <a:t>   }</a:t>
            </a:r>
          </a:p>
          <a:p>
            <a:r>
              <a:rPr lang="en-US" dirty="0"/>
              <a:t>}</a:t>
            </a:r>
          </a:p>
        </p:txBody>
      </p:sp>
      <p:sp>
        <p:nvSpPr>
          <p:cNvPr id="9" name="Rectangle 8">
            <a:extLst>
              <a:ext uri="{FF2B5EF4-FFF2-40B4-BE49-F238E27FC236}">
                <a16:creationId xmlns:a16="http://schemas.microsoft.com/office/drawing/2014/main" id="{1BCF6850-B089-4B66-B368-D652CF902286}"/>
              </a:ext>
            </a:extLst>
          </p:cNvPr>
          <p:cNvSpPr/>
          <p:nvPr/>
        </p:nvSpPr>
        <p:spPr>
          <a:xfrm>
            <a:off x="5439508" y="843677"/>
            <a:ext cx="4970584" cy="224676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dirty="0"/>
              <a:t>class Driver </a:t>
            </a:r>
            <a:r>
              <a:rPr lang="en-US" sz="2000" dirty="0">
                <a:solidFill>
                  <a:srgbClr val="FF0000"/>
                </a:solidFill>
              </a:rPr>
              <a:t>extends</a:t>
            </a:r>
            <a:r>
              <a:rPr lang="en-US" sz="2000" dirty="0"/>
              <a:t> </a:t>
            </a:r>
            <a:r>
              <a:rPr lang="en-US" sz="2000" dirty="0" err="1"/>
              <a:t>CarClass</a:t>
            </a:r>
            <a:r>
              <a:rPr lang="en-US" sz="2000" dirty="0"/>
              <a:t>{</a:t>
            </a:r>
          </a:p>
          <a:p>
            <a:r>
              <a:rPr lang="en-US" sz="2000" dirty="0"/>
              <a:t>   String </a:t>
            </a:r>
            <a:r>
              <a:rPr lang="en-US" sz="2000" dirty="0" err="1"/>
              <a:t>driverName</a:t>
            </a:r>
            <a:r>
              <a:rPr lang="en-US" sz="2000" dirty="0"/>
              <a:t>;</a:t>
            </a:r>
          </a:p>
          <a:p>
            <a:r>
              <a:rPr lang="en-US" sz="2000" dirty="0"/>
              <a:t>   Driver(String name, String </a:t>
            </a:r>
            <a:r>
              <a:rPr lang="en-US" sz="2000" dirty="0" err="1"/>
              <a:t>cname</a:t>
            </a:r>
            <a:r>
              <a:rPr lang="en-US" sz="2000" dirty="0"/>
              <a:t>, int </a:t>
            </a:r>
            <a:r>
              <a:rPr lang="en-US" sz="2000" dirty="0" err="1"/>
              <a:t>cid</a:t>
            </a:r>
            <a:r>
              <a:rPr lang="en-US" sz="2000" dirty="0"/>
              <a:t>){</a:t>
            </a:r>
          </a:p>
          <a:p>
            <a:r>
              <a:rPr lang="en-US" sz="2000" dirty="0"/>
              <a:t>	super(</a:t>
            </a:r>
            <a:r>
              <a:rPr lang="en-US" sz="2000" dirty="0" err="1"/>
              <a:t>cname</a:t>
            </a:r>
            <a:r>
              <a:rPr lang="en-US" sz="2000" dirty="0"/>
              <a:t>, </a:t>
            </a:r>
            <a:r>
              <a:rPr lang="en-US" sz="2000" dirty="0" err="1"/>
              <a:t>cid</a:t>
            </a:r>
            <a:r>
              <a:rPr lang="en-US" sz="2000" dirty="0"/>
              <a:t>);</a:t>
            </a:r>
          </a:p>
          <a:p>
            <a:r>
              <a:rPr lang="en-US" sz="2000" dirty="0"/>
              <a:t>	</a:t>
            </a:r>
            <a:r>
              <a:rPr lang="en-US" sz="2000" dirty="0" err="1"/>
              <a:t>this.driverName</a:t>
            </a:r>
            <a:r>
              <a:rPr lang="en-US" sz="2000" dirty="0"/>
              <a:t>=name;</a:t>
            </a:r>
          </a:p>
          <a:p>
            <a:r>
              <a:rPr lang="en-US" sz="2000" dirty="0"/>
              <a:t>   }</a:t>
            </a:r>
          </a:p>
          <a:p>
            <a:r>
              <a:rPr lang="en-US" sz="2000" dirty="0"/>
              <a:t>}</a:t>
            </a:r>
          </a:p>
        </p:txBody>
      </p:sp>
      <p:sp>
        <p:nvSpPr>
          <p:cNvPr id="11" name="Rectangle 10">
            <a:extLst>
              <a:ext uri="{FF2B5EF4-FFF2-40B4-BE49-F238E27FC236}">
                <a16:creationId xmlns:a16="http://schemas.microsoft.com/office/drawing/2014/main" id="{8925E9E8-34B1-430A-A4F4-552B7D2EFFC3}"/>
              </a:ext>
            </a:extLst>
          </p:cNvPr>
          <p:cNvSpPr/>
          <p:nvPr/>
        </p:nvSpPr>
        <p:spPr>
          <a:xfrm>
            <a:off x="2597833" y="3767555"/>
            <a:ext cx="7727852"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class </a:t>
            </a:r>
            <a:r>
              <a:rPr lang="en-US" dirty="0" err="1"/>
              <a:t>TransportCompany</a:t>
            </a:r>
            <a:r>
              <a:rPr lang="en-US" dirty="0"/>
              <a:t>{</a:t>
            </a:r>
          </a:p>
          <a:p>
            <a:r>
              <a:rPr lang="en-US" dirty="0"/>
              <a:t>   public static void main(String </a:t>
            </a:r>
            <a:r>
              <a:rPr lang="en-US" dirty="0" err="1"/>
              <a:t>args</a:t>
            </a:r>
            <a:r>
              <a:rPr lang="en-US" dirty="0"/>
              <a:t>[])</a:t>
            </a:r>
          </a:p>
          <a:p>
            <a:r>
              <a:rPr lang="en-US" dirty="0"/>
              <a:t>   {</a:t>
            </a:r>
          </a:p>
          <a:p>
            <a:r>
              <a:rPr lang="en-US" dirty="0"/>
              <a:t>	Driver obj = new Driver("Andy", "Ford", 9988);</a:t>
            </a:r>
          </a:p>
          <a:p>
            <a:r>
              <a:rPr lang="en-US" dirty="0"/>
              <a:t>	</a:t>
            </a:r>
            <a:r>
              <a:rPr lang="en-US" dirty="0" err="1"/>
              <a:t>System.out.println</a:t>
            </a:r>
            <a:r>
              <a:rPr lang="en-US" dirty="0"/>
              <a:t>(</a:t>
            </a:r>
            <a:r>
              <a:rPr lang="en-US" dirty="0" err="1"/>
              <a:t>obj.driverName</a:t>
            </a:r>
            <a:r>
              <a:rPr lang="en-US" dirty="0"/>
              <a:t>+" is a driver of car Id: "+</a:t>
            </a:r>
            <a:r>
              <a:rPr lang="en-US" dirty="0" err="1"/>
              <a:t>obj.carId</a:t>
            </a:r>
            <a:r>
              <a:rPr lang="en-US" dirty="0"/>
              <a:t>);</a:t>
            </a:r>
          </a:p>
          <a:p>
            <a:r>
              <a:rPr lang="en-US" dirty="0"/>
              <a:t>   }</a:t>
            </a:r>
          </a:p>
          <a:p>
            <a:r>
              <a:rPr lang="en-US" dirty="0"/>
              <a:t>}</a:t>
            </a:r>
          </a:p>
        </p:txBody>
      </p:sp>
    </p:spTree>
    <p:extLst>
      <p:ext uri="{BB962C8B-B14F-4D97-AF65-F5344CB8AC3E}">
        <p14:creationId xmlns:p14="http://schemas.microsoft.com/office/powerpoint/2010/main" val="42641843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FBDB3-2DAF-4E9C-90C4-DEBCA79A69A8}"/>
              </a:ext>
            </a:extLst>
          </p:cNvPr>
          <p:cNvSpPr>
            <a:spLocks noGrp="1"/>
          </p:cNvSpPr>
          <p:nvPr>
            <p:ph type="title"/>
          </p:nvPr>
        </p:nvSpPr>
        <p:spPr/>
        <p:txBody>
          <a:bodyPr>
            <a:normAutofit/>
          </a:bodyPr>
          <a:lstStyle/>
          <a:p>
            <a:r>
              <a:rPr lang="en-US" b="1" dirty="0"/>
              <a:t>Polymorphism</a:t>
            </a:r>
            <a:endParaRPr lang="en-US" dirty="0"/>
          </a:p>
        </p:txBody>
      </p:sp>
      <p:sp>
        <p:nvSpPr>
          <p:cNvPr id="3" name="Content Placeholder 2">
            <a:extLst>
              <a:ext uri="{FF2B5EF4-FFF2-40B4-BE49-F238E27FC236}">
                <a16:creationId xmlns:a16="http://schemas.microsoft.com/office/drawing/2014/main" id="{B71E783C-95BD-402E-8BBD-54BC16F6E3D9}"/>
              </a:ext>
            </a:extLst>
          </p:cNvPr>
          <p:cNvSpPr>
            <a:spLocks noGrp="1"/>
          </p:cNvSpPr>
          <p:nvPr>
            <p:ph idx="1"/>
          </p:nvPr>
        </p:nvSpPr>
        <p:spPr/>
        <p:txBody>
          <a:bodyPr>
            <a:normAutofit/>
          </a:bodyPr>
          <a:lstStyle/>
          <a:p>
            <a:pPr algn="just"/>
            <a:r>
              <a:rPr lang="en-US" sz="2400" dirty="0"/>
              <a:t>It is the ability of a variable, function or object to take on multiple forms. </a:t>
            </a:r>
          </a:p>
          <a:p>
            <a:pPr algn="just"/>
            <a:r>
              <a:rPr lang="en-US" sz="2400" dirty="0"/>
              <a:t>polymorphism allows you define one interface or method and have multiple implementations.</a:t>
            </a:r>
          </a:p>
          <a:p>
            <a:r>
              <a:rPr lang="en-US" sz="2400" dirty="0"/>
              <a:t>Polymorphism in Java is of two types: </a:t>
            </a:r>
          </a:p>
          <a:p>
            <a:pPr lvl="2"/>
            <a:r>
              <a:rPr lang="en-US" sz="2400" dirty="0"/>
              <a:t>Run time polymorphism</a:t>
            </a:r>
          </a:p>
          <a:p>
            <a:pPr lvl="2"/>
            <a:r>
              <a:rPr lang="en-US" sz="2400" dirty="0"/>
              <a:t>Compile time polymorphism</a:t>
            </a:r>
          </a:p>
          <a:p>
            <a:pPr algn="just"/>
            <a:endParaRPr lang="en-US" sz="2400" dirty="0"/>
          </a:p>
        </p:txBody>
      </p:sp>
      <p:pic>
        <p:nvPicPr>
          <p:cNvPr id="2050" name="Picture 2" descr="Related image">
            <a:extLst>
              <a:ext uri="{FF2B5EF4-FFF2-40B4-BE49-F238E27FC236}">
                <a16:creationId xmlns:a16="http://schemas.microsoft.com/office/drawing/2014/main" id="{7F2B35B1-B07A-46DE-AB7A-AE4D82D9D1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96"/>
          <a:stretch/>
        </p:blipFill>
        <p:spPr bwMode="auto">
          <a:xfrm>
            <a:off x="7521527" y="2055064"/>
            <a:ext cx="4520417" cy="41276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a:extLst>
              <a:ext uri="{FF2B5EF4-FFF2-40B4-BE49-F238E27FC236}">
                <a16:creationId xmlns:a16="http://schemas.microsoft.com/office/drawing/2014/main" id="{30A37C15-AF13-4E54-A6D6-0A32441F4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191" y="3856966"/>
            <a:ext cx="4924425"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077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olymorphism - object oriented programming - Edureka">
            <a:extLst>
              <a:ext uri="{FF2B5EF4-FFF2-40B4-BE49-F238E27FC236}">
                <a16:creationId xmlns:a16="http://schemas.microsoft.com/office/drawing/2014/main" id="{C421AA9A-907C-4009-95A8-F32E9F7C81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222"/>
          <a:stretch/>
        </p:blipFill>
        <p:spPr bwMode="auto">
          <a:xfrm>
            <a:off x="444500" y="3238500"/>
            <a:ext cx="11302998" cy="36194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1A2331C5-A547-4840-97A8-9E691537DEAE}"/>
              </a:ext>
            </a:extLst>
          </p:cNvPr>
          <p:cNvGraphicFramePr/>
          <p:nvPr>
            <p:extLst>
              <p:ext uri="{D42A27DB-BD31-4B8C-83A1-F6EECF244321}">
                <p14:modId xmlns:p14="http://schemas.microsoft.com/office/powerpoint/2010/main" val="1681219614"/>
              </p:ext>
            </p:extLst>
          </p:nvPr>
        </p:nvGraphicFramePr>
        <p:xfrm>
          <a:off x="723900" y="-893235"/>
          <a:ext cx="103251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28897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lated image">
            <a:extLst>
              <a:ext uri="{FF2B5EF4-FFF2-40B4-BE49-F238E27FC236}">
                <a16:creationId xmlns:a16="http://schemas.microsoft.com/office/drawing/2014/main" id="{405903F2-793D-482D-9301-0977995A2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189" y="2001837"/>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Image result for banana on kitchen room">
            <a:extLst>
              <a:ext uri="{FF2B5EF4-FFF2-40B4-BE49-F238E27FC236}">
                <a16:creationId xmlns:a16="http://schemas.microsoft.com/office/drawing/2014/main" id="{B4267F02-449E-4430-91B5-81AD7C781E0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nana on kitchen room">
            <a:extLst>
              <a:ext uri="{FF2B5EF4-FFF2-40B4-BE49-F238E27FC236}">
                <a16:creationId xmlns:a16="http://schemas.microsoft.com/office/drawing/2014/main" id="{C790CAAE-C645-4D28-9A24-D3A589D3087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4A6F7A6B-AD6C-4611-AC18-10F853AE24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9059" y="2001837"/>
            <a:ext cx="3302000" cy="2143124"/>
          </a:xfrm>
          <a:prstGeom prst="rect">
            <a:avLst/>
          </a:prstGeom>
        </p:spPr>
      </p:pic>
      <p:sp>
        <p:nvSpPr>
          <p:cNvPr id="7" name="AutoShape 10" descr="Image result for banana chips making on street shop">
            <a:extLst>
              <a:ext uri="{FF2B5EF4-FFF2-40B4-BE49-F238E27FC236}">
                <a16:creationId xmlns:a16="http://schemas.microsoft.com/office/drawing/2014/main" id="{1484868E-4EE9-490A-AD7F-A99D5C0EC43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CC0A9C1E-2EA7-46CB-9C2A-2E45CACEF1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2941" y="2001837"/>
            <a:ext cx="2914290" cy="2143124"/>
          </a:xfrm>
          <a:prstGeom prst="rect">
            <a:avLst/>
          </a:prstGeom>
        </p:spPr>
      </p:pic>
    </p:spTree>
    <p:extLst>
      <p:ext uri="{BB962C8B-B14F-4D97-AF65-F5344CB8AC3E}">
        <p14:creationId xmlns:p14="http://schemas.microsoft.com/office/powerpoint/2010/main" val="1071513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Robust</a:t>
            </a:r>
          </a:p>
        </p:txBody>
      </p:sp>
      <p:sp>
        <p:nvSpPr>
          <p:cNvPr id="3" name="Content Placeholder 2"/>
          <p:cNvSpPr>
            <a:spLocks noGrp="1"/>
          </p:cNvSpPr>
          <p:nvPr>
            <p:ph idx="1"/>
          </p:nvPr>
        </p:nvSpPr>
        <p:spPr>
          <a:xfrm>
            <a:off x="1097280" y="1307204"/>
            <a:ext cx="10058400" cy="5060697"/>
          </a:xfrm>
        </p:spPr>
        <p:txBody>
          <a:bodyPr>
            <a:normAutofit/>
          </a:bodyPr>
          <a:lstStyle/>
          <a:p>
            <a:pPr>
              <a:lnSpc>
                <a:spcPct val="150000"/>
              </a:lnSpc>
            </a:pPr>
            <a:r>
              <a:rPr lang="en-US" sz="3200" dirty="0"/>
              <a:t>Robust means strong. Java program doesn’t crash easily at runtime. </a:t>
            </a:r>
          </a:p>
          <a:p>
            <a:pPr>
              <a:lnSpc>
                <a:spcPct val="150000"/>
              </a:lnSpc>
            </a:pPr>
            <a:r>
              <a:rPr lang="en-US" sz="3200" dirty="0"/>
              <a:t> Strongly typed </a:t>
            </a:r>
          </a:p>
          <a:p>
            <a:pPr>
              <a:lnSpc>
                <a:spcPct val="150000"/>
              </a:lnSpc>
            </a:pPr>
            <a:r>
              <a:rPr lang="en-US" sz="3200" dirty="0"/>
              <a:t> Inbuilt exception handling</a:t>
            </a:r>
            <a:r>
              <a:rPr lang="en-US" sz="3200" b="1" dirty="0"/>
              <a:t>.</a:t>
            </a:r>
          </a:p>
          <a:p>
            <a:pPr>
              <a:lnSpc>
                <a:spcPct val="150000"/>
              </a:lnSpc>
            </a:pPr>
            <a:r>
              <a:rPr lang="en-US" sz="3200" dirty="0"/>
              <a:t>Automatic Garbage collection</a:t>
            </a:r>
          </a:p>
        </p:txBody>
      </p:sp>
      <p:grpSp>
        <p:nvGrpSpPr>
          <p:cNvPr id="8" name="Group 7">
            <a:extLst>
              <a:ext uri="{FF2B5EF4-FFF2-40B4-BE49-F238E27FC236}">
                <a16:creationId xmlns:a16="http://schemas.microsoft.com/office/drawing/2014/main" id="{AE8E9563-3DD9-4B04-B9B9-A6B29FDB8505}"/>
              </a:ext>
            </a:extLst>
          </p:cNvPr>
          <p:cNvGrpSpPr/>
          <p:nvPr/>
        </p:nvGrpSpPr>
        <p:grpSpPr>
          <a:xfrm>
            <a:off x="6537278" y="2518611"/>
            <a:ext cx="4557442" cy="2558356"/>
            <a:chOff x="7036068" y="2518611"/>
            <a:chExt cx="4058652" cy="2117557"/>
          </a:xfrm>
        </p:grpSpPr>
        <p:grpSp>
          <p:nvGrpSpPr>
            <p:cNvPr id="5" name="Group 4">
              <a:extLst>
                <a:ext uri="{FF2B5EF4-FFF2-40B4-BE49-F238E27FC236}">
                  <a16:creationId xmlns:a16="http://schemas.microsoft.com/office/drawing/2014/main" id="{F2B608EA-BDE0-44F7-90DF-6FB36A9DA7FF}"/>
                </a:ext>
              </a:extLst>
            </p:cNvPr>
            <p:cNvGrpSpPr/>
            <p:nvPr/>
          </p:nvGrpSpPr>
          <p:grpSpPr>
            <a:xfrm>
              <a:off x="7036068" y="2518611"/>
              <a:ext cx="4058652" cy="2117557"/>
              <a:chOff x="7036068" y="2518611"/>
              <a:chExt cx="4058652" cy="2117557"/>
            </a:xfrm>
          </p:grpSpPr>
          <p:pic>
            <p:nvPicPr>
              <p:cNvPr id="4098" name="Picture 2" descr="Strong health icon heart with muscle arms Vector Image">
                <a:extLst>
                  <a:ext uri="{FF2B5EF4-FFF2-40B4-BE49-F238E27FC236}">
                    <a16:creationId xmlns:a16="http://schemas.microsoft.com/office/drawing/2014/main" id="{89DAD0F4-906F-47CA-863B-C165903139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61" t="30936" r="18423" b="38188"/>
              <a:stretch/>
            </p:blipFill>
            <p:spPr bwMode="auto">
              <a:xfrm>
                <a:off x="7036068" y="2518611"/>
                <a:ext cx="4058652" cy="2117557"/>
              </a:xfrm>
              <a:prstGeom prst="rect">
                <a:avLst/>
              </a:prstGeom>
              <a:noFill/>
              <a:extLst>
                <a:ext uri="{909E8E84-426E-40DD-AFC4-6F175D3DCCD1}">
                  <a14:hiddenFill xmlns:a14="http://schemas.microsoft.com/office/drawing/2010/main">
                    <a:solidFill>
                      <a:srgbClr val="FFFFFF"/>
                    </a:solidFill>
                  </a14:hiddenFill>
                </a:ext>
              </a:extLst>
            </p:spPr>
          </p:pic>
          <p:sp>
            <p:nvSpPr>
              <p:cNvPr id="4" name="Heart 3">
                <a:extLst>
                  <a:ext uri="{FF2B5EF4-FFF2-40B4-BE49-F238E27FC236}">
                    <a16:creationId xmlns:a16="http://schemas.microsoft.com/office/drawing/2014/main" id="{B0537659-A355-4401-B054-7E6B0300A9E4}"/>
                  </a:ext>
                </a:extLst>
              </p:cNvPr>
              <p:cNvSpPr/>
              <p:nvPr/>
            </p:nvSpPr>
            <p:spPr>
              <a:xfrm>
                <a:off x="8029575" y="2724150"/>
                <a:ext cx="2076450" cy="1771650"/>
              </a:xfrm>
              <a:prstGeom prst="hear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02" name="Picture 6" descr="Java Logo PNG Transparent (1) – Brands Logos">
              <a:extLst>
                <a:ext uri="{FF2B5EF4-FFF2-40B4-BE49-F238E27FC236}">
                  <a16:creationId xmlns:a16="http://schemas.microsoft.com/office/drawing/2014/main" id="{4463D5E2-E49F-402D-8F12-38F41D73EE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2295" y="2613305"/>
              <a:ext cx="1631389" cy="16313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948110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Method Overloading</a:t>
            </a:r>
            <a:endParaRPr lang="en-US" dirty="0"/>
          </a:p>
        </p:txBody>
      </p:sp>
      <p:sp>
        <p:nvSpPr>
          <p:cNvPr id="3" name="Content Placeholder 2"/>
          <p:cNvSpPr>
            <a:spLocks noGrp="1"/>
          </p:cNvSpPr>
          <p:nvPr>
            <p:ph idx="1"/>
          </p:nvPr>
        </p:nvSpPr>
        <p:spPr/>
        <p:txBody>
          <a:bodyPr>
            <a:normAutofit/>
          </a:bodyPr>
          <a:lstStyle/>
          <a:p>
            <a:pPr algn="just"/>
            <a:r>
              <a:rPr lang="en-US" sz="2800" dirty="0"/>
              <a:t>Method Overloading is a feature that allows </a:t>
            </a:r>
            <a:r>
              <a:rPr lang="en-US" sz="2800" dirty="0">
                <a:solidFill>
                  <a:srgbClr val="FF0000"/>
                </a:solidFill>
              </a:rPr>
              <a:t>a class </a:t>
            </a:r>
            <a:r>
              <a:rPr lang="en-US" sz="2800" dirty="0"/>
              <a:t>to have </a:t>
            </a:r>
            <a:r>
              <a:rPr lang="en-US" sz="2800" dirty="0">
                <a:solidFill>
                  <a:srgbClr val="FF0000"/>
                </a:solidFill>
              </a:rPr>
              <a:t>more than one method </a:t>
            </a:r>
            <a:r>
              <a:rPr lang="en-US" sz="2800" dirty="0"/>
              <a:t>having the </a:t>
            </a:r>
            <a:r>
              <a:rPr lang="en-US" sz="2800" dirty="0">
                <a:solidFill>
                  <a:srgbClr val="FF0000"/>
                </a:solidFill>
              </a:rPr>
              <a:t>same name, if their argument lists are different.</a:t>
            </a:r>
          </a:p>
        </p:txBody>
      </p:sp>
      <p:graphicFrame>
        <p:nvGraphicFramePr>
          <p:cNvPr id="4" name="Diagram 3">
            <a:extLst>
              <a:ext uri="{FF2B5EF4-FFF2-40B4-BE49-F238E27FC236}">
                <a16:creationId xmlns:a16="http://schemas.microsoft.com/office/drawing/2014/main" id="{E7E2749C-A851-4F5B-AF69-E8C6CD547D14}"/>
              </a:ext>
            </a:extLst>
          </p:cNvPr>
          <p:cNvGraphicFramePr/>
          <p:nvPr>
            <p:extLst>
              <p:ext uri="{D42A27DB-BD31-4B8C-83A1-F6EECF244321}">
                <p14:modId xmlns:p14="http://schemas.microsoft.com/office/powerpoint/2010/main" val="3947964587"/>
              </p:ext>
            </p:extLst>
          </p:nvPr>
        </p:nvGraphicFramePr>
        <p:xfrm>
          <a:off x="828765" y="3024294"/>
          <a:ext cx="10595429" cy="287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8499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0451F-9F84-4FF3-8EBA-349622671D69}"/>
              </a:ext>
            </a:extLst>
          </p:cNvPr>
          <p:cNvSpPr>
            <a:spLocks noGrp="1"/>
          </p:cNvSpPr>
          <p:nvPr>
            <p:ph type="title"/>
          </p:nvPr>
        </p:nvSpPr>
        <p:spPr/>
        <p:txBody>
          <a:bodyPr/>
          <a:lstStyle/>
          <a:p>
            <a:r>
              <a:rPr lang="en-US" b="1" dirty="0"/>
              <a:t>Invalid case of method overloading:</a:t>
            </a:r>
            <a:endParaRPr lang="en-US" dirty="0"/>
          </a:p>
        </p:txBody>
      </p:sp>
      <p:sp>
        <p:nvSpPr>
          <p:cNvPr id="3" name="Content Placeholder 2">
            <a:extLst>
              <a:ext uri="{FF2B5EF4-FFF2-40B4-BE49-F238E27FC236}">
                <a16:creationId xmlns:a16="http://schemas.microsoft.com/office/drawing/2014/main" id="{EE2974E5-3401-4DC1-B914-6BEDDCF5DAE3}"/>
              </a:ext>
            </a:extLst>
          </p:cNvPr>
          <p:cNvSpPr>
            <a:spLocks noGrp="1"/>
          </p:cNvSpPr>
          <p:nvPr>
            <p:ph idx="1"/>
          </p:nvPr>
        </p:nvSpPr>
        <p:spPr>
          <a:xfrm>
            <a:off x="1097280" y="1244599"/>
            <a:ext cx="10058400" cy="5127172"/>
          </a:xfrm>
        </p:spPr>
        <p:txBody>
          <a:bodyPr>
            <a:normAutofit fontScale="77500" lnSpcReduction="20000"/>
          </a:bodyPr>
          <a:lstStyle/>
          <a:p>
            <a:pPr algn="just">
              <a:lnSpc>
                <a:spcPct val="120000"/>
              </a:lnSpc>
            </a:pPr>
            <a:r>
              <a:rPr lang="en-US" sz="2800" dirty="0"/>
              <a:t>methods have </a:t>
            </a:r>
            <a:r>
              <a:rPr lang="en-US" sz="2800" dirty="0">
                <a:solidFill>
                  <a:srgbClr val="FF0000"/>
                </a:solidFill>
              </a:rPr>
              <a:t>same name, same parameters and have </a:t>
            </a:r>
            <a:r>
              <a:rPr lang="en-US" sz="2800" dirty="0">
                <a:solidFill>
                  <a:srgbClr val="0070C0"/>
                </a:solidFill>
              </a:rPr>
              <a:t>different return type</a:t>
            </a:r>
            <a:r>
              <a:rPr lang="en-US" sz="2800" dirty="0"/>
              <a:t>, then this is not a valid method overloading example. This will throw compilation error.</a:t>
            </a:r>
          </a:p>
          <a:p>
            <a:pPr algn="just"/>
            <a:endParaRPr lang="en-US" sz="2800" dirty="0"/>
          </a:p>
          <a:p>
            <a:pPr algn="just"/>
            <a:endParaRPr lang="en-US" sz="2800" dirty="0"/>
          </a:p>
          <a:p>
            <a:pPr algn="just"/>
            <a:endParaRPr lang="en-US" sz="2800" dirty="0"/>
          </a:p>
          <a:p>
            <a:pPr algn="just"/>
            <a:endParaRPr lang="en-US" sz="2800" dirty="0"/>
          </a:p>
          <a:p>
            <a:pPr marL="0" indent="0" algn="just">
              <a:buNone/>
            </a:pPr>
            <a:r>
              <a:rPr lang="en-US" sz="2800" b="1" dirty="0"/>
              <a:t>Note:</a:t>
            </a:r>
          </a:p>
          <a:p>
            <a:pPr algn="just">
              <a:lnSpc>
                <a:spcPct val="120000"/>
              </a:lnSpc>
            </a:pPr>
            <a:r>
              <a:rPr lang="en-US" sz="2800" dirty="0"/>
              <a:t>Static Polymorphism is also known as compile time binding or early binding.</a:t>
            </a:r>
          </a:p>
          <a:p>
            <a:pPr algn="just">
              <a:lnSpc>
                <a:spcPct val="120000"/>
              </a:lnSpc>
            </a:pPr>
            <a:r>
              <a:rPr lang="en-US" sz="2800" dirty="0"/>
              <a:t>Static binding happens at compile time. Method overloading is an example of static binding where binding of method call to its definition happens at Compile time.</a:t>
            </a:r>
          </a:p>
          <a:p>
            <a:pPr marL="0" indent="0" algn="just">
              <a:buNone/>
            </a:pPr>
            <a:endParaRPr lang="en-US" sz="2800" dirty="0"/>
          </a:p>
        </p:txBody>
      </p:sp>
      <p:graphicFrame>
        <p:nvGraphicFramePr>
          <p:cNvPr id="5" name="Diagram 4">
            <a:extLst>
              <a:ext uri="{FF2B5EF4-FFF2-40B4-BE49-F238E27FC236}">
                <a16:creationId xmlns:a16="http://schemas.microsoft.com/office/drawing/2014/main" id="{D6541424-4ABE-4CFB-8256-E43F26A202B7}"/>
              </a:ext>
            </a:extLst>
          </p:cNvPr>
          <p:cNvGraphicFramePr/>
          <p:nvPr>
            <p:extLst>
              <p:ext uri="{D42A27DB-BD31-4B8C-83A1-F6EECF244321}">
                <p14:modId xmlns:p14="http://schemas.microsoft.com/office/powerpoint/2010/main" val="2486263420"/>
              </p:ext>
            </p:extLst>
          </p:nvPr>
        </p:nvGraphicFramePr>
        <p:xfrm>
          <a:off x="3600995" y="2423886"/>
          <a:ext cx="3931920" cy="132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30276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39383-1087-4DDF-8483-C45C492E9FF6}"/>
              </a:ext>
            </a:extLst>
          </p:cNvPr>
          <p:cNvSpPr>
            <a:spLocks noGrp="1"/>
          </p:cNvSpPr>
          <p:nvPr>
            <p:ph type="title"/>
          </p:nvPr>
        </p:nvSpPr>
        <p:spPr/>
        <p:txBody>
          <a:bodyPr>
            <a:normAutofit/>
          </a:bodyPr>
          <a:lstStyle/>
          <a:p>
            <a:r>
              <a:rPr lang="en-US" b="1" dirty="0"/>
              <a:t>Method Overloading and Type Promotion</a:t>
            </a:r>
            <a:endParaRPr lang="en-US" dirty="0"/>
          </a:p>
        </p:txBody>
      </p:sp>
      <p:sp>
        <p:nvSpPr>
          <p:cNvPr id="3" name="Content Placeholder 2">
            <a:extLst>
              <a:ext uri="{FF2B5EF4-FFF2-40B4-BE49-F238E27FC236}">
                <a16:creationId xmlns:a16="http://schemas.microsoft.com/office/drawing/2014/main" id="{C8C38178-4EDB-4F56-A8D7-74141BCB3ADA}"/>
              </a:ext>
            </a:extLst>
          </p:cNvPr>
          <p:cNvSpPr>
            <a:spLocks noGrp="1"/>
          </p:cNvSpPr>
          <p:nvPr>
            <p:ph idx="1"/>
          </p:nvPr>
        </p:nvSpPr>
        <p:spPr/>
        <p:txBody>
          <a:bodyPr>
            <a:normAutofit/>
          </a:bodyPr>
          <a:lstStyle/>
          <a:p>
            <a:pPr algn="just">
              <a:lnSpc>
                <a:spcPct val="100000"/>
              </a:lnSpc>
            </a:pPr>
            <a:r>
              <a:rPr lang="en-US" sz="2400" dirty="0"/>
              <a:t>When a data type of smaller size is promoted to the data type of bigger size than this is called type promotion</a:t>
            </a:r>
          </a:p>
        </p:txBody>
      </p:sp>
      <p:sp>
        <p:nvSpPr>
          <p:cNvPr id="5" name="Rectangle 4">
            <a:extLst>
              <a:ext uri="{FF2B5EF4-FFF2-40B4-BE49-F238E27FC236}">
                <a16:creationId xmlns:a16="http://schemas.microsoft.com/office/drawing/2014/main" id="{38AF186C-31B1-4E72-9549-9AD3DB24E006}"/>
              </a:ext>
            </a:extLst>
          </p:cNvPr>
          <p:cNvSpPr/>
          <p:nvPr/>
        </p:nvSpPr>
        <p:spPr>
          <a:xfrm>
            <a:off x="1596571" y="1994158"/>
            <a:ext cx="9100458" cy="4524315"/>
          </a:xfrm>
          <a:prstGeom prst="rect">
            <a:avLst/>
          </a:prstGeom>
        </p:spPr>
        <p:txBody>
          <a:bodyPr wrap="square">
            <a:spAutoFit/>
          </a:bodyPr>
          <a:lstStyle/>
          <a:p>
            <a:r>
              <a:rPr lang="en-US" dirty="0"/>
              <a:t>class Demo{</a:t>
            </a:r>
          </a:p>
          <a:p>
            <a:r>
              <a:rPr lang="en-US" dirty="0"/>
              <a:t>   void </a:t>
            </a:r>
            <a:r>
              <a:rPr lang="en-US" dirty="0" err="1"/>
              <a:t>disp</a:t>
            </a:r>
            <a:r>
              <a:rPr lang="en-US" dirty="0"/>
              <a:t>(int a, double b){</a:t>
            </a:r>
          </a:p>
          <a:p>
            <a:r>
              <a:rPr lang="en-US" dirty="0"/>
              <a:t>	</a:t>
            </a:r>
            <a:r>
              <a:rPr lang="en-US" dirty="0" err="1"/>
              <a:t>System.out.println</a:t>
            </a:r>
            <a:r>
              <a:rPr lang="en-US" dirty="0"/>
              <a:t>("</a:t>
            </a:r>
            <a:r>
              <a:rPr lang="en-US" dirty="0">
                <a:solidFill>
                  <a:srgbClr val="FF0000"/>
                </a:solidFill>
              </a:rPr>
              <a:t>Method A</a:t>
            </a:r>
            <a:r>
              <a:rPr lang="en-US" dirty="0"/>
              <a:t>");</a:t>
            </a:r>
            <a:r>
              <a:rPr lang="en-US" dirty="0">
                <a:solidFill>
                  <a:srgbClr val="FF0000"/>
                </a:solidFill>
              </a:rPr>
              <a:t>//Output</a:t>
            </a:r>
          </a:p>
          <a:p>
            <a:r>
              <a:rPr lang="en-US" dirty="0"/>
              <a:t>   }</a:t>
            </a:r>
          </a:p>
          <a:p>
            <a:r>
              <a:rPr lang="en-US" dirty="0"/>
              <a:t>   void </a:t>
            </a:r>
            <a:r>
              <a:rPr lang="en-US" dirty="0" err="1"/>
              <a:t>disp</a:t>
            </a:r>
            <a:r>
              <a:rPr lang="en-US" dirty="0"/>
              <a:t>(int a, double b, double c){</a:t>
            </a:r>
          </a:p>
          <a:p>
            <a:r>
              <a:rPr lang="en-US" dirty="0"/>
              <a:t>	</a:t>
            </a:r>
            <a:r>
              <a:rPr lang="en-US" dirty="0" err="1"/>
              <a:t>System.out.println</a:t>
            </a:r>
            <a:r>
              <a:rPr lang="en-US" dirty="0"/>
              <a:t>("Method B");</a:t>
            </a:r>
          </a:p>
          <a:p>
            <a:r>
              <a:rPr lang="en-US" dirty="0"/>
              <a:t>   }</a:t>
            </a:r>
          </a:p>
          <a:p>
            <a:r>
              <a:rPr lang="en-US" dirty="0"/>
              <a:t>   public static void main(String </a:t>
            </a:r>
            <a:r>
              <a:rPr lang="en-US" dirty="0" err="1"/>
              <a:t>args</a:t>
            </a:r>
            <a:r>
              <a:rPr lang="en-US" dirty="0"/>
              <a:t>[]){</a:t>
            </a:r>
          </a:p>
          <a:p>
            <a:r>
              <a:rPr lang="en-US" dirty="0"/>
              <a:t>	Demo obj = new Demo();</a:t>
            </a:r>
          </a:p>
          <a:p>
            <a:r>
              <a:rPr lang="en-US" dirty="0"/>
              <a:t>	/* I am passing float value as a second argument but</a:t>
            </a:r>
          </a:p>
          <a:p>
            <a:r>
              <a:rPr lang="en-US" dirty="0"/>
              <a:t>	 * it got promoted to the type double, because there</a:t>
            </a:r>
          </a:p>
          <a:p>
            <a:r>
              <a:rPr lang="en-US" dirty="0"/>
              <a:t>	 * wasn't any method having </a:t>
            </a:r>
            <a:r>
              <a:rPr lang="en-US" dirty="0" err="1"/>
              <a:t>arg</a:t>
            </a:r>
            <a:r>
              <a:rPr lang="en-US" dirty="0"/>
              <a:t> list as (int, float)</a:t>
            </a:r>
          </a:p>
          <a:p>
            <a:r>
              <a:rPr lang="en-US" dirty="0"/>
              <a:t>	 */</a:t>
            </a:r>
          </a:p>
          <a:p>
            <a:r>
              <a:rPr lang="en-US" dirty="0"/>
              <a:t>	</a:t>
            </a:r>
            <a:r>
              <a:rPr lang="en-US" dirty="0" err="1">
                <a:solidFill>
                  <a:srgbClr val="FF0000"/>
                </a:solidFill>
              </a:rPr>
              <a:t>obj.disp</a:t>
            </a:r>
            <a:r>
              <a:rPr lang="en-US" dirty="0">
                <a:solidFill>
                  <a:srgbClr val="FF0000"/>
                </a:solidFill>
              </a:rPr>
              <a:t>(100, 20.67f);</a:t>
            </a:r>
          </a:p>
          <a:p>
            <a:r>
              <a:rPr lang="en-US" dirty="0"/>
              <a:t>   }</a:t>
            </a:r>
          </a:p>
          <a:p>
            <a:r>
              <a:rPr lang="en-US" dirty="0"/>
              <a:t>}</a:t>
            </a:r>
          </a:p>
        </p:txBody>
      </p:sp>
      <p:sp>
        <p:nvSpPr>
          <p:cNvPr id="6" name="TextBox 5">
            <a:extLst>
              <a:ext uri="{FF2B5EF4-FFF2-40B4-BE49-F238E27FC236}">
                <a16:creationId xmlns:a16="http://schemas.microsoft.com/office/drawing/2014/main" id="{9E30DD89-B9DD-4693-B601-4F3F2004B893}"/>
              </a:ext>
            </a:extLst>
          </p:cNvPr>
          <p:cNvSpPr txBox="1"/>
          <p:nvPr/>
        </p:nvSpPr>
        <p:spPr>
          <a:xfrm>
            <a:off x="8327650" y="2778987"/>
            <a:ext cx="3100144" cy="2123658"/>
          </a:xfrm>
          <a:prstGeom prst="rect">
            <a:avLst/>
          </a:prstGeom>
          <a:solidFill>
            <a:srgbClr val="FF0066"/>
          </a:solidFill>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400" b="1" dirty="0"/>
              <a:t>Type Promotion table: </a:t>
            </a:r>
            <a:endParaRPr lang="en-US" sz="2400" dirty="0"/>
          </a:p>
          <a:p>
            <a:endParaRPr lang="en-US" dirty="0"/>
          </a:p>
          <a:p>
            <a:r>
              <a:rPr lang="en-US" dirty="0"/>
              <a:t>byte → short → int → long</a:t>
            </a:r>
          </a:p>
          <a:p>
            <a:r>
              <a:rPr lang="en-US" dirty="0"/>
              <a:t>short → int → long</a:t>
            </a:r>
          </a:p>
          <a:p>
            <a:r>
              <a:rPr lang="en-US" dirty="0"/>
              <a:t>int → long → float → double</a:t>
            </a:r>
          </a:p>
          <a:p>
            <a:r>
              <a:rPr lang="en-US" dirty="0"/>
              <a:t>float → double</a:t>
            </a:r>
          </a:p>
          <a:p>
            <a:r>
              <a:rPr lang="en-US" dirty="0"/>
              <a:t>long → float → double</a:t>
            </a:r>
          </a:p>
        </p:txBody>
      </p:sp>
    </p:spTree>
    <p:extLst>
      <p:ext uri="{BB962C8B-B14F-4D97-AF65-F5344CB8AC3E}">
        <p14:creationId xmlns:p14="http://schemas.microsoft.com/office/powerpoint/2010/main" val="13076656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9F0E-FDB0-45B9-A7B8-DF4C2472AB9F}"/>
              </a:ext>
            </a:extLst>
          </p:cNvPr>
          <p:cNvSpPr>
            <a:spLocks noGrp="1"/>
          </p:cNvSpPr>
          <p:nvPr>
            <p:ph type="title"/>
          </p:nvPr>
        </p:nvSpPr>
        <p:spPr/>
        <p:txBody>
          <a:bodyPr>
            <a:normAutofit/>
          </a:bodyPr>
          <a:lstStyle/>
          <a:p>
            <a:r>
              <a:rPr lang="en-US" b="1" dirty="0"/>
              <a:t>Valid/invalid cases of method overloading</a:t>
            </a:r>
            <a:endParaRPr lang="en-US" dirty="0"/>
          </a:p>
        </p:txBody>
      </p:sp>
      <p:graphicFrame>
        <p:nvGraphicFramePr>
          <p:cNvPr id="5" name="Content Placeholder 4">
            <a:extLst>
              <a:ext uri="{FF2B5EF4-FFF2-40B4-BE49-F238E27FC236}">
                <a16:creationId xmlns:a16="http://schemas.microsoft.com/office/drawing/2014/main" id="{5EDE35DF-578B-4363-82D2-733BA16D7480}"/>
              </a:ext>
            </a:extLst>
          </p:cNvPr>
          <p:cNvGraphicFramePr>
            <a:graphicFrameLocks noGrp="1"/>
          </p:cNvGraphicFramePr>
          <p:nvPr>
            <p:ph idx="1"/>
            <p:extLst>
              <p:ext uri="{D42A27DB-BD31-4B8C-83A1-F6EECF244321}">
                <p14:modId xmlns:p14="http://schemas.microsoft.com/office/powerpoint/2010/main" val="399744766"/>
              </p:ext>
            </p:extLst>
          </p:nvPr>
        </p:nvGraphicFramePr>
        <p:xfrm>
          <a:off x="1226456" y="1476827"/>
          <a:ext cx="9739087" cy="4314370"/>
        </p:xfrm>
        <a:graphic>
          <a:graphicData uri="http://schemas.openxmlformats.org/drawingml/2006/table">
            <a:tbl>
              <a:tblPr firstRow="1" bandRow="1">
                <a:tableStyleId>{638B1855-1B75-4FBE-930C-398BA8C253C6}</a:tableStyleId>
              </a:tblPr>
              <a:tblGrid>
                <a:gridCol w="1888943">
                  <a:extLst>
                    <a:ext uri="{9D8B030D-6E8A-4147-A177-3AD203B41FA5}">
                      <a16:colId xmlns:a16="http://schemas.microsoft.com/office/drawing/2014/main" val="3165871176"/>
                    </a:ext>
                  </a:extLst>
                </a:gridCol>
                <a:gridCol w="7850144">
                  <a:extLst>
                    <a:ext uri="{9D8B030D-6E8A-4147-A177-3AD203B41FA5}">
                      <a16:colId xmlns:a16="http://schemas.microsoft.com/office/drawing/2014/main" val="203985708"/>
                    </a:ext>
                  </a:extLst>
                </a:gridCol>
              </a:tblGrid>
              <a:tr h="862874">
                <a:tc>
                  <a:txBody>
                    <a:bodyPr/>
                    <a:lstStyle/>
                    <a:p>
                      <a:pPr marL="0" indent="0">
                        <a:buNone/>
                      </a:pPr>
                      <a:r>
                        <a:rPr lang="en-US" sz="2400" dirty="0"/>
                        <a:t>Case 1:</a:t>
                      </a:r>
                    </a:p>
                    <a:p>
                      <a:endParaRPr lang="en-US" sz="2400" dirty="0"/>
                    </a:p>
                  </a:txBody>
                  <a:tcPr>
                    <a:solidFill>
                      <a:srgbClr val="F30381"/>
                    </a:solidFill>
                  </a:tcPr>
                </a:tc>
                <a:tc>
                  <a:txBody>
                    <a:bodyPr/>
                    <a:lstStyle/>
                    <a:p>
                      <a:r>
                        <a:rPr lang="en-US" sz="2400" dirty="0"/>
                        <a:t>int </a:t>
                      </a:r>
                      <a:r>
                        <a:rPr lang="en-US" sz="2400" dirty="0" err="1"/>
                        <a:t>mymethod</a:t>
                      </a:r>
                      <a:r>
                        <a:rPr lang="en-US" sz="2400" dirty="0"/>
                        <a:t>(int a, int b, float c)</a:t>
                      </a:r>
                    </a:p>
                    <a:p>
                      <a:r>
                        <a:rPr lang="en-US" sz="2400" dirty="0"/>
                        <a:t>int </a:t>
                      </a:r>
                      <a:r>
                        <a:rPr lang="en-US" sz="2400" dirty="0" err="1"/>
                        <a:t>mymethod</a:t>
                      </a:r>
                      <a:r>
                        <a:rPr lang="en-US" sz="2400" dirty="0"/>
                        <a:t>(int var1, int var2, float var3)</a:t>
                      </a:r>
                    </a:p>
                  </a:txBody>
                  <a:tcPr>
                    <a:solidFill>
                      <a:srgbClr val="F30381"/>
                    </a:solidFill>
                  </a:tcPr>
                </a:tc>
                <a:extLst>
                  <a:ext uri="{0D108BD9-81ED-4DB2-BD59-A6C34878D82A}">
                    <a16:rowId xmlns:a16="http://schemas.microsoft.com/office/drawing/2014/main" val="1853673601"/>
                  </a:ext>
                </a:extLst>
              </a:tr>
              <a:tr h="862874">
                <a:tc>
                  <a:txBody>
                    <a:bodyPr/>
                    <a:lstStyle/>
                    <a:p>
                      <a:r>
                        <a:rPr lang="en-US" sz="2400" kern="1200" dirty="0">
                          <a:effectLst/>
                        </a:rPr>
                        <a:t>Case 2:</a:t>
                      </a:r>
                    </a:p>
                  </a:txBody>
                  <a:tcPr/>
                </a:tc>
                <a:tc>
                  <a:txBody>
                    <a:bodyPr/>
                    <a:lstStyle/>
                    <a:p>
                      <a:r>
                        <a:rPr lang="en-US" sz="2400" kern="1200" dirty="0">
                          <a:effectLst/>
                        </a:rPr>
                        <a:t>int </a:t>
                      </a:r>
                      <a:r>
                        <a:rPr lang="en-US" sz="2400" kern="1200" dirty="0" err="1">
                          <a:effectLst/>
                        </a:rPr>
                        <a:t>mymethod</a:t>
                      </a:r>
                      <a:r>
                        <a:rPr lang="en-US" sz="2400" kern="1200" dirty="0">
                          <a:effectLst/>
                        </a:rPr>
                        <a:t>(int a, int b) </a:t>
                      </a:r>
                    </a:p>
                    <a:p>
                      <a:r>
                        <a:rPr lang="en-US" sz="2400" kern="1200" dirty="0">
                          <a:effectLst/>
                        </a:rPr>
                        <a:t>int </a:t>
                      </a:r>
                      <a:r>
                        <a:rPr lang="en-US" sz="2400" kern="1200" dirty="0" err="1">
                          <a:effectLst/>
                        </a:rPr>
                        <a:t>mymethod</a:t>
                      </a:r>
                      <a:r>
                        <a:rPr lang="en-US" sz="2400" kern="1200" dirty="0">
                          <a:effectLst/>
                        </a:rPr>
                        <a:t>(float var1, float var2)</a:t>
                      </a:r>
                      <a:endParaRPr lang="en-US" sz="2400" dirty="0"/>
                    </a:p>
                  </a:txBody>
                  <a:tcPr/>
                </a:tc>
                <a:extLst>
                  <a:ext uri="{0D108BD9-81ED-4DB2-BD59-A6C34878D82A}">
                    <a16:rowId xmlns:a16="http://schemas.microsoft.com/office/drawing/2014/main" val="1005329375"/>
                  </a:ext>
                </a:extLst>
              </a:tr>
              <a:tr h="862874">
                <a:tc>
                  <a:txBody>
                    <a:bodyPr/>
                    <a:lstStyle/>
                    <a:p>
                      <a:r>
                        <a:rPr lang="en-US" sz="2400" kern="1200" dirty="0">
                          <a:effectLst/>
                        </a:rPr>
                        <a:t>Case 3:</a:t>
                      </a:r>
                    </a:p>
                  </a:txBody>
                  <a:tcPr>
                    <a:solidFill>
                      <a:srgbClr val="F30381"/>
                    </a:solidFill>
                  </a:tcPr>
                </a:tc>
                <a:tc>
                  <a:txBody>
                    <a:bodyPr/>
                    <a:lstStyle/>
                    <a:p>
                      <a:r>
                        <a:rPr lang="en-US" sz="2400" kern="1200" dirty="0">
                          <a:effectLst/>
                        </a:rPr>
                        <a:t>int </a:t>
                      </a:r>
                      <a:r>
                        <a:rPr lang="en-US" sz="2400" kern="1200" dirty="0" err="1">
                          <a:effectLst/>
                        </a:rPr>
                        <a:t>mymethod</a:t>
                      </a:r>
                      <a:r>
                        <a:rPr lang="en-US" sz="2400" kern="1200" dirty="0">
                          <a:effectLst/>
                        </a:rPr>
                        <a:t>(int a, int b) </a:t>
                      </a:r>
                    </a:p>
                    <a:p>
                      <a:r>
                        <a:rPr lang="en-US" sz="2400" kern="1200" dirty="0">
                          <a:effectLst/>
                        </a:rPr>
                        <a:t>int </a:t>
                      </a:r>
                      <a:r>
                        <a:rPr lang="en-US" sz="2400" kern="1200" dirty="0" err="1">
                          <a:effectLst/>
                        </a:rPr>
                        <a:t>mymethod</a:t>
                      </a:r>
                      <a:r>
                        <a:rPr lang="en-US" sz="2400" kern="1200" dirty="0">
                          <a:effectLst/>
                        </a:rPr>
                        <a:t>(int num)</a:t>
                      </a:r>
                      <a:endParaRPr lang="en-US" sz="2400" dirty="0"/>
                    </a:p>
                  </a:txBody>
                  <a:tcPr>
                    <a:solidFill>
                      <a:srgbClr val="F30381"/>
                    </a:solidFill>
                  </a:tcPr>
                </a:tc>
                <a:extLst>
                  <a:ext uri="{0D108BD9-81ED-4DB2-BD59-A6C34878D82A}">
                    <a16:rowId xmlns:a16="http://schemas.microsoft.com/office/drawing/2014/main" val="1330162819"/>
                  </a:ext>
                </a:extLst>
              </a:tr>
              <a:tr h="862874">
                <a:tc>
                  <a:txBody>
                    <a:bodyPr/>
                    <a:lstStyle/>
                    <a:p>
                      <a:r>
                        <a:rPr lang="en-US" sz="2400" kern="1200" dirty="0">
                          <a:effectLst/>
                        </a:rPr>
                        <a:t>Case 4:</a:t>
                      </a:r>
                    </a:p>
                  </a:txBody>
                  <a:tcPr/>
                </a:tc>
                <a:tc>
                  <a:txBody>
                    <a:bodyPr/>
                    <a:lstStyle/>
                    <a:p>
                      <a:r>
                        <a:rPr lang="en-US" sz="2400" kern="1200" dirty="0">
                          <a:effectLst/>
                        </a:rPr>
                        <a:t>float </a:t>
                      </a:r>
                      <a:r>
                        <a:rPr lang="en-US" sz="2400" kern="1200" dirty="0" err="1">
                          <a:effectLst/>
                        </a:rPr>
                        <a:t>mymethod</a:t>
                      </a:r>
                      <a:r>
                        <a:rPr lang="en-US" sz="2400" kern="1200" dirty="0">
                          <a:effectLst/>
                        </a:rPr>
                        <a:t>(int a, float b) </a:t>
                      </a:r>
                    </a:p>
                    <a:p>
                      <a:r>
                        <a:rPr lang="en-US" sz="2400" kern="1200" dirty="0">
                          <a:effectLst/>
                        </a:rPr>
                        <a:t>float </a:t>
                      </a:r>
                      <a:r>
                        <a:rPr lang="en-US" sz="2400" kern="1200" dirty="0" err="1">
                          <a:effectLst/>
                        </a:rPr>
                        <a:t>mymethod</a:t>
                      </a:r>
                      <a:r>
                        <a:rPr lang="en-US" sz="2400" kern="1200" dirty="0">
                          <a:effectLst/>
                        </a:rPr>
                        <a:t>(float var1, int var2)</a:t>
                      </a:r>
                      <a:endParaRPr lang="en-US" sz="2400" dirty="0"/>
                    </a:p>
                  </a:txBody>
                  <a:tcPr/>
                </a:tc>
                <a:extLst>
                  <a:ext uri="{0D108BD9-81ED-4DB2-BD59-A6C34878D82A}">
                    <a16:rowId xmlns:a16="http://schemas.microsoft.com/office/drawing/2014/main" val="3175801735"/>
                  </a:ext>
                </a:extLst>
              </a:tr>
              <a:tr h="862874">
                <a:tc>
                  <a:txBody>
                    <a:bodyPr/>
                    <a:lstStyle/>
                    <a:p>
                      <a:r>
                        <a:rPr lang="en-US" sz="2400" kern="1200" dirty="0">
                          <a:effectLst/>
                        </a:rPr>
                        <a:t>Case 5:</a:t>
                      </a:r>
                    </a:p>
                  </a:txBody>
                  <a:tcPr>
                    <a:solidFill>
                      <a:srgbClr val="F30381"/>
                    </a:solidFill>
                  </a:tcPr>
                </a:tc>
                <a:tc>
                  <a:txBody>
                    <a:bodyPr/>
                    <a:lstStyle/>
                    <a:p>
                      <a:r>
                        <a:rPr lang="en-US" sz="2400" kern="1200" dirty="0">
                          <a:effectLst/>
                        </a:rPr>
                        <a:t>int </a:t>
                      </a:r>
                      <a:r>
                        <a:rPr lang="en-US" sz="2400" kern="1200" dirty="0" err="1">
                          <a:effectLst/>
                        </a:rPr>
                        <a:t>mymethod</a:t>
                      </a:r>
                      <a:r>
                        <a:rPr lang="en-US" sz="2400" kern="1200" dirty="0">
                          <a:effectLst/>
                        </a:rPr>
                        <a:t>(int a, int b) </a:t>
                      </a:r>
                    </a:p>
                    <a:p>
                      <a:r>
                        <a:rPr lang="en-US" sz="2400" kern="1200" dirty="0">
                          <a:effectLst/>
                        </a:rPr>
                        <a:t>float </a:t>
                      </a:r>
                      <a:r>
                        <a:rPr lang="en-US" sz="2400" kern="1200" dirty="0" err="1">
                          <a:effectLst/>
                        </a:rPr>
                        <a:t>mymethod</a:t>
                      </a:r>
                      <a:r>
                        <a:rPr lang="en-US" sz="2400" kern="1200" dirty="0">
                          <a:effectLst/>
                        </a:rPr>
                        <a:t>(int var1, int var2)</a:t>
                      </a:r>
                      <a:endParaRPr lang="en-US" sz="2400" dirty="0"/>
                    </a:p>
                  </a:txBody>
                  <a:tcPr>
                    <a:solidFill>
                      <a:srgbClr val="F30381"/>
                    </a:solidFill>
                  </a:tcPr>
                </a:tc>
                <a:extLst>
                  <a:ext uri="{0D108BD9-81ED-4DB2-BD59-A6C34878D82A}">
                    <a16:rowId xmlns:a16="http://schemas.microsoft.com/office/drawing/2014/main" val="2019928149"/>
                  </a:ext>
                </a:extLst>
              </a:tr>
            </a:tbl>
          </a:graphicData>
        </a:graphic>
      </p:graphicFrame>
    </p:spTree>
    <p:extLst>
      <p:ext uri="{BB962C8B-B14F-4D97-AF65-F5344CB8AC3E}">
        <p14:creationId xmlns:p14="http://schemas.microsoft.com/office/powerpoint/2010/main" val="33344658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a:extLst>
              <a:ext uri="{FF2B5EF4-FFF2-40B4-BE49-F238E27FC236}">
                <a16:creationId xmlns:a16="http://schemas.microsoft.com/office/drawing/2014/main" id="{5D7A154B-7C85-4E8F-8BB3-445B4F136E43}"/>
              </a:ext>
            </a:extLst>
          </p:cNvPr>
          <p:cNvGraphicFramePr>
            <a:graphicFrameLocks/>
          </p:cNvGraphicFramePr>
          <p:nvPr>
            <p:extLst>
              <p:ext uri="{D42A27DB-BD31-4B8C-83A1-F6EECF244321}">
                <p14:modId xmlns:p14="http://schemas.microsoft.com/office/powerpoint/2010/main" val="1136232623"/>
              </p:ext>
            </p:extLst>
          </p:nvPr>
        </p:nvGraphicFramePr>
        <p:xfrm>
          <a:off x="914400" y="58059"/>
          <a:ext cx="10247086" cy="6255092"/>
        </p:xfrm>
        <a:graphic>
          <a:graphicData uri="http://schemas.openxmlformats.org/drawingml/2006/table">
            <a:tbl>
              <a:tblPr firstRow="1" bandRow="1">
                <a:tableStyleId>{638B1855-1B75-4FBE-930C-398BA8C253C6}</a:tableStyleId>
              </a:tblPr>
              <a:tblGrid>
                <a:gridCol w="5123543">
                  <a:extLst>
                    <a:ext uri="{9D8B030D-6E8A-4147-A177-3AD203B41FA5}">
                      <a16:colId xmlns:a16="http://schemas.microsoft.com/office/drawing/2014/main" val="3165871176"/>
                    </a:ext>
                  </a:extLst>
                </a:gridCol>
                <a:gridCol w="5123543">
                  <a:extLst>
                    <a:ext uri="{9D8B030D-6E8A-4147-A177-3AD203B41FA5}">
                      <a16:colId xmlns:a16="http://schemas.microsoft.com/office/drawing/2014/main" val="203985708"/>
                    </a:ext>
                  </a:extLst>
                </a:gridCol>
              </a:tblGrid>
              <a:tr h="1311206">
                <a:tc>
                  <a:txBody>
                    <a:bodyPr/>
                    <a:lstStyle/>
                    <a:p>
                      <a:pPr marL="0" indent="0">
                        <a:buNone/>
                      </a:pPr>
                      <a:r>
                        <a:rPr lang="en-US" sz="2000" dirty="0"/>
                        <a:t>Case 1:</a:t>
                      </a:r>
                    </a:p>
                    <a:p>
                      <a:r>
                        <a:rPr lang="en-US" sz="2000" dirty="0"/>
                        <a:t>int </a:t>
                      </a:r>
                      <a:r>
                        <a:rPr lang="en-US" sz="2000" dirty="0" err="1"/>
                        <a:t>mymethod</a:t>
                      </a:r>
                      <a:r>
                        <a:rPr lang="en-US" sz="2000" dirty="0"/>
                        <a:t>(int a, int b, float c)</a:t>
                      </a:r>
                    </a:p>
                    <a:p>
                      <a:r>
                        <a:rPr lang="en-US" sz="2000" dirty="0"/>
                        <a:t>int </a:t>
                      </a:r>
                      <a:r>
                        <a:rPr lang="en-US" sz="2000" dirty="0" err="1"/>
                        <a:t>mymethod</a:t>
                      </a:r>
                      <a:r>
                        <a:rPr lang="en-US" sz="2000" dirty="0"/>
                        <a:t>(int var1, int var2, float var3)</a:t>
                      </a:r>
                    </a:p>
                    <a:p>
                      <a:endParaRPr lang="en-US" sz="2000" dirty="0"/>
                    </a:p>
                  </a:txBody>
                  <a:tcPr>
                    <a:solidFill>
                      <a:srgbClr val="F30381"/>
                    </a:solidFill>
                  </a:tcPr>
                </a:tc>
                <a:tc>
                  <a:txBody>
                    <a:bodyPr/>
                    <a:lstStyle/>
                    <a:p>
                      <a:pPr algn="just"/>
                      <a:r>
                        <a:rPr lang="en-US" sz="2000" kern="1200" dirty="0">
                          <a:effectLst/>
                        </a:rPr>
                        <a:t>Compile time error. Argument lists are exactly same. Both methods are having same number, data types and same sequence of data types.</a:t>
                      </a:r>
                      <a:endParaRPr lang="en-US" sz="2000" dirty="0"/>
                    </a:p>
                  </a:txBody>
                  <a:tcPr>
                    <a:solidFill>
                      <a:srgbClr val="F30381"/>
                    </a:solidFill>
                  </a:tcPr>
                </a:tc>
                <a:extLst>
                  <a:ext uri="{0D108BD9-81ED-4DB2-BD59-A6C34878D82A}">
                    <a16:rowId xmlns:a16="http://schemas.microsoft.com/office/drawing/2014/main" val="1853673601"/>
                  </a:ext>
                </a:extLst>
              </a:tr>
              <a:tr h="1008620">
                <a:tc>
                  <a:txBody>
                    <a:bodyPr/>
                    <a:lstStyle/>
                    <a:p>
                      <a:r>
                        <a:rPr lang="en-US" sz="2000" kern="1200" dirty="0">
                          <a:effectLst/>
                        </a:rPr>
                        <a:t>Case 2:</a:t>
                      </a:r>
                    </a:p>
                    <a:p>
                      <a:r>
                        <a:rPr lang="en-US" sz="2000" kern="1200" dirty="0">
                          <a:effectLst/>
                        </a:rPr>
                        <a:t>int </a:t>
                      </a:r>
                      <a:r>
                        <a:rPr lang="en-US" sz="2000" kern="1200" dirty="0" err="1">
                          <a:effectLst/>
                        </a:rPr>
                        <a:t>mymethod</a:t>
                      </a:r>
                      <a:r>
                        <a:rPr lang="en-US" sz="2000" kern="1200" dirty="0">
                          <a:effectLst/>
                        </a:rPr>
                        <a:t>(int a, int b) </a:t>
                      </a:r>
                    </a:p>
                    <a:p>
                      <a:r>
                        <a:rPr lang="en-US" sz="2000" kern="1200" dirty="0">
                          <a:effectLst/>
                        </a:rPr>
                        <a:t>int </a:t>
                      </a:r>
                      <a:r>
                        <a:rPr lang="en-US" sz="2000" kern="1200" dirty="0" err="1">
                          <a:effectLst/>
                        </a:rPr>
                        <a:t>mymethod</a:t>
                      </a:r>
                      <a:r>
                        <a:rPr lang="en-US" sz="2000" kern="1200" dirty="0">
                          <a:effectLst/>
                        </a:rPr>
                        <a:t>(float var1, float var2)</a:t>
                      </a:r>
                      <a:endParaRPr lang="en-US" sz="2000" dirty="0"/>
                    </a:p>
                  </a:txBody>
                  <a:tcPr/>
                </a:tc>
                <a:tc>
                  <a:txBody>
                    <a:bodyPr/>
                    <a:lstStyle/>
                    <a:p>
                      <a:r>
                        <a:rPr lang="en-US" sz="2000" b="1" kern="1200" dirty="0">
                          <a:effectLst/>
                        </a:rPr>
                        <a:t>Perfectly fine.</a:t>
                      </a:r>
                      <a:r>
                        <a:rPr lang="en-US" sz="2000" kern="1200" dirty="0">
                          <a:effectLst/>
                        </a:rPr>
                        <a:t> Valid case of overloading. Here data types of arguments are different.</a:t>
                      </a:r>
                      <a:endParaRPr lang="en-US" sz="2000" dirty="0"/>
                    </a:p>
                  </a:txBody>
                  <a:tcPr/>
                </a:tc>
                <a:extLst>
                  <a:ext uri="{0D108BD9-81ED-4DB2-BD59-A6C34878D82A}">
                    <a16:rowId xmlns:a16="http://schemas.microsoft.com/office/drawing/2014/main" val="1005329375"/>
                  </a:ext>
                </a:extLst>
              </a:tr>
              <a:tr h="1008620">
                <a:tc>
                  <a:txBody>
                    <a:bodyPr/>
                    <a:lstStyle/>
                    <a:p>
                      <a:r>
                        <a:rPr lang="en-US" sz="2000" kern="1200" dirty="0">
                          <a:effectLst/>
                        </a:rPr>
                        <a:t>Case 3:</a:t>
                      </a:r>
                    </a:p>
                    <a:p>
                      <a:r>
                        <a:rPr lang="en-US" sz="2000" kern="1200" dirty="0">
                          <a:effectLst/>
                        </a:rPr>
                        <a:t>int </a:t>
                      </a:r>
                      <a:r>
                        <a:rPr lang="en-US" sz="2000" kern="1200" dirty="0" err="1">
                          <a:effectLst/>
                        </a:rPr>
                        <a:t>mymethod</a:t>
                      </a:r>
                      <a:r>
                        <a:rPr lang="en-US" sz="2000" kern="1200" dirty="0">
                          <a:effectLst/>
                        </a:rPr>
                        <a:t>(int a, int b) </a:t>
                      </a:r>
                    </a:p>
                    <a:p>
                      <a:r>
                        <a:rPr lang="en-US" sz="2000" kern="1200" dirty="0">
                          <a:effectLst/>
                        </a:rPr>
                        <a:t>int </a:t>
                      </a:r>
                      <a:r>
                        <a:rPr lang="en-US" sz="2000" kern="1200" dirty="0" err="1">
                          <a:effectLst/>
                        </a:rPr>
                        <a:t>mymethod</a:t>
                      </a:r>
                      <a:r>
                        <a:rPr lang="en-US" sz="2000" kern="1200" dirty="0">
                          <a:effectLst/>
                        </a:rPr>
                        <a:t>(int num)</a:t>
                      </a:r>
                      <a:endParaRPr lang="en-US" sz="2000" dirty="0"/>
                    </a:p>
                  </a:txBody>
                  <a:tcPr>
                    <a:solidFill>
                      <a:srgbClr val="F30381"/>
                    </a:solidFill>
                  </a:tcPr>
                </a:tc>
                <a:tc>
                  <a:txBody>
                    <a:bodyPr/>
                    <a:lstStyle/>
                    <a:p>
                      <a:r>
                        <a:rPr lang="en-US" sz="2000" b="1" kern="1200" dirty="0">
                          <a:effectLst/>
                        </a:rPr>
                        <a:t>Perfectly fine.</a:t>
                      </a:r>
                      <a:r>
                        <a:rPr lang="en-US" sz="2000" kern="1200" dirty="0">
                          <a:effectLst/>
                        </a:rPr>
                        <a:t> Valid case of overloading. Here number of arguments are different.</a:t>
                      </a:r>
                      <a:endParaRPr lang="en-US" sz="2000" dirty="0"/>
                    </a:p>
                  </a:txBody>
                  <a:tcPr>
                    <a:solidFill>
                      <a:srgbClr val="F30381"/>
                    </a:solidFill>
                  </a:tcPr>
                </a:tc>
                <a:extLst>
                  <a:ext uri="{0D108BD9-81ED-4DB2-BD59-A6C34878D82A}">
                    <a16:rowId xmlns:a16="http://schemas.microsoft.com/office/drawing/2014/main" val="1330162819"/>
                  </a:ext>
                </a:extLst>
              </a:tr>
              <a:tr h="1311206">
                <a:tc>
                  <a:txBody>
                    <a:bodyPr/>
                    <a:lstStyle/>
                    <a:p>
                      <a:r>
                        <a:rPr lang="en-US" sz="2000" kern="1200" dirty="0">
                          <a:effectLst/>
                        </a:rPr>
                        <a:t>Case 4:</a:t>
                      </a:r>
                    </a:p>
                    <a:p>
                      <a:r>
                        <a:rPr lang="en-US" sz="2000" kern="1200" dirty="0">
                          <a:effectLst/>
                        </a:rPr>
                        <a:t>float </a:t>
                      </a:r>
                      <a:r>
                        <a:rPr lang="en-US" sz="2000" kern="1200" dirty="0" err="1">
                          <a:effectLst/>
                        </a:rPr>
                        <a:t>mymethod</a:t>
                      </a:r>
                      <a:r>
                        <a:rPr lang="en-US" sz="2000" kern="1200" dirty="0">
                          <a:effectLst/>
                        </a:rPr>
                        <a:t>(int a, float b) </a:t>
                      </a:r>
                    </a:p>
                    <a:p>
                      <a:r>
                        <a:rPr lang="en-US" sz="2000" kern="1200" dirty="0">
                          <a:effectLst/>
                        </a:rPr>
                        <a:t>float </a:t>
                      </a:r>
                      <a:r>
                        <a:rPr lang="en-US" sz="2000" kern="1200" dirty="0" err="1">
                          <a:effectLst/>
                        </a:rPr>
                        <a:t>mymethod</a:t>
                      </a:r>
                      <a:r>
                        <a:rPr lang="en-US" sz="2000" kern="1200" dirty="0">
                          <a:effectLst/>
                        </a:rPr>
                        <a:t>(float var1, int var2)</a:t>
                      </a:r>
                      <a:endParaRPr lang="en-US" sz="2000" dirty="0"/>
                    </a:p>
                  </a:txBody>
                  <a:tcPr/>
                </a:tc>
                <a:tc>
                  <a:txBody>
                    <a:bodyPr/>
                    <a:lstStyle/>
                    <a:p>
                      <a:r>
                        <a:rPr lang="en-US" sz="2000" b="1" kern="1200" dirty="0">
                          <a:effectLst/>
                        </a:rPr>
                        <a:t>Perfectly fine.</a:t>
                      </a:r>
                      <a:r>
                        <a:rPr lang="en-US" sz="2000" kern="1200" dirty="0">
                          <a:effectLst/>
                        </a:rPr>
                        <a:t> Valid case of overloading. Sequence of the data types of parameters are different, first method is having (int, float) and second is having (float, int).</a:t>
                      </a:r>
                      <a:endParaRPr lang="en-US" sz="2000" dirty="0"/>
                    </a:p>
                  </a:txBody>
                  <a:tcPr/>
                </a:tc>
                <a:extLst>
                  <a:ext uri="{0D108BD9-81ED-4DB2-BD59-A6C34878D82A}">
                    <a16:rowId xmlns:a16="http://schemas.microsoft.com/office/drawing/2014/main" val="3175801735"/>
                  </a:ext>
                </a:extLst>
              </a:tr>
              <a:tr h="1311206">
                <a:tc>
                  <a:txBody>
                    <a:bodyPr/>
                    <a:lstStyle/>
                    <a:p>
                      <a:r>
                        <a:rPr lang="en-US" sz="2000" kern="1200" dirty="0">
                          <a:effectLst/>
                        </a:rPr>
                        <a:t>Case 5:</a:t>
                      </a:r>
                    </a:p>
                    <a:p>
                      <a:r>
                        <a:rPr lang="en-US" sz="2000" kern="1200" dirty="0">
                          <a:effectLst/>
                        </a:rPr>
                        <a:t>int </a:t>
                      </a:r>
                      <a:r>
                        <a:rPr lang="en-US" sz="2000" kern="1200" dirty="0" err="1">
                          <a:effectLst/>
                        </a:rPr>
                        <a:t>mymethod</a:t>
                      </a:r>
                      <a:r>
                        <a:rPr lang="en-US" sz="2000" kern="1200" dirty="0">
                          <a:effectLst/>
                        </a:rPr>
                        <a:t>(int a, int b) </a:t>
                      </a:r>
                    </a:p>
                    <a:p>
                      <a:r>
                        <a:rPr lang="en-US" sz="2000" kern="1200" dirty="0">
                          <a:effectLst/>
                        </a:rPr>
                        <a:t>float </a:t>
                      </a:r>
                      <a:r>
                        <a:rPr lang="en-US" sz="2000" kern="1200" dirty="0" err="1">
                          <a:effectLst/>
                        </a:rPr>
                        <a:t>mymethod</a:t>
                      </a:r>
                      <a:r>
                        <a:rPr lang="en-US" sz="2000" kern="1200" dirty="0">
                          <a:effectLst/>
                        </a:rPr>
                        <a:t>(int var1, int var2)</a:t>
                      </a:r>
                      <a:endParaRPr lang="en-US" sz="2000" dirty="0"/>
                    </a:p>
                  </a:txBody>
                  <a:tcPr>
                    <a:solidFill>
                      <a:srgbClr val="F30381"/>
                    </a:solidFill>
                  </a:tcPr>
                </a:tc>
                <a:tc>
                  <a:txBody>
                    <a:bodyPr/>
                    <a:lstStyle/>
                    <a:p>
                      <a:r>
                        <a:rPr lang="en-US" sz="2000" b="1" kern="1200" dirty="0">
                          <a:effectLst/>
                        </a:rPr>
                        <a:t>Compile time error.</a:t>
                      </a:r>
                      <a:r>
                        <a:rPr lang="en-US" sz="2000" kern="1200" dirty="0">
                          <a:effectLst/>
                        </a:rPr>
                        <a:t> Argument lists are exactly same. Even though return type of methods are different, it is not a valid case. Since return type of method doesn’t matter while overloading a method.</a:t>
                      </a:r>
                      <a:endParaRPr lang="en-US" sz="2000" dirty="0"/>
                    </a:p>
                  </a:txBody>
                  <a:tcPr>
                    <a:solidFill>
                      <a:srgbClr val="F30381"/>
                    </a:solidFill>
                  </a:tcPr>
                </a:tc>
                <a:extLst>
                  <a:ext uri="{0D108BD9-81ED-4DB2-BD59-A6C34878D82A}">
                    <a16:rowId xmlns:a16="http://schemas.microsoft.com/office/drawing/2014/main" val="2019928149"/>
                  </a:ext>
                </a:extLst>
              </a:tr>
            </a:tbl>
          </a:graphicData>
        </a:graphic>
      </p:graphicFrame>
    </p:spTree>
    <p:extLst>
      <p:ext uri="{BB962C8B-B14F-4D97-AF65-F5344CB8AC3E}">
        <p14:creationId xmlns:p14="http://schemas.microsoft.com/office/powerpoint/2010/main" val="1100090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17198-824E-46C3-BB82-A7C23A881BFA}"/>
              </a:ext>
            </a:extLst>
          </p:cNvPr>
          <p:cNvSpPr>
            <a:spLocks noGrp="1"/>
          </p:cNvSpPr>
          <p:nvPr>
            <p:ph type="title"/>
          </p:nvPr>
        </p:nvSpPr>
        <p:spPr/>
        <p:txBody>
          <a:bodyPr>
            <a:normAutofit/>
          </a:bodyPr>
          <a:lstStyle/>
          <a:p>
            <a:r>
              <a:rPr lang="en-US" b="1" dirty="0"/>
              <a:t>Method overriding</a:t>
            </a:r>
            <a:endParaRPr lang="en-US" dirty="0"/>
          </a:p>
        </p:txBody>
      </p:sp>
      <p:sp>
        <p:nvSpPr>
          <p:cNvPr id="3" name="Content Placeholder 2">
            <a:extLst>
              <a:ext uri="{FF2B5EF4-FFF2-40B4-BE49-F238E27FC236}">
                <a16:creationId xmlns:a16="http://schemas.microsoft.com/office/drawing/2014/main" id="{7E3ADA90-2772-41D0-944A-B011EDB2C2B3}"/>
              </a:ext>
            </a:extLst>
          </p:cNvPr>
          <p:cNvSpPr>
            <a:spLocks noGrp="1"/>
          </p:cNvSpPr>
          <p:nvPr>
            <p:ph idx="1"/>
          </p:nvPr>
        </p:nvSpPr>
        <p:spPr>
          <a:xfrm>
            <a:off x="1097280" y="1132056"/>
            <a:ext cx="10058400" cy="4649894"/>
          </a:xfrm>
        </p:spPr>
        <p:txBody>
          <a:bodyPr>
            <a:normAutofit/>
          </a:bodyPr>
          <a:lstStyle/>
          <a:p>
            <a:pPr algn="just">
              <a:lnSpc>
                <a:spcPct val="100000"/>
              </a:lnSpc>
            </a:pPr>
            <a:r>
              <a:rPr lang="en-US" sz="2800" dirty="0"/>
              <a:t>Declaring a method in </a:t>
            </a:r>
            <a:r>
              <a:rPr lang="en-US" sz="2800" b="1" dirty="0"/>
              <a:t>sub class</a:t>
            </a:r>
            <a:r>
              <a:rPr lang="en-US" sz="2800" dirty="0"/>
              <a:t> which is already present in </a:t>
            </a:r>
            <a:r>
              <a:rPr lang="en-US" sz="2800" b="1" dirty="0"/>
              <a:t>parent      class</a:t>
            </a:r>
            <a:r>
              <a:rPr lang="en-US" sz="2800" dirty="0"/>
              <a:t> is known as method overriding.</a:t>
            </a:r>
          </a:p>
          <a:p>
            <a:pPr algn="just">
              <a:lnSpc>
                <a:spcPct val="100000"/>
              </a:lnSpc>
            </a:pPr>
            <a:r>
              <a:rPr lang="en-US" sz="2800" dirty="0"/>
              <a:t>method in </a:t>
            </a:r>
            <a:r>
              <a:rPr lang="en-US" sz="2800" dirty="0">
                <a:solidFill>
                  <a:srgbClr val="FF0000"/>
                </a:solidFill>
              </a:rPr>
              <a:t>parent class </a:t>
            </a:r>
            <a:r>
              <a:rPr lang="en-US" sz="2800" dirty="0"/>
              <a:t>is called </a:t>
            </a:r>
            <a:r>
              <a:rPr lang="en-US" sz="2800" dirty="0">
                <a:solidFill>
                  <a:srgbClr val="FF0000"/>
                </a:solidFill>
              </a:rPr>
              <a:t>overridden method.</a:t>
            </a:r>
            <a:r>
              <a:rPr lang="en-US" sz="2800" dirty="0"/>
              <a:t> </a:t>
            </a:r>
          </a:p>
          <a:p>
            <a:pPr algn="just">
              <a:lnSpc>
                <a:spcPct val="100000"/>
              </a:lnSpc>
            </a:pPr>
            <a:r>
              <a:rPr lang="en-US" sz="2800" dirty="0"/>
              <a:t>the method in </a:t>
            </a:r>
            <a:r>
              <a:rPr lang="en-US" sz="2800" dirty="0">
                <a:solidFill>
                  <a:srgbClr val="FF0000"/>
                </a:solidFill>
              </a:rPr>
              <a:t>child class </a:t>
            </a:r>
            <a:r>
              <a:rPr lang="en-US" sz="2800" dirty="0"/>
              <a:t>is called </a:t>
            </a:r>
            <a:r>
              <a:rPr lang="en-US" sz="2800" dirty="0">
                <a:solidFill>
                  <a:srgbClr val="FF0000"/>
                </a:solidFill>
              </a:rPr>
              <a:t>overriding method</a:t>
            </a:r>
            <a:r>
              <a:rPr lang="en-US" sz="2800" dirty="0"/>
              <a:t>. </a:t>
            </a:r>
          </a:p>
        </p:txBody>
      </p:sp>
      <p:pic>
        <p:nvPicPr>
          <p:cNvPr id="8194" name="Picture 2" descr="Image result for overriding in java">
            <a:extLst>
              <a:ext uri="{FF2B5EF4-FFF2-40B4-BE49-F238E27FC236}">
                <a16:creationId xmlns:a16="http://schemas.microsoft.com/office/drawing/2014/main" id="{EB06E73A-CBBC-4DD9-9BED-DA0D9E334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872" y="3353239"/>
            <a:ext cx="4552950" cy="34766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overriding in java">
            <a:extLst>
              <a:ext uri="{FF2B5EF4-FFF2-40B4-BE49-F238E27FC236}">
                <a16:creationId xmlns:a16="http://schemas.microsoft.com/office/drawing/2014/main" id="{B44F6EDD-063D-4609-BD3C-B27B99FCA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338" y="3428999"/>
            <a:ext cx="6408576" cy="267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3713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415A2-EF1F-4A50-8AAD-3C6EDA98E3D7}"/>
              </a:ext>
            </a:extLst>
          </p:cNvPr>
          <p:cNvSpPr>
            <a:spLocks noGrp="1"/>
          </p:cNvSpPr>
          <p:nvPr>
            <p:ph type="title"/>
          </p:nvPr>
        </p:nvSpPr>
        <p:spPr/>
        <p:txBody>
          <a:bodyPr>
            <a:normAutofit/>
          </a:bodyPr>
          <a:lstStyle/>
          <a:p>
            <a:r>
              <a:rPr lang="en-US" b="1" dirty="0"/>
              <a:t>Dynamic Method Dispatch</a:t>
            </a:r>
            <a:endParaRPr lang="en-US" dirty="0"/>
          </a:p>
        </p:txBody>
      </p:sp>
      <p:sp>
        <p:nvSpPr>
          <p:cNvPr id="3" name="Content Placeholder 2">
            <a:extLst>
              <a:ext uri="{FF2B5EF4-FFF2-40B4-BE49-F238E27FC236}">
                <a16:creationId xmlns:a16="http://schemas.microsoft.com/office/drawing/2014/main" id="{DEF6725D-4557-48EA-8962-1F915671F223}"/>
              </a:ext>
            </a:extLst>
          </p:cNvPr>
          <p:cNvSpPr>
            <a:spLocks noGrp="1"/>
          </p:cNvSpPr>
          <p:nvPr>
            <p:ph idx="1"/>
          </p:nvPr>
        </p:nvSpPr>
        <p:spPr/>
        <p:txBody>
          <a:bodyPr>
            <a:normAutofit/>
          </a:bodyPr>
          <a:lstStyle/>
          <a:p>
            <a:pPr algn="just">
              <a:lnSpc>
                <a:spcPct val="100000"/>
              </a:lnSpc>
            </a:pPr>
            <a:r>
              <a:rPr lang="en-US" sz="2800" dirty="0"/>
              <a:t>When a parent class reference points to the child class object then the call to the overridden method is determined at runtime, because during method call which method(parent class or child class) is to be executed is determined by the type of object.</a:t>
            </a:r>
          </a:p>
          <a:p>
            <a:pPr algn="just">
              <a:lnSpc>
                <a:spcPct val="100000"/>
              </a:lnSpc>
            </a:pPr>
            <a:r>
              <a:rPr lang="en-US" sz="2800" dirty="0"/>
              <a:t>This process in which call to the overridden method is resolved at runtime is known as dynamic method dispatch.</a:t>
            </a:r>
          </a:p>
          <a:p>
            <a:pPr marL="0" indent="0" algn="just">
              <a:lnSpc>
                <a:spcPct val="100000"/>
              </a:lnSpc>
              <a:buNone/>
            </a:pPr>
            <a:endParaRPr lang="en-US" sz="2800" dirty="0"/>
          </a:p>
        </p:txBody>
      </p:sp>
    </p:spTree>
    <p:extLst>
      <p:ext uri="{BB962C8B-B14F-4D97-AF65-F5344CB8AC3E}">
        <p14:creationId xmlns:p14="http://schemas.microsoft.com/office/powerpoint/2010/main" val="41763482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011E-7A83-40D0-8820-9776ACEE1F15}"/>
              </a:ext>
            </a:extLst>
          </p:cNvPr>
          <p:cNvSpPr>
            <a:spLocks noGrp="1"/>
          </p:cNvSpPr>
          <p:nvPr>
            <p:ph type="title"/>
          </p:nvPr>
        </p:nvSpPr>
        <p:spPr/>
        <p:txBody>
          <a:bodyPr>
            <a:normAutofit fontScale="90000"/>
          </a:bodyPr>
          <a:lstStyle/>
          <a:p>
            <a:r>
              <a:rPr lang="en-US" b="1" dirty="0"/>
              <a:t>Rules of method overriding in Java			1</a:t>
            </a:r>
            <a:endParaRPr lang="en-US" dirty="0"/>
          </a:p>
        </p:txBody>
      </p:sp>
      <p:sp>
        <p:nvSpPr>
          <p:cNvPr id="3" name="Content Placeholder 2">
            <a:extLst>
              <a:ext uri="{FF2B5EF4-FFF2-40B4-BE49-F238E27FC236}">
                <a16:creationId xmlns:a16="http://schemas.microsoft.com/office/drawing/2014/main" id="{6946F540-50E9-41BD-A193-940A5CF01BA3}"/>
              </a:ext>
            </a:extLst>
          </p:cNvPr>
          <p:cNvSpPr>
            <a:spLocks noGrp="1"/>
          </p:cNvSpPr>
          <p:nvPr>
            <p:ph idx="1"/>
          </p:nvPr>
        </p:nvSpPr>
        <p:spPr>
          <a:xfrm>
            <a:off x="1097280" y="1244599"/>
            <a:ext cx="10058400" cy="4909457"/>
          </a:xfrm>
        </p:spPr>
        <p:txBody>
          <a:bodyPr>
            <a:normAutofit/>
          </a:bodyPr>
          <a:lstStyle/>
          <a:p>
            <a:pPr algn="just">
              <a:lnSpc>
                <a:spcPct val="110000"/>
              </a:lnSpc>
            </a:pPr>
            <a:r>
              <a:rPr lang="en-US" sz="2800" dirty="0"/>
              <a:t>In java, a </a:t>
            </a:r>
            <a:r>
              <a:rPr lang="en-US" sz="2800" dirty="0">
                <a:solidFill>
                  <a:srgbClr val="FF0000"/>
                </a:solidFill>
              </a:rPr>
              <a:t>method</a:t>
            </a:r>
            <a:r>
              <a:rPr lang="en-US" sz="2800" dirty="0"/>
              <a:t> can only be written in Subclass, not in same class.</a:t>
            </a:r>
          </a:p>
          <a:p>
            <a:pPr algn="just">
              <a:lnSpc>
                <a:spcPct val="110000"/>
              </a:lnSpc>
            </a:pPr>
            <a:r>
              <a:rPr lang="en-US" sz="2800" dirty="0"/>
              <a:t>The </a:t>
            </a:r>
            <a:r>
              <a:rPr lang="en-US" sz="2800" dirty="0">
                <a:solidFill>
                  <a:srgbClr val="FF0000"/>
                </a:solidFill>
              </a:rPr>
              <a:t>argument list</a:t>
            </a:r>
            <a:r>
              <a:rPr lang="en-US" sz="2800" dirty="0"/>
              <a:t> should be exactly the same as that of the overridden method.</a:t>
            </a:r>
          </a:p>
          <a:p>
            <a:pPr algn="just">
              <a:lnSpc>
                <a:spcPct val="110000"/>
              </a:lnSpc>
            </a:pPr>
            <a:r>
              <a:rPr lang="en-US" sz="2800" dirty="0"/>
              <a:t>The </a:t>
            </a:r>
            <a:r>
              <a:rPr lang="en-US" sz="2800" dirty="0">
                <a:solidFill>
                  <a:srgbClr val="FF0000"/>
                </a:solidFill>
              </a:rPr>
              <a:t>return type </a:t>
            </a:r>
            <a:r>
              <a:rPr lang="en-US" sz="2800" dirty="0"/>
              <a:t>should be the same or a subtype of the return type declared in the original overridden method in the super class.</a:t>
            </a:r>
          </a:p>
          <a:p>
            <a:pPr algn="just">
              <a:lnSpc>
                <a:spcPct val="110000"/>
              </a:lnSpc>
            </a:pPr>
            <a:r>
              <a:rPr lang="en-US" sz="2800" dirty="0"/>
              <a:t>The </a:t>
            </a:r>
            <a:r>
              <a:rPr lang="en-US" sz="2800" dirty="0">
                <a:solidFill>
                  <a:srgbClr val="FF0000"/>
                </a:solidFill>
              </a:rPr>
              <a:t>access level</a:t>
            </a:r>
            <a:r>
              <a:rPr lang="en-US" sz="2800" dirty="0"/>
              <a:t> cannot be more restrictive than the overridden method’s access level.</a:t>
            </a:r>
          </a:p>
          <a:p>
            <a:pPr lvl="1" algn="just">
              <a:lnSpc>
                <a:spcPct val="110000"/>
              </a:lnSpc>
            </a:pPr>
            <a:r>
              <a:rPr lang="en-US" sz="2600" dirty="0"/>
              <a:t>For example: if the </a:t>
            </a:r>
            <a:r>
              <a:rPr lang="en-US" sz="2600" dirty="0">
                <a:solidFill>
                  <a:srgbClr val="FF0000"/>
                </a:solidFill>
              </a:rPr>
              <a:t>super class </a:t>
            </a:r>
            <a:r>
              <a:rPr lang="en-US" sz="2600" dirty="0"/>
              <a:t>method is declared </a:t>
            </a:r>
            <a:r>
              <a:rPr lang="en-US" sz="2600" dirty="0">
                <a:solidFill>
                  <a:srgbClr val="FF0000"/>
                </a:solidFill>
              </a:rPr>
              <a:t>public</a:t>
            </a:r>
            <a:r>
              <a:rPr lang="en-US" sz="2600" dirty="0"/>
              <a:t> then the over-ridding method in the </a:t>
            </a:r>
            <a:r>
              <a:rPr lang="en-US" sz="2600" dirty="0">
                <a:solidFill>
                  <a:srgbClr val="FF0000"/>
                </a:solidFill>
              </a:rPr>
              <a:t>sub class cannot be either private or protected.</a:t>
            </a:r>
          </a:p>
        </p:txBody>
      </p:sp>
    </p:spTree>
    <p:extLst>
      <p:ext uri="{BB962C8B-B14F-4D97-AF65-F5344CB8AC3E}">
        <p14:creationId xmlns:p14="http://schemas.microsoft.com/office/powerpoint/2010/main" val="21734901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011E-7A83-40D0-8820-9776ACEE1F15}"/>
              </a:ext>
            </a:extLst>
          </p:cNvPr>
          <p:cNvSpPr>
            <a:spLocks noGrp="1"/>
          </p:cNvSpPr>
          <p:nvPr>
            <p:ph type="title"/>
          </p:nvPr>
        </p:nvSpPr>
        <p:spPr/>
        <p:txBody>
          <a:bodyPr>
            <a:normAutofit fontScale="90000"/>
          </a:bodyPr>
          <a:lstStyle/>
          <a:p>
            <a:r>
              <a:rPr lang="en-US" b="1" dirty="0"/>
              <a:t>Rules of method overriding in Java			2</a:t>
            </a:r>
            <a:endParaRPr lang="en-US" dirty="0"/>
          </a:p>
        </p:txBody>
      </p:sp>
      <p:sp>
        <p:nvSpPr>
          <p:cNvPr id="3" name="Content Placeholder 2">
            <a:extLst>
              <a:ext uri="{FF2B5EF4-FFF2-40B4-BE49-F238E27FC236}">
                <a16:creationId xmlns:a16="http://schemas.microsoft.com/office/drawing/2014/main" id="{6946F540-50E9-41BD-A193-940A5CF01BA3}"/>
              </a:ext>
            </a:extLst>
          </p:cNvPr>
          <p:cNvSpPr>
            <a:spLocks noGrp="1"/>
          </p:cNvSpPr>
          <p:nvPr>
            <p:ph idx="1"/>
          </p:nvPr>
        </p:nvSpPr>
        <p:spPr>
          <a:xfrm>
            <a:off x="1097280" y="1244599"/>
            <a:ext cx="10058400" cy="4909457"/>
          </a:xfrm>
        </p:spPr>
        <p:txBody>
          <a:bodyPr>
            <a:normAutofit fontScale="92500"/>
          </a:bodyPr>
          <a:lstStyle/>
          <a:p>
            <a:pPr algn="just">
              <a:lnSpc>
                <a:spcPct val="110000"/>
              </a:lnSpc>
            </a:pPr>
            <a:r>
              <a:rPr lang="en-US" sz="2800" dirty="0"/>
              <a:t>An </a:t>
            </a:r>
            <a:r>
              <a:rPr lang="en-US" sz="2800" dirty="0">
                <a:solidFill>
                  <a:srgbClr val="FF0000"/>
                </a:solidFill>
              </a:rPr>
              <a:t>overriding</a:t>
            </a:r>
            <a:r>
              <a:rPr lang="en-US" sz="2800" dirty="0"/>
              <a:t> method can throw any </a:t>
            </a:r>
            <a:r>
              <a:rPr lang="en-US" sz="2800" dirty="0">
                <a:solidFill>
                  <a:srgbClr val="FF0000"/>
                </a:solidFill>
              </a:rPr>
              <a:t>uncheck exceptions</a:t>
            </a:r>
            <a:r>
              <a:rPr lang="en-US" sz="2800" dirty="0"/>
              <a:t>, regardless of whether the overridden method throws exceptions or not.</a:t>
            </a:r>
          </a:p>
          <a:p>
            <a:pPr algn="just">
              <a:lnSpc>
                <a:spcPct val="110000"/>
              </a:lnSpc>
            </a:pPr>
            <a:r>
              <a:rPr lang="en-US" sz="2800" dirty="0"/>
              <a:t>However the overriding method </a:t>
            </a:r>
            <a:r>
              <a:rPr lang="en-US" sz="2800" dirty="0">
                <a:solidFill>
                  <a:srgbClr val="FF0000"/>
                </a:solidFill>
              </a:rPr>
              <a:t>should not throw checked exceptions </a:t>
            </a:r>
            <a:r>
              <a:rPr lang="en-US" sz="2800" dirty="0"/>
              <a:t>that are new or broader than the ones declared by the overridden method. The overriding method can throw narrower or fewer exceptions than the overridden method.</a:t>
            </a:r>
          </a:p>
          <a:p>
            <a:pPr algn="just">
              <a:lnSpc>
                <a:spcPct val="110000"/>
              </a:lnSpc>
            </a:pPr>
            <a:r>
              <a:rPr lang="en-US" sz="2800" dirty="0"/>
              <a:t>A method declared </a:t>
            </a:r>
            <a:r>
              <a:rPr lang="en-US" sz="2800" dirty="0">
                <a:solidFill>
                  <a:srgbClr val="FF0000"/>
                </a:solidFill>
              </a:rPr>
              <a:t>final</a:t>
            </a:r>
            <a:r>
              <a:rPr lang="en-US" sz="2800" dirty="0"/>
              <a:t> cannot be overridden.</a:t>
            </a:r>
          </a:p>
          <a:p>
            <a:pPr algn="just">
              <a:lnSpc>
                <a:spcPct val="110000"/>
              </a:lnSpc>
            </a:pPr>
            <a:r>
              <a:rPr lang="en-US" sz="2800" dirty="0"/>
              <a:t>A method declared </a:t>
            </a:r>
            <a:r>
              <a:rPr lang="en-US" sz="2800" dirty="0">
                <a:solidFill>
                  <a:srgbClr val="FF0000"/>
                </a:solidFill>
              </a:rPr>
              <a:t>static cannot be overridden but can be re-declared.</a:t>
            </a:r>
          </a:p>
          <a:p>
            <a:pPr algn="just">
              <a:lnSpc>
                <a:spcPct val="110000"/>
              </a:lnSpc>
            </a:pPr>
            <a:r>
              <a:rPr lang="en-US" sz="2600" dirty="0">
                <a:solidFill>
                  <a:srgbClr val="FF0000"/>
                </a:solidFill>
              </a:rPr>
              <a:t>Constructors cannot be overridden.</a:t>
            </a:r>
          </a:p>
        </p:txBody>
      </p:sp>
    </p:spTree>
    <p:extLst>
      <p:ext uri="{BB962C8B-B14F-4D97-AF65-F5344CB8AC3E}">
        <p14:creationId xmlns:p14="http://schemas.microsoft.com/office/powerpoint/2010/main" val="208616963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011E-7A83-40D0-8820-9776ACEE1F15}"/>
              </a:ext>
            </a:extLst>
          </p:cNvPr>
          <p:cNvSpPr>
            <a:spLocks noGrp="1"/>
          </p:cNvSpPr>
          <p:nvPr>
            <p:ph type="title"/>
          </p:nvPr>
        </p:nvSpPr>
        <p:spPr/>
        <p:txBody>
          <a:bodyPr>
            <a:normAutofit fontScale="90000"/>
          </a:bodyPr>
          <a:lstStyle/>
          <a:p>
            <a:r>
              <a:rPr lang="en-US" b="1" dirty="0"/>
              <a:t>Rules of method overriding in Java			3</a:t>
            </a:r>
            <a:endParaRPr lang="en-US" dirty="0"/>
          </a:p>
        </p:txBody>
      </p:sp>
      <p:sp>
        <p:nvSpPr>
          <p:cNvPr id="3" name="Content Placeholder 2">
            <a:extLst>
              <a:ext uri="{FF2B5EF4-FFF2-40B4-BE49-F238E27FC236}">
                <a16:creationId xmlns:a16="http://schemas.microsoft.com/office/drawing/2014/main" id="{6946F540-50E9-41BD-A193-940A5CF01BA3}"/>
              </a:ext>
            </a:extLst>
          </p:cNvPr>
          <p:cNvSpPr>
            <a:spLocks noGrp="1"/>
          </p:cNvSpPr>
          <p:nvPr>
            <p:ph idx="1"/>
          </p:nvPr>
        </p:nvSpPr>
        <p:spPr>
          <a:xfrm>
            <a:off x="1097280" y="1244599"/>
            <a:ext cx="10058400" cy="4909457"/>
          </a:xfrm>
        </p:spPr>
        <p:txBody>
          <a:bodyPr>
            <a:normAutofit/>
          </a:bodyPr>
          <a:lstStyle/>
          <a:p>
            <a:pPr algn="just">
              <a:lnSpc>
                <a:spcPct val="110000"/>
              </a:lnSpc>
            </a:pPr>
            <a:r>
              <a:rPr lang="en-US" sz="2800" dirty="0"/>
              <a:t>A </a:t>
            </a:r>
            <a:r>
              <a:rPr lang="en-US" sz="2800" dirty="0">
                <a:solidFill>
                  <a:srgbClr val="FF0000"/>
                </a:solidFill>
              </a:rPr>
              <a:t>subclass</a:t>
            </a:r>
            <a:r>
              <a:rPr lang="en-US" sz="2800" dirty="0"/>
              <a:t> within the </a:t>
            </a:r>
            <a:r>
              <a:rPr lang="en-US" sz="2800" dirty="0">
                <a:solidFill>
                  <a:srgbClr val="FF0000"/>
                </a:solidFill>
              </a:rPr>
              <a:t>same package </a:t>
            </a:r>
            <a:r>
              <a:rPr lang="en-US" sz="2800" dirty="0"/>
              <a:t>as the instance’s superclass </a:t>
            </a:r>
            <a:r>
              <a:rPr lang="en-US" sz="2800" dirty="0">
                <a:solidFill>
                  <a:srgbClr val="FF0000"/>
                </a:solidFill>
              </a:rPr>
              <a:t>can override any superclass</a:t>
            </a:r>
            <a:r>
              <a:rPr lang="en-US" sz="2800" dirty="0"/>
              <a:t> method that is </a:t>
            </a:r>
            <a:r>
              <a:rPr lang="en-US" sz="2800" dirty="0">
                <a:solidFill>
                  <a:srgbClr val="FF0000"/>
                </a:solidFill>
              </a:rPr>
              <a:t>not declared private or final</a:t>
            </a:r>
            <a:r>
              <a:rPr lang="en-US" sz="2800" dirty="0"/>
              <a:t>.</a:t>
            </a:r>
          </a:p>
          <a:p>
            <a:pPr algn="just">
              <a:lnSpc>
                <a:spcPct val="110000"/>
              </a:lnSpc>
            </a:pPr>
            <a:r>
              <a:rPr lang="en-US" sz="2800" dirty="0"/>
              <a:t>A subclass in a different package can only override the non-final methods declared public or protected.</a:t>
            </a:r>
          </a:p>
        </p:txBody>
      </p:sp>
    </p:spTree>
    <p:extLst>
      <p:ext uri="{BB962C8B-B14F-4D97-AF65-F5344CB8AC3E}">
        <p14:creationId xmlns:p14="http://schemas.microsoft.com/office/powerpoint/2010/main" val="2273168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en-US" dirty="0"/>
              <a:t>Java is Compiled and Interpreted</a:t>
            </a:r>
          </a:p>
        </p:txBody>
      </p:sp>
      <p:sp>
        <p:nvSpPr>
          <p:cNvPr id="97283" name="Rectangle 3"/>
          <p:cNvSpPr>
            <a:spLocks noChangeArrowheads="1"/>
          </p:cNvSpPr>
          <p:nvPr/>
        </p:nvSpPr>
        <p:spPr bwMode="auto">
          <a:xfrm>
            <a:off x="1036320" y="4667996"/>
            <a:ext cx="1600200" cy="1066800"/>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a:r>
              <a:rPr lang="en-US" altLang="en-US" sz="2400" dirty="0">
                <a:latin typeface="Tahoma" panose="020B0604030504040204" pitchFamily="34" charset="0"/>
                <a:ea typeface="SimSun" panose="02010600030101010101" pitchFamily="2" charset="-122"/>
              </a:rPr>
              <a:t>.java file</a:t>
            </a:r>
          </a:p>
        </p:txBody>
      </p:sp>
      <p:sp>
        <p:nvSpPr>
          <p:cNvPr id="97284" name="Rectangle 4"/>
          <p:cNvSpPr>
            <a:spLocks noChangeArrowheads="1"/>
          </p:cNvSpPr>
          <p:nvPr/>
        </p:nvSpPr>
        <p:spPr bwMode="auto">
          <a:xfrm>
            <a:off x="3984237" y="4650151"/>
            <a:ext cx="1600200" cy="1066800"/>
          </a:xfrm>
          <a:prstGeom prst="rect">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pPr algn="ctr"/>
            <a:r>
              <a:rPr lang="en-US" altLang="en-US" sz="2400">
                <a:latin typeface="Tahoma" panose="020B0604030504040204" pitchFamily="34" charset="0"/>
                <a:ea typeface="SimSun" panose="02010600030101010101" pitchFamily="2" charset="-122"/>
              </a:rPr>
              <a:t>Compiler</a:t>
            </a:r>
          </a:p>
        </p:txBody>
      </p:sp>
      <p:sp>
        <p:nvSpPr>
          <p:cNvPr id="97285" name="Rectangle 5"/>
          <p:cNvSpPr>
            <a:spLocks noChangeArrowheads="1"/>
          </p:cNvSpPr>
          <p:nvPr/>
        </p:nvSpPr>
        <p:spPr bwMode="auto">
          <a:xfrm>
            <a:off x="6894253" y="4650151"/>
            <a:ext cx="1600200" cy="1066800"/>
          </a:xfrm>
          <a:prstGeom prst="rect">
            <a:avLst/>
          </a:prstGeom>
          <a:solidFill>
            <a:srgbClr val="00B050"/>
          </a:solidFill>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r>
              <a:rPr lang="en-US" altLang="en-US" sz="2000" dirty="0">
                <a:latin typeface="Tahoma" panose="020B0604030504040204" pitchFamily="34" charset="0"/>
                <a:ea typeface="SimSun" panose="02010600030101010101" pitchFamily="2" charset="-122"/>
              </a:rPr>
              <a:t>JVM contains</a:t>
            </a:r>
          </a:p>
          <a:p>
            <a:pPr algn="ctr"/>
            <a:r>
              <a:rPr lang="en-US" altLang="en-US" sz="2000" dirty="0">
                <a:latin typeface="Tahoma" panose="020B0604030504040204" pitchFamily="34" charset="0"/>
                <a:ea typeface="SimSun" panose="02010600030101010101" pitchFamily="2" charset="-122"/>
              </a:rPr>
              <a:t>Interpreter</a:t>
            </a:r>
          </a:p>
        </p:txBody>
      </p:sp>
      <p:sp>
        <p:nvSpPr>
          <p:cNvPr id="97286" name="AutoShape 6"/>
          <p:cNvSpPr>
            <a:spLocks noChangeArrowheads="1"/>
          </p:cNvSpPr>
          <p:nvPr/>
        </p:nvSpPr>
        <p:spPr bwMode="auto">
          <a:xfrm>
            <a:off x="2636520" y="5048996"/>
            <a:ext cx="1327150" cy="304800"/>
          </a:xfrm>
          <a:prstGeom prst="rightArrow">
            <a:avLst>
              <a:gd name="adj1" fmla="val 50000"/>
              <a:gd name="adj2" fmla="val 14375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287" name="AutoShape 7"/>
          <p:cNvSpPr>
            <a:spLocks noChangeArrowheads="1"/>
          </p:cNvSpPr>
          <p:nvPr/>
        </p:nvSpPr>
        <p:spPr bwMode="auto">
          <a:xfrm>
            <a:off x="5584437" y="5048996"/>
            <a:ext cx="1281182" cy="304800"/>
          </a:xfrm>
          <a:prstGeom prst="rightArrow">
            <a:avLst>
              <a:gd name="adj1" fmla="val 50000"/>
              <a:gd name="adj2" fmla="val 14375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291" name="Text Box 11"/>
          <p:cNvSpPr txBox="1">
            <a:spLocks noChangeArrowheads="1"/>
          </p:cNvSpPr>
          <p:nvPr/>
        </p:nvSpPr>
        <p:spPr bwMode="auto">
          <a:xfrm>
            <a:off x="937946" y="4081142"/>
            <a:ext cx="208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b="1" dirty="0">
                <a:latin typeface="Tahoma" panose="020B0604030504040204" pitchFamily="34" charset="0"/>
                <a:ea typeface="SimSun" panose="02010600030101010101" pitchFamily="2" charset="-122"/>
              </a:rPr>
              <a:t>Source Code</a:t>
            </a:r>
          </a:p>
        </p:txBody>
      </p:sp>
      <p:sp>
        <p:nvSpPr>
          <p:cNvPr id="97293" name="Text Box 13"/>
          <p:cNvSpPr txBox="1">
            <a:spLocks noChangeArrowheads="1"/>
          </p:cNvSpPr>
          <p:nvPr/>
        </p:nvSpPr>
        <p:spPr bwMode="auto">
          <a:xfrm>
            <a:off x="6770487" y="4044317"/>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400" b="1" dirty="0">
                <a:latin typeface="Tahoma" panose="020B0604030504040204" pitchFamily="34" charset="0"/>
                <a:ea typeface="SimSun" panose="02010600030101010101" pitchFamily="2" charset="-122"/>
              </a:rPr>
              <a:t>Byte Code</a:t>
            </a:r>
          </a:p>
        </p:txBody>
      </p:sp>
      <p:sp>
        <p:nvSpPr>
          <p:cNvPr id="97294" name="Text Box 14"/>
          <p:cNvSpPr txBox="1">
            <a:spLocks noChangeArrowheads="1"/>
          </p:cNvSpPr>
          <p:nvPr/>
        </p:nvSpPr>
        <p:spPr bwMode="auto">
          <a:xfrm>
            <a:off x="5489304" y="5362678"/>
            <a:ext cx="1457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400" dirty="0">
                <a:latin typeface="Tahoma" panose="020B0604030504040204" pitchFamily="34" charset="0"/>
                <a:ea typeface="SimSun" panose="02010600030101010101" pitchFamily="2" charset="-122"/>
              </a:rPr>
              <a:t>.</a:t>
            </a:r>
            <a:r>
              <a:rPr lang="en-US" altLang="en-US" sz="2400" dirty="0">
                <a:solidFill>
                  <a:srgbClr val="0000FF"/>
                </a:solidFill>
                <a:latin typeface="Tahoma" panose="020B0604030504040204" pitchFamily="34" charset="0"/>
                <a:ea typeface="SimSun" panose="02010600030101010101" pitchFamily="2" charset="-122"/>
              </a:rPr>
              <a:t>class file</a:t>
            </a:r>
          </a:p>
        </p:txBody>
      </p:sp>
      <p:sp>
        <p:nvSpPr>
          <p:cNvPr id="97299" name="Text Box 19"/>
          <p:cNvSpPr txBox="1">
            <a:spLocks noChangeArrowheads="1"/>
          </p:cNvSpPr>
          <p:nvPr/>
        </p:nvSpPr>
        <p:spPr bwMode="auto">
          <a:xfrm>
            <a:off x="2834992" y="4603169"/>
            <a:ext cx="884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400" dirty="0" err="1">
                <a:solidFill>
                  <a:srgbClr val="B50069"/>
                </a:solidFill>
                <a:latin typeface="Tahoma" panose="020B0604030504040204" pitchFamily="34" charset="0"/>
                <a:ea typeface="SimSun" panose="02010600030101010101" pitchFamily="2" charset="-122"/>
              </a:rPr>
              <a:t>javac</a:t>
            </a:r>
            <a:endParaRPr lang="en-US" altLang="en-US" sz="2400" dirty="0">
              <a:solidFill>
                <a:srgbClr val="B50069"/>
              </a:solidFill>
              <a:latin typeface="Tahoma" panose="020B0604030504040204" pitchFamily="34" charset="0"/>
              <a:ea typeface="SimSun" panose="02010600030101010101" pitchFamily="2" charset="-122"/>
            </a:endParaRPr>
          </a:p>
        </p:txBody>
      </p:sp>
      <p:sp>
        <p:nvSpPr>
          <p:cNvPr id="97300" name="Text Box 20"/>
          <p:cNvSpPr txBox="1">
            <a:spLocks noChangeArrowheads="1"/>
          </p:cNvSpPr>
          <p:nvPr/>
        </p:nvSpPr>
        <p:spPr bwMode="auto">
          <a:xfrm>
            <a:off x="8523087" y="5486118"/>
            <a:ext cx="7409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rgbClr val="B50069"/>
                </a:solidFill>
                <a:latin typeface="Tahoma" panose="020B0604030504040204" pitchFamily="34" charset="0"/>
                <a:ea typeface="SimSun" panose="02010600030101010101" pitchFamily="2" charset="-122"/>
              </a:rPr>
              <a:t>java</a:t>
            </a:r>
          </a:p>
        </p:txBody>
      </p:sp>
      <p:sp>
        <p:nvSpPr>
          <p:cNvPr id="21" name="Rectangle 5">
            <a:extLst>
              <a:ext uri="{FF2B5EF4-FFF2-40B4-BE49-F238E27FC236}">
                <a16:creationId xmlns:a16="http://schemas.microsoft.com/office/drawing/2014/main" id="{A02A4BA0-A627-4603-BAA8-78A489EA83C2}"/>
              </a:ext>
            </a:extLst>
          </p:cNvPr>
          <p:cNvSpPr>
            <a:spLocks noChangeArrowheads="1"/>
          </p:cNvSpPr>
          <p:nvPr/>
        </p:nvSpPr>
        <p:spPr bwMode="auto">
          <a:xfrm>
            <a:off x="9584986" y="4667996"/>
            <a:ext cx="1600200" cy="1066800"/>
          </a:xfrm>
          <a:prstGeom prst="rect">
            <a:avLst/>
          </a:prstGeom>
          <a:solidFill>
            <a:srgbClr val="00B050"/>
          </a:solidFill>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r>
              <a:rPr lang="en-US" altLang="en-US" sz="2400" dirty="0">
                <a:latin typeface="Tahoma" panose="020B0604030504040204" pitchFamily="34" charset="0"/>
                <a:ea typeface="SimSun" panose="02010600030101010101" pitchFamily="2" charset="-122"/>
              </a:rPr>
              <a:t>Output</a:t>
            </a:r>
          </a:p>
        </p:txBody>
      </p:sp>
      <p:sp>
        <p:nvSpPr>
          <p:cNvPr id="22" name="AutoShape 7">
            <a:extLst>
              <a:ext uri="{FF2B5EF4-FFF2-40B4-BE49-F238E27FC236}">
                <a16:creationId xmlns:a16="http://schemas.microsoft.com/office/drawing/2014/main" id="{53ECE513-F45B-4C28-847A-EC74691A25A3}"/>
              </a:ext>
            </a:extLst>
          </p:cNvPr>
          <p:cNvSpPr>
            <a:spLocks noChangeArrowheads="1"/>
          </p:cNvSpPr>
          <p:nvPr/>
        </p:nvSpPr>
        <p:spPr bwMode="auto">
          <a:xfrm>
            <a:off x="8451696" y="5048995"/>
            <a:ext cx="1078972" cy="334195"/>
          </a:xfrm>
          <a:prstGeom prst="rightArrow">
            <a:avLst>
              <a:gd name="adj1" fmla="val 50000"/>
              <a:gd name="adj2" fmla="val 14375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Content Placeholder 2">
            <a:extLst>
              <a:ext uri="{FF2B5EF4-FFF2-40B4-BE49-F238E27FC236}">
                <a16:creationId xmlns:a16="http://schemas.microsoft.com/office/drawing/2014/main" id="{F14B7CF5-D9D1-4414-9405-C7BE8BD26D42}"/>
              </a:ext>
            </a:extLst>
          </p:cNvPr>
          <p:cNvSpPr txBox="1">
            <a:spLocks/>
          </p:cNvSpPr>
          <p:nvPr/>
        </p:nvSpPr>
        <p:spPr>
          <a:xfrm>
            <a:off x="1097280" y="1307204"/>
            <a:ext cx="10058400" cy="5060697"/>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endParaRPr lang="en-US" sz="3200" dirty="0"/>
          </a:p>
        </p:txBody>
      </p:sp>
      <p:sp>
        <p:nvSpPr>
          <p:cNvPr id="24" name="Content Placeholder 2">
            <a:extLst>
              <a:ext uri="{FF2B5EF4-FFF2-40B4-BE49-F238E27FC236}">
                <a16:creationId xmlns:a16="http://schemas.microsoft.com/office/drawing/2014/main" id="{0E79A4F5-E7AE-49DE-AE15-A1A9A7BF963F}"/>
              </a:ext>
            </a:extLst>
          </p:cNvPr>
          <p:cNvSpPr txBox="1">
            <a:spLocks/>
          </p:cNvSpPr>
          <p:nvPr/>
        </p:nvSpPr>
        <p:spPr>
          <a:xfrm>
            <a:off x="1195654" y="1098571"/>
            <a:ext cx="10058400" cy="506069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Tx/>
              <a:buBlip>
                <a:blip r:embed="rId2"/>
              </a:buBlip>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Tx/>
              <a:buBlip>
                <a:blip r:embed="rId3"/>
              </a:buBlip>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pPr>
            <a:r>
              <a:rPr lang="en-US" sz="2800" b="0" i="0" dirty="0">
                <a:solidFill>
                  <a:srgbClr val="000000"/>
                </a:solidFill>
                <a:effectLst/>
                <a:latin typeface="Arial" panose="020B0604020202020204" pitchFamily="34" charset="0"/>
              </a:rPr>
              <a:t>Java compiler converts Java Source code into Java bytecode.</a:t>
            </a:r>
          </a:p>
          <a:p>
            <a:pPr>
              <a:lnSpc>
                <a:spcPct val="150000"/>
              </a:lnSpc>
            </a:pPr>
            <a:r>
              <a:rPr lang="en-US" sz="2800" b="0" i="0" dirty="0">
                <a:solidFill>
                  <a:srgbClr val="000000"/>
                </a:solidFill>
                <a:effectLst/>
                <a:latin typeface="Arial" panose="020B0604020202020204" pitchFamily="34" charset="0"/>
              </a:rPr>
              <a:t>Java interpreter converts bytecode into machine code that can be directly executed by the machine.</a:t>
            </a:r>
            <a:endParaRPr lang="en-US" sz="3200" dirty="0"/>
          </a:p>
        </p:txBody>
      </p:sp>
    </p:spTree>
    <p:extLst>
      <p:ext uri="{BB962C8B-B14F-4D97-AF65-F5344CB8AC3E}">
        <p14:creationId xmlns:p14="http://schemas.microsoft.com/office/powerpoint/2010/main" val="1148870831"/>
      </p:ext>
    </p:extLst>
  </p:cSld>
  <p:clrMapOvr>
    <a:masterClrMapping/>
  </p:clrMapOvr>
  <p:transition advTm="1000"/>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0598-D889-40B0-9572-7A0DD592DF6B}"/>
              </a:ext>
            </a:extLst>
          </p:cNvPr>
          <p:cNvSpPr>
            <a:spLocks noGrp="1"/>
          </p:cNvSpPr>
          <p:nvPr>
            <p:ph type="title"/>
          </p:nvPr>
        </p:nvSpPr>
        <p:spPr/>
        <p:txBody>
          <a:bodyPr>
            <a:normAutofit/>
          </a:bodyPr>
          <a:lstStyle/>
          <a:p>
            <a:r>
              <a:rPr lang="nl-NL" b="1" dirty="0"/>
              <a:t>Super keyword in Method Overriding</a:t>
            </a:r>
            <a:endParaRPr lang="en-US" dirty="0"/>
          </a:p>
        </p:txBody>
      </p:sp>
      <p:sp>
        <p:nvSpPr>
          <p:cNvPr id="3" name="Content Placeholder 2">
            <a:extLst>
              <a:ext uri="{FF2B5EF4-FFF2-40B4-BE49-F238E27FC236}">
                <a16:creationId xmlns:a16="http://schemas.microsoft.com/office/drawing/2014/main" id="{72568A4A-F8BD-407F-AD73-F91D24471CB5}"/>
              </a:ext>
            </a:extLst>
          </p:cNvPr>
          <p:cNvSpPr>
            <a:spLocks noGrp="1"/>
          </p:cNvSpPr>
          <p:nvPr>
            <p:ph idx="1"/>
          </p:nvPr>
        </p:nvSpPr>
        <p:spPr>
          <a:xfrm>
            <a:off x="6794696" y="1300869"/>
            <a:ext cx="4965896" cy="5337701"/>
          </a:xfrm>
        </p:spPr>
        <p:txBody>
          <a:bodyPr>
            <a:normAutofit/>
          </a:bodyPr>
          <a:lstStyle/>
          <a:p>
            <a:pPr algn="just"/>
            <a:r>
              <a:rPr lang="en-US" sz="2800" dirty="0" err="1"/>
              <a:t>super.a</a:t>
            </a:r>
            <a:r>
              <a:rPr lang="en-US" sz="2800" dirty="0"/>
              <a:t> = 10;</a:t>
            </a:r>
          </a:p>
          <a:p>
            <a:pPr algn="just"/>
            <a:endParaRPr lang="en-US" sz="2800" dirty="0"/>
          </a:p>
          <a:p>
            <a:pPr algn="just"/>
            <a:endParaRPr lang="en-US" sz="2800" dirty="0"/>
          </a:p>
          <a:p>
            <a:pPr algn="just"/>
            <a:r>
              <a:rPr lang="en-US" sz="2800" dirty="0" err="1"/>
              <a:t>super.myMethod</a:t>
            </a:r>
            <a:r>
              <a:rPr lang="en-US" sz="2800" dirty="0"/>
              <a:t>(); calls the </a:t>
            </a:r>
            <a:r>
              <a:rPr lang="en-US" sz="2800" dirty="0" err="1"/>
              <a:t>myMethod</a:t>
            </a:r>
            <a:r>
              <a:rPr lang="en-US" sz="2800" dirty="0"/>
              <a:t>() method of base class.</a:t>
            </a:r>
          </a:p>
          <a:p>
            <a:pPr algn="just"/>
            <a:endParaRPr lang="en-US" sz="2800" dirty="0"/>
          </a:p>
          <a:p>
            <a:pPr algn="just"/>
            <a:r>
              <a:rPr lang="en-US" sz="2800" dirty="0"/>
              <a:t>super(); calls the constructor of base class. </a:t>
            </a:r>
          </a:p>
        </p:txBody>
      </p:sp>
      <p:pic>
        <p:nvPicPr>
          <p:cNvPr id="7170" name="Picture 2" descr="Related image">
            <a:extLst>
              <a:ext uri="{FF2B5EF4-FFF2-40B4-BE49-F238E27FC236}">
                <a16:creationId xmlns:a16="http://schemas.microsoft.com/office/drawing/2014/main" id="{0B82C658-026E-4E9B-A19C-A243E2EFE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94"/>
          <a:stretch/>
        </p:blipFill>
        <p:spPr bwMode="auto">
          <a:xfrm>
            <a:off x="0" y="1118589"/>
            <a:ext cx="6794695" cy="5519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31389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FD92-9F11-49A7-8B64-8EA52EB0C51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242C6D-4ABB-4DC6-ABD5-2C16DF237819}"/>
              </a:ext>
            </a:extLst>
          </p:cNvPr>
          <p:cNvSpPr>
            <a:spLocks noGrp="1"/>
          </p:cNvSpPr>
          <p:nvPr>
            <p:ph idx="1"/>
          </p:nvPr>
        </p:nvSpPr>
        <p:spPr/>
        <p:txBody>
          <a:bodyPr/>
          <a:lstStyle/>
          <a:p>
            <a:endParaRPr lang="en-US"/>
          </a:p>
        </p:txBody>
      </p:sp>
      <p:pic>
        <p:nvPicPr>
          <p:cNvPr id="2050" name="Picture 2" descr="Related image">
            <a:extLst>
              <a:ext uri="{FF2B5EF4-FFF2-40B4-BE49-F238E27FC236}">
                <a16:creationId xmlns:a16="http://schemas.microsoft.com/office/drawing/2014/main" id="{9AAACC53-0270-4264-B42D-6E37BB6E2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0493" y="1118589"/>
            <a:ext cx="6328966" cy="44948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overriding in java">
            <a:extLst>
              <a:ext uri="{FF2B5EF4-FFF2-40B4-BE49-F238E27FC236}">
                <a16:creationId xmlns:a16="http://schemas.microsoft.com/office/drawing/2014/main" id="{C50416C8-9914-4C93-8283-CCE7365DE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20" y="1635125"/>
            <a:ext cx="5716026" cy="3640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147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6CD43-2967-4788-9B28-BA20549758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E4667B-A9CC-4B5C-98B2-CB2671C1E879}"/>
              </a:ext>
            </a:extLst>
          </p:cNvPr>
          <p:cNvSpPr>
            <a:spLocks noGrp="1"/>
          </p:cNvSpPr>
          <p:nvPr>
            <p:ph idx="1"/>
          </p:nvPr>
        </p:nvSpPr>
        <p:spPr/>
        <p:txBody>
          <a:bodyPr/>
          <a:lstStyle/>
          <a:p>
            <a:endParaRPr lang="en-US"/>
          </a:p>
        </p:txBody>
      </p:sp>
      <p:pic>
        <p:nvPicPr>
          <p:cNvPr id="5122" name="Picture 2" descr="Related image">
            <a:extLst>
              <a:ext uri="{FF2B5EF4-FFF2-40B4-BE49-F238E27FC236}">
                <a16:creationId xmlns:a16="http://schemas.microsoft.com/office/drawing/2014/main" id="{F962C088-17C2-44AF-928B-384CCB192C4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313238" y="0"/>
            <a:ext cx="3563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FA2E33-34EF-4102-B0E0-033C73FE03DC}"/>
              </a:ext>
            </a:extLst>
          </p:cNvPr>
          <p:cNvSpPr txBox="1"/>
          <p:nvPr/>
        </p:nvSpPr>
        <p:spPr>
          <a:xfrm>
            <a:off x="4527754" y="822213"/>
            <a:ext cx="2831691" cy="584775"/>
          </a:xfrm>
          <a:prstGeom prst="rect">
            <a:avLst/>
          </a:prstGeom>
          <a:solidFill>
            <a:schemeClr val="tx1">
              <a:lumMod val="95000"/>
              <a:lumOff val="5000"/>
            </a:schemeClr>
          </a:solidFill>
        </p:spPr>
        <p:txBody>
          <a:bodyPr wrap="square" rtlCol="0">
            <a:spAutoFit/>
          </a:bodyPr>
          <a:lstStyle/>
          <a:p>
            <a:r>
              <a:rPr lang="en-US" sz="3200" dirty="0">
                <a:solidFill>
                  <a:schemeClr val="bg1"/>
                </a:solidFill>
              </a:rPr>
              <a:t>James Camron</a:t>
            </a:r>
          </a:p>
        </p:txBody>
      </p:sp>
    </p:spTree>
    <p:extLst>
      <p:ext uri="{BB962C8B-B14F-4D97-AF65-F5344CB8AC3E}">
        <p14:creationId xmlns:p14="http://schemas.microsoft.com/office/powerpoint/2010/main" val="13763018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a:extLst>
              <a:ext uri="{FF2B5EF4-FFF2-40B4-BE49-F238E27FC236}">
                <a16:creationId xmlns:a16="http://schemas.microsoft.com/office/drawing/2014/main" id="{D02AF640-453A-425B-9265-454223957D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7" t="3790" r="2726" b="5237"/>
          <a:stretch/>
        </p:blipFill>
        <p:spPr bwMode="auto">
          <a:xfrm>
            <a:off x="2968282" y="341140"/>
            <a:ext cx="6752492" cy="5753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97109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AF7D2C-72F3-40AA-966E-5D055DE4A395}"/>
              </a:ext>
            </a:extLst>
          </p:cNvPr>
          <p:cNvSpPr>
            <a:spLocks noGrp="1"/>
          </p:cNvSpPr>
          <p:nvPr>
            <p:ph type="title"/>
          </p:nvPr>
        </p:nvSpPr>
        <p:spPr/>
        <p:txBody>
          <a:bodyPr>
            <a:normAutofit/>
          </a:bodyPr>
          <a:lstStyle/>
          <a:p>
            <a:pPr algn="ctr"/>
            <a:r>
              <a:rPr lang="en-US" sz="4800" b="1" dirty="0"/>
              <a:t> Abstraction</a:t>
            </a:r>
          </a:p>
        </p:txBody>
      </p:sp>
      <p:sp>
        <p:nvSpPr>
          <p:cNvPr id="5" name="Content Placeholder 4">
            <a:extLst>
              <a:ext uri="{FF2B5EF4-FFF2-40B4-BE49-F238E27FC236}">
                <a16:creationId xmlns:a16="http://schemas.microsoft.com/office/drawing/2014/main" id="{52B6D4A3-E511-4371-9F9C-5A9C945FB362}"/>
              </a:ext>
            </a:extLst>
          </p:cNvPr>
          <p:cNvSpPr>
            <a:spLocks noGrp="1"/>
          </p:cNvSpPr>
          <p:nvPr>
            <p:ph idx="1"/>
          </p:nvPr>
        </p:nvSpPr>
        <p:spPr/>
        <p:txBody>
          <a:bodyPr>
            <a:normAutofit/>
          </a:bodyPr>
          <a:lstStyle/>
          <a:p>
            <a:pPr algn="just"/>
            <a:endParaRPr lang="en-US" sz="3600" dirty="0"/>
          </a:p>
          <a:p>
            <a:pPr algn="just">
              <a:buFont typeface="Wingdings" panose="05000000000000000000" pitchFamily="2" charset="2"/>
              <a:buChar char="v"/>
            </a:pPr>
            <a:r>
              <a:rPr lang="en-US" sz="3600" dirty="0"/>
              <a:t>Hiding the details and showing the essential things to the user.</a:t>
            </a:r>
          </a:p>
          <a:p>
            <a:pPr algn="just">
              <a:buFont typeface="Wingdings" panose="05000000000000000000" pitchFamily="2" charset="2"/>
              <a:buChar char="v"/>
            </a:pPr>
            <a:r>
              <a:rPr lang="en-US" sz="3600" dirty="0"/>
              <a:t>You can achieve abstraction in two ways:</a:t>
            </a:r>
          </a:p>
          <a:p>
            <a:pPr marL="475488" lvl="2" indent="0" algn="just">
              <a:buNone/>
            </a:pPr>
            <a:r>
              <a:rPr lang="en-US" sz="3000" dirty="0"/>
              <a:t>a) Abstract Class</a:t>
            </a:r>
          </a:p>
          <a:p>
            <a:pPr marL="475488" lvl="2" indent="0" algn="just">
              <a:buNone/>
            </a:pPr>
            <a:r>
              <a:rPr lang="en-US" sz="3000" dirty="0"/>
              <a:t>b) Interface</a:t>
            </a:r>
          </a:p>
        </p:txBody>
      </p:sp>
      <p:sp>
        <p:nvSpPr>
          <p:cNvPr id="2" name="Text Placeholder 1">
            <a:extLst>
              <a:ext uri="{FF2B5EF4-FFF2-40B4-BE49-F238E27FC236}">
                <a16:creationId xmlns:a16="http://schemas.microsoft.com/office/drawing/2014/main" id="{86B615B5-D03B-483F-8F19-ADBC9F289DF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9350872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B356B32-AC05-4B54-BF55-F2FECCFB6400}"/>
              </a:ext>
            </a:extLst>
          </p:cNvPr>
          <p:cNvSpPr>
            <a:spLocks noGrp="1"/>
          </p:cNvSpPr>
          <p:nvPr>
            <p:ph type="title"/>
          </p:nvPr>
        </p:nvSpPr>
        <p:spPr/>
        <p:txBody>
          <a:bodyPr>
            <a:normAutofit/>
          </a:bodyPr>
          <a:lstStyle/>
          <a:p>
            <a:pPr algn="ctr"/>
            <a:r>
              <a:rPr lang="en-US" sz="4400" b="1" dirty="0"/>
              <a:t>Why we need an abstract class?</a:t>
            </a:r>
            <a:endParaRPr lang="en-US" sz="4400" dirty="0"/>
          </a:p>
        </p:txBody>
      </p:sp>
      <p:sp>
        <p:nvSpPr>
          <p:cNvPr id="2" name="Content Placeholder 1">
            <a:extLst>
              <a:ext uri="{FF2B5EF4-FFF2-40B4-BE49-F238E27FC236}">
                <a16:creationId xmlns:a16="http://schemas.microsoft.com/office/drawing/2014/main" id="{AA2CEDC7-D9EF-48B8-ACA8-95C4002BB2DE}"/>
              </a:ext>
            </a:extLst>
          </p:cNvPr>
          <p:cNvSpPr>
            <a:spLocks noGrp="1"/>
          </p:cNvSpPr>
          <p:nvPr>
            <p:ph idx="1"/>
          </p:nvPr>
        </p:nvSpPr>
        <p:spPr/>
        <p:txBody>
          <a:bodyPr/>
          <a:lstStyle/>
          <a:p>
            <a:endParaRPr lang="en-US"/>
          </a:p>
        </p:txBody>
      </p:sp>
      <p:sp>
        <p:nvSpPr>
          <p:cNvPr id="12" name="Text Placeholder 11">
            <a:extLst>
              <a:ext uri="{FF2B5EF4-FFF2-40B4-BE49-F238E27FC236}">
                <a16:creationId xmlns:a16="http://schemas.microsoft.com/office/drawing/2014/main" id="{B2DF3117-43F8-44F1-8766-3ECCE0F3AF00}"/>
              </a:ext>
            </a:extLst>
          </p:cNvPr>
          <p:cNvSpPr>
            <a:spLocks noGrp="1"/>
          </p:cNvSpPr>
          <p:nvPr>
            <p:ph type="body" sz="half" idx="2"/>
          </p:nvPr>
        </p:nvSpPr>
        <p:spPr/>
        <p:txBody>
          <a:bodyPr>
            <a:normAutofit/>
          </a:bodyPr>
          <a:lstStyle/>
          <a:p>
            <a:pPr algn="just"/>
            <a:endParaRPr lang="en-US" sz="2000" dirty="0"/>
          </a:p>
          <a:p>
            <a:pPr algn="just"/>
            <a:endParaRPr lang="en-US" sz="2000" dirty="0"/>
          </a:p>
          <a:p>
            <a:pPr algn="just"/>
            <a:r>
              <a:rPr lang="en-US" sz="2000" dirty="0"/>
              <a:t>All child class can have their own implementation</a:t>
            </a:r>
          </a:p>
        </p:txBody>
      </p:sp>
      <p:grpSp>
        <p:nvGrpSpPr>
          <p:cNvPr id="9" name="Group 8">
            <a:extLst>
              <a:ext uri="{FF2B5EF4-FFF2-40B4-BE49-F238E27FC236}">
                <a16:creationId xmlns:a16="http://schemas.microsoft.com/office/drawing/2014/main" id="{D26CB394-0A4A-4C0C-BEE2-ADA9DB8050F5}"/>
              </a:ext>
            </a:extLst>
          </p:cNvPr>
          <p:cNvGrpSpPr/>
          <p:nvPr/>
        </p:nvGrpSpPr>
        <p:grpSpPr>
          <a:xfrm>
            <a:off x="4229730" y="677429"/>
            <a:ext cx="7884996" cy="5986983"/>
            <a:chOff x="2025748" y="219429"/>
            <a:chExt cx="8407510" cy="6221557"/>
          </a:xfrm>
        </p:grpSpPr>
        <p:pic>
          <p:nvPicPr>
            <p:cNvPr id="5" name="Picture 2" descr="Related image">
              <a:extLst>
                <a:ext uri="{FF2B5EF4-FFF2-40B4-BE49-F238E27FC236}">
                  <a16:creationId xmlns:a16="http://schemas.microsoft.com/office/drawing/2014/main" id="{2A645C22-E90B-4D79-BA52-F0E7CCB9A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5748" y="219429"/>
              <a:ext cx="8407510" cy="622155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C6EE904-5DAF-4457-B204-4C045E7F34F3}"/>
                </a:ext>
              </a:extLst>
            </p:cNvPr>
            <p:cNvSpPr/>
            <p:nvPr/>
          </p:nvSpPr>
          <p:spPr>
            <a:xfrm>
              <a:off x="2236763" y="4951828"/>
              <a:ext cx="2194560" cy="1068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198076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495EDA-E093-4E85-9952-8F9FFC30B022}"/>
              </a:ext>
            </a:extLst>
          </p:cNvPr>
          <p:cNvSpPr>
            <a:spLocks noGrp="1"/>
          </p:cNvSpPr>
          <p:nvPr>
            <p:ph type="title"/>
          </p:nvPr>
        </p:nvSpPr>
        <p:spPr/>
        <p:txBody>
          <a:bodyPr>
            <a:normAutofit/>
          </a:bodyPr>
          <a:lstStyle/>
          <a:p>
            <a:r>
              <a:rPr lang="en-US" b="1" dirty="0"/>
              <a:t>Abstract class declaration</a:t>
            </a:r>
            <a:endParaRPr lang="en-US" dirty="0"/>
          </a:p>
        </p:txBody>
      </p:sp>
      <p:sp>
        <p:nvSpPr>
          <p:cNvPr id="6" name="Content Placeholder 5">
            <a:extLst>
              <a:ext uri="{FF2B5EF4-FFF2-40B4-BE49-F238E27FC236}">
                <a16:creationId xmlns:a16="http://schemas.microsoft.com/office/drawing/2014/main" id="{5244E0F6-0123-43F0-A4D7-B841079B1120}"/>
              </a:ext>
            </a:extLst>
          </p:cNvPr>
          <p:cNvSpPr>
            <a:spLocks noGrp="1"/>
          </p:cNvSpPr>
          <p:nvPr>
            <p:ph idx="1"/>
          </p:nvPr>
        </p:nvSpPr>
        <p:spPr>
          <a:xfrm>
            <a:off x="1097280" y="1244600"/>
            <a:ext cx="10058400" cy="5080000"/>
          </a:xfrm>
        </p:spPr>
        <p:txBody>
          <a:bodyPr>
            <a:normAutofit fontScale="85000" lnSpcReduction="20000"/>
          </a:bodyPr>
          <a:lstStyle/>
          <a:p>
            <a:pPr marL="0" indent="0">
              <a:buNone/>
            </a:pPr>
            <a:r>
              <a:rPr lang="en-US" sz="2800" dirty="0">
                <a:solidFill>
                  <a:schemeClr val="tx1"/>
                </a:solidFill>
              </a:rPr>
              <a:t>//Declaration using abstract keyword</a:t>
            </a:r>
          </a:p>
          <a:p>
            <a:pPr marL="0" indent="0">
              <a:buNone/>
            </a:pPr>
            <a:r>
              <a:rPr lang="en-US" sz="2800" dirty="0">
                <a:solidFill>
                  <a:srgbClr val="F30381"/>
                </a:solidFill>
              </a:rPr>
              <a:t>abstract </a:t>
            </a:r>
            <a:r>
              <a:rPr lang="en-US" sz="2800" dirty="0">
                <a:solidFill>
                  <a:schemeClr val="tx1"/>
                </a:solidFill>
              </a:rPr>
              <a:t>class A</a:t>
            </a:r>
          </a:p>
          <a:p>
            <a:pPr marL="0" indent="0">
              <a:buNone/>
            </a:pPr>
            <a:r>
              <a:rPr lang="en-US" sz="2800" dirty="0">
                <a:solidFill>
                  <a:schemeClr val="tx1"/>
                </a:solidFill>
              </a:rPr>
              <a:t>{</a:t>
            </a:r>
          </a:p>
          <a:p>
            <a:pPr marL="0" indent="0">
              <a:buNone/>
            </a:pPr>
            <a:r>
              <a:rPr lang="en-US" sz="2800" dirty="0">
                <a:solidFill>
                  <a:schemeClr val="tx1"/>
                </a:solidFill>
              </a:rPr>
              <a:t>   //This is abstract method</a:t>
            </a:r>
          </a:p>
          <a:p>
            <a:pPr marL="0" indent="0">
              <a:buNone/>
            </a:pPr>
            <a:r>
              <a:rPr lang="en-US" sz="2800" dirty="0">
                <a:solidFill>
                  <a:srgbClr val="F30381"/>
                </a:solidFill>
              </a:rPr>
              <a:t>   abstract </a:t>
            </a:r>
            <a:r>
              <a:rPr lang="en-US" sz="2800" dirty="0">
                <a:solidFill>
                  <a:schemeClr val="tx1"/>
                </a:solidFill>
              </a:rPr>
              <a:t>void </a:t>
            </a:r>
            <a:r>
              <a:rPr lang="en-US" sz="2800" dirty="0" err="1">
                <a:solidFill>
                  <a:schemeClr val="tx1"/>
                </a:solidFill>
              </a:rPr>
              <a:t>myMethod</a:t>
            </a:r>
            <a:r>
              <a:rPr lang="en-US" sz="2800" dirty="0">
                <a:solidFill>
                  <a:schemeClr val="tx1"/>
                </a:solidFill>
              </a:rPr>
              <a:t>();</a:t>
            </a:r>
          </a:p>
          <a:p>
            <a:pPr marL="0" indent="0">
              <a:buNone/>
            </a:pPr>
            <a:r>
              <a:rPr lang="en-US" sz="2800" dirty="0">
                <a:solidFill>
                  <a:schemeClr val="tx1"/>
                </a:solidFill>
              </a:rPr>
              <a:t>   //This is concrete method with body</a:t>
            </a:r>
          </a:p>
          <a:p>
            <a:pPr marL="0" indent="0">
              <a:buNone/>
            </a:pPr>
            <a:r>
              <a:rPr lang="en-US" sz="2800" dirty="0">
                <a:solidFill>
                  <a:schemeClr val="tx1"/>
                </a:solidFill>
              </a:rPr>
              <a:t>   void </a:t>
            </a:r>
            <a:r>
              <a:rPr lang="en-US" sz="2800" dirty="0" err="1">
                <a:solidFill>
                  <a:schemeClr val="tx1"/>
                </a:solidFill>
              </a:rPr>
              <a:t>anotherMethod</a:t>
            </a:r>
            <a:r>
              <a:rPr lang="en-US" sz="2800" dirty="0">
                <a:solidFill>
                  <a:schemeClr val="tx1"/>
                </a:solidFill>
              </a:rPr>
              <a:t>()</a:t>
            </a:r>
          </a:p>
          <a:p>
            <a:pPr marL="0" indent="0">
              <a:buNone/>
            </a:pPr>
            <a:r>
              <a:rPr lang="en-US" sz="2800" dirty="0">
                <a:solidFill>
                  <a:schemeClr val="tx1"/>
                </a:solidFill>
              </a:rPr>
              <a:t>  {</a:t>
            </a:r>
          </a:p>
          <a:p>
            <a:pPr marL="0" indent="0">
              <a:buNone/>
            </a:pPr>
            <a:r>
              <a:rPr lang="en-US" sz="2800" dirty="0">
                <a:solidFill>
                  <a:schemeClr val="tx1"/>
                </a:solidFill>
              </a:rPr>
              <a:t>      //Does something</a:t>
            </a:r>
          </a:p>
          <a:p>
            <a:pPr marL="0" indent="0">
              <a:buNone/>
            </a:pPr>
            <a:r>
              <a:rPr lang="en-US" sz="2800" dirty="0">
                <a:solidFill>
                  <a:schemeClr val="tx1"/>
                </a:solidFill>
              </a:rPr>
              <a:t>   }</a:t>
            </a:r>
          </a:p>
          <a:p>
            <a:pPr marL="0" indent="0">
              <a:buNone/>
            </a:pPr>
            <a:r>
              <a:rPr lang="en-US" sz="2800" dirty="0">
                <a:solidFill>
                  <a:schemeClr val="tx1"/>
                </a:solidFill>
              </a:rPr>
              <a:t>}</a:t>
            </a:r>
          </a:p>
        </p:txBody>
      </p:sp>
    </p:spTree>
    <p:extLst>
      <p:ext uri="{BB962C8B-B14F-4D97-AF65-F5344CB8AC3E}">
        <p14:creationId xmlns:p14="http://schemas.microsoft.com/office/powerpoint/2010/main" val="22696503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01BCF-068F-4D50-A83D-2F52EA7DBA03}"/>
              </a:ext>
            </a:extLst>
          </p:cNvPr>
          <p:cNvSpPr>
            <a:spLocks noGrp="1"/>
          </p:cNvSpPr>
          <p:nvPr>
            <p:ph type="title" idx="4294967295"/>
          </p:nvPr>
        </p:nvSpPr>
        <p:spPr>
          <a:xfrm>
            <a:off x="1037509" y="-89887"/>
            <a:ext cx="4070350" cy="1333500"/>
          </a:xfrm>
        </p:spPr>
        <p:txBody>
          <a:bodyPr>
            <a:normAutofit fontScale="90000"/>
          </a:bodyPr>
          <a:lstStyle/>
          <a:p>
            <a:pPr algn="ctr"/>
            <a:r>
              <a:rPr lang="en-US" b="1" dirty="0"/>
              <a:t>Abstract class Example</a:t>
            </a:r>
            <a:endParaRPr lang="en-US" dirty="0"/>
          </a:p>
        </p:txBody>
      </p:sp>
      <p:sp>
        <p:nvSpPr>
          <p:cNvPr id="8" name="Rectangle 7">
            <a:extLst>
              <a:ext uri="{FF2B5EF4-FFF2-40B4-BE49-F238E27FC236}">
                <a16:creationId xmlns:a16="http://schemas.microsoft.com/office/drawing/2014/main" id="{6CD133A8-3E2E-4715-977F-6218EFECBD1F}"/>
              </a:ext>
            </a:extLst>
          </p:cNvPr>
          <p:cNvSpPr/>
          <p:nvPr/>
        </p:nvSpPr>
        <p:spPr>
          <a:xfrm>
            <a:off x="731520" y="2277783"/>
            <a:ext cx="4785360" cy="23083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rgbClr val="FF33CC"/>
                </a:solidFill>
              </a:rPr>
              <a:t>//abstract parent class</a:t>
            </a:r>
          </a:p>
          <a:p>
            <a:r>
              <a:rPr lang="en-US" sz="2400" dirty="0">
                <a:solidFill>
                  <a:srgbClr val="FF0000"/>
                </a:solidFill>
              </a:rPr>
              <a:t>abstract </a:t>
            </a:r>
            <a:r>
              <a:rPr lang="en-US" sz="2400" dirty="0">
                <a:solidFill>
                  <a:schemeClr val="accent2">
                    <a:lumMod val="75000"/>
                  </a:schemeClr>
                </a:solidFill>
              </a:rPr>
              <a:t>class</a:t>
            </a:r>
            <a:r>
              <a:rPr lang="en-US" sz="2400" dirty="0">
                <a:solidFill>
                  <a:srgbClr val="FF0000"/>
                </a:solidFill>
              </a:rPr>
              <a:t> </a:t>
            </a:r>
            <a:r>
              <a:rPr lang="en-US" sz="2400" dirty="0"/>
              <a:t>Animal</a:t>
            </a:r>
          </a:p>
          <a:p>
            <a:r>
              <a:rPr lang="en-US" sz="2400" dirty="0"/>
              <a:t>{</a:t>
            </a:r>
          </a:p>
          <a:p>
            <a:r>
              <a:rPr lang="en-US" sz="2400" dirty="0">
                <a:solidFill>
                  <a:srgbClr val="FF33CC"/>
                </a:solidFill>
              </a:rPr>
              <a:t>   </a:t>
            </a:r>
            <a:r>
              <a:rPr lang="en-US" sz="2400" dirty="0">
                <a:ln w="0"/>
                <a:solidFill>
                  <a:schemeClr val="accent1"/>
                </a:solidFill>
                <a:effectLst>
                  <a:outerShdw blurRad="38100" dist="25400" dir="5400000" algn="ctr" rotWithShape="0">
                    <a:srgbClr val="6E747A">
                      <a:alpha val="43000"/>
                    </a:srgbClr>
                  </a:outerShdw>
                </a:effectLst>
              </a:rPr>
              <a:t>//abstract method</a:t>
            </a:r>
          </a:p>
          <a:p>
            <a:r>
              <a:rPr lang="en-US" sz="2400" dirty="0"/>
              <a:t>   </a:t>
            </a:r>
            <a:r>
              <a:rPr lang="en-US" sz="2400" dirty="0">
                <a:solidFill>
                  <a:schemeClr val="bg2">
                    <a:lumMod val="50000"/>
                  </a:schemeClr>
                </a:solidFill>
              </a:rPr>
              <a:t>public</a:t>
            </a:r>
            <a:r>
              <a:rPr lang="en-US" sz="2400" dirty="0"/>
              <a:t> </a:t>
            </a:r>
            <a:r>
              <a:rPr lang="en-US" sz="2400" dirty="0">
                <a:solidFill>
                  <a:srgbClr val="FF0000"/>
                </a:solidFill>
              </a:rPr>
              <a:t>abstract</a:t>
            </a:r>
            <a:r>
              <a:rPr lang="en-US" sz="2400" dirty="0"/>
              <a:t> void sound();</a:t>
            </a:r>
          </a:p>
          <a:p>
            <a:r>
              <a:rPr lang="en-US" sz="2400" dirty="0"/>
              <a:t>}</a:t>
            </a:r>
          </a:p>
        </p:txBody>
      </p:sp>
      <p:sp>
        <p:nvSpPr>
          <p:cNvPr id="9" name="Rectangle 8">
            <a:extLst>
              <a:ext uri="{FF2B5EF4-FFF2-40B4-BE49-F238E27FC236}">
                <a16:creationId xmlns:a16="http://schemas.microsoft.com/office/drawing/2014/main" id="{6283834A-59F8-43EB-BE5C-B00103713B79}"/>
              </a:ext>
            </a:extLst>
          </p:cNvPr>
          <p:cNvSpPr/>
          <p:nvPr/>
        </p:nvSpPr>
        <p:spPr>
          <a:xfrm>
            <a:off x="5760720" y="173709"/>
            <a:ext cx="5151120" cy="178510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200" dirty="0">
                <a:solidFill>
                  <a:srgbClr val="FF33CC"/>
                </a:solidFill>
              </a:rPr>
              <a:t> //Dog class extends Animal class</a:t>
            </a:r>
          </a:p>
          <a:p>
            <a:r>
              <a:rPr lang="en-US" sz="2200" dirty="0">
                <a:solidFill>
                  <a:schemeClr val="bg2">
                    <a:lumMod val="50000"/>
                  </a:schemeClr>
                </a:solidFill>
              </a:rPr>
              <a:t>   public</a:t>
            </a:r>
            <a:r>
              <a:rPr lang="en-US" sz="2200" dirty="0"/>
              <a:t> </a:t>
            </a:r>
            <a:r>
              <a:rPr lang="en-US" sz="2200" dirty="0">
                <a:solidFill>
                  <a:schemeClr val="accent2">
                    <a:lumMod val="75000"/>
                  </a:schemeClr>
                </a:solidFill>
              </a:rPr>
              <a:t>class</a:t>
            </a:r>
            <a:r>
              <a:rPr lang="en-US" sz="2200" dirty="0"/>
              <a:t> Dog </a:t>
            </a:r>
            <a:r>
              <a:rPr lang="en-US" sz="2200" dirty="0">
                <a:solidFill>
                  <a:srgbClr val="002060"/>
                </a:solidFill>
              </a:rPr>
              <a:t>extends</a:t>
            </a:r>
            <a:r>
              <a:rPr lang="en-US" sz="2200" dirty="0"/>
              <a:t> Animal{</a:t>
            </a:r>
          </a:p>
          <a:p>
            <a:r>
              <a:rPr lang="en-US" sz="2200" dirty="0"/>
              <a:t>   </a:t>
            </a:r>
            <a:r>
              <a:rPr lang="en-US" sz="2200" dirty="0">
                <a:solidFill>
                  <a:schemeClr val="bg2">
                    <a:lumMod val="50000"/>
                  </a:schemeClr>
                </a:solidFill>
              </a:rPr>
              <a:t>public</a:t>
            </a:r>
            <a:r>
              <a:rPr lang="en-US" sz="2200" dirty="0"/>
              <a:t> void sound(){</a:t>
            </a:r>
          </a:p>
          <a:p>
            <a:r>
              <a:rPr lang="en-US" sz="2200" dirty="0"/>
              <a:t>	</a:t>
            </a:r>
            <a:r>
              <a:rPr lang="en-US" sz="2200" dirty="0" err="1"/>
              <a:t>System.out.println</a:t>
            </a:r>
            <a:r>
              <a:rPr lang="en-US" sz="2200" dirty="0"/>
              <a:t>("Woof");</a:t>
            </a:r>
          </a:p>
          <a:p>
            <a:r>
              <a:rPr lang="en-US" sz="2200" dirty="0"/>
              <a:t>   }</a:t>
            </a:r>
          </a:p>
        </p:txBody>
      </p:sp>
      <p:sp>
        <p:nvSpPr>
          <p:cNvPr id="10" name="Rectangle 9">
            <a:extLst>
              <a:ext uri="{FF2B5EF4-FFF2-40B4-BE49-F238E27FC236}">
                <a16:creationId xmlns:a16="http://schemas.microsoft.com/office/drawing/2014/main" id="{591B56F0-4D71-428D-A229-AD78DD1FF369}"/>
              </a:ext>
            </a:extLst>
          </p:cNvPr>
          <p:cNvSpPr/>
          <p:nvPr/>
        </p:nvSpPr>
        <p:spPr>
          <a:xfrm>
            <a:off x="5775960" y="3997464"/>
            <a:ext cx="5151120" cy="224676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sz="2000" dirty="0">
                <a:solidFill>
                  <a:schemeClr val="bg2">
                    <a:lumMod val="50000"/>
                  </a:schemeClr>
                </a:solidFill>
              </a:rPr>
              <a:t>class Shop{</a:t>
            </a:r>
          </a:p>
          <a:p>
            <a:r>
              <a:rPr lang="en-US" sz="2000" dirty="0">
                <a:solidFill>
                  <a:schemeClr val="bg2">
                    <a:lumMod val="50000"/>
                  </a:schemeClr>
                </a:solidFill>
              </a:rPr>
              <a:t>public</a:t>
            </a:r>
            <a:r>
              <a:rPr lang="en-US" sz="2000" dirty="0"/>
              <a:t> </a:t>
            </a:r>
            <a:r>
              <a:rPr lang="en-US" sz="2000" dirty="0">
                <a:solidFill>
                  <a:srgbClr val="00B050"/>
                </a:solidFill>
              </a:rPr>
              <a:t>static</a:t>
            </a:r>
            <a:r>
              <a:rPr lang="en-US" sz="2000" dirty="0"/>
              <a:t> void main(String </a:t>
            </a:r>
            <a:r>
              <a:rPr lang="en-US" sz="2000" dirty="0" err="1"/>
              <a:t>args</a:t>
            </a:r>
            <a:r>
              <a:rPr lang="en-US" sz="2000" dirty="0"/>
              <a:t>[]){</a:t>
            </a:r>
          </a:p>
          <a:p>
            <a:r>
              <a:rPr lang="en-US" sz="2000" dirty="0"/>
              <a:t>	Animal obj = new Dog();</a:t>
            </a:r>
          </a:p>
          <a:p>
            <a:r>
              <a:rPr lang="en-US" sz="2000" dirty="0"/>
              <a:t>	</a:t>
            </a:r>
            <a:r>
              <a:rPr lang="en-US" sz="2000" dirty="0" err="1"/>
              <a:t>obj.sound</a:t>
            </a:r>
            <a:r>
              <a:rPr lang="en-US" sz="2000" dirty="0"/>
              <a:t>();</a:t>
            </a:r>
          </a:p>
          <a:p>
            <a:r>
              <a:rPr lang="en-US" sz="2000" dirty="0"/>
              <a:t>	Animal obj1 = new Cat(); obj1.Cat();</a:t>
            </a:r>
          </a:p>
          <a:p>
            <a:r>
              <a:rPr lang="en-US" sz="2000" dirty="0"/>
              <a:t>   }</a:t>
            </a:r>
          </a:p>
          <a:p>
            <a:r>
              <a:rPr lang="en-US" sz="2000" dirty="0"/>
              <a:t>}</a:t>
            </a:r>
          </a:p>
        </p:txBody>
      </p:sp>
      <p:sp>
        <p:nvSpPr>
          <p:cNvPr id="11" name="Rectangle 10">
            <a:extLst>
              <a:ext uri="{FF2B5EF4-FFF2-40B4-BE49-F238E27FC236}">
                <a16:creationId xmlns:a16="http://schemas.microsoft.com/office/drawing/2014/main" id="{4B65CFE2-695E-41AE-BE46-0E9BC1DD5D13}"/>
              </a:ext>
            </a:extLst>
          </p:cNvPr>
          <p:cNvSpPr/>
          <p:nvPr/>
        </p:nvSpPr>
        <p:spPr>
          <a:xfrm>
            <a:off x="5775960" y="2094274"/>
            <a:ext cx="5151120" cy="178510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200" dirty="0">
                <a:solidFill>
                  <a:srgbClr val="FF33CC"/>
                </a:solidFill>
              </a:rPr>
              <a:t> //Cat class extends Animal class</a:t>
            </a:r>
          </a:p>
          <a:p>
            <a:r>
              <a:rPr lang="en-US" sz="2200" dirty="0">
                <a:solidFill>
                  <a:schemeClr val="bg2">
                    <a:lumMod val="50000"/>
                  </a:schemeClr>
                </a:solidFill>
              </a:rPr>
              <a:t>   public</a:t>
            </a:r>
            <a:r>
              <a:rPr lang="en-US" sz="2200" dirty="0"/>
              <a:t> </a:t>
            </a:r>
            <a:r>
              <a:rPr lang="en-US" sz="2200" dirty="0">
                <a:solidFill>
                  <a:schemeClr val="accent2">
                    <a:lumMod val="75000"/>
                  </a:schemeClr>
                </a:solidFill>
              </a:rPr>
              <a:t>class</a:t>
            </a:r>
            <a:r>
              <a:rPr lang="en-US" sz="2200" dirty="0"/>
              <a:t> Cat </a:t>
            </a:r>
            <a:r>
              <a:rPr lang="en-US" sz="2200" dirty="0">
                <a:solidFill>
                  <a:srgbClr val="002060"/>
                </a:solidFill>
              </a:rPr>
              <a:t>extends</a:t>
            </a:r>
            <a:r>
              <a:rPr lang="en-US" sz="2200" dirty="0"/>
              <a:t> Animal{</a:t>
            </a:r>
          </a:p>
          <a:p>
            <a:r>
              <a:rPr lang="en-US" sz="2200" dirty="0"/>
              <a:t>   </a:t>
            </a:r>
            <a:r>
              <a:rPr lang="en-US" sz="2200" dirty="0">
                <a:solidFill>
                  <a:schemeClr val="bg2">
                    <a:lumMod val="50000"/>
                  </a:schemeClr>
                </a:solidFill>
              </a:rPr>
              <a:t>public</a:t>
            </a:r>
            <a:r>
              <a:rPr lang="en-US" sz="2200" dirty="0"/>
              <a:t> void sound(){</a:t>
            </a:r>
          </a:p>
          <a:p>
            <a:r>
              <a:rPr lang="en-US" sz="2200" dirty="0"/>
              <a:t>	</a:t>
            </a:r>
            <a:r>
              <a:rPr lang="en-US" sz="2200" dirty="0" err="1"/>
              <a:t>System.out.println</a:t>
            </a:r>
            <a:r>
              <a:rPr lang="en-US" sz="2200" dirty="0"/>
              <a:t>(“Meow");</a:t>
            </a:r>
          </a:p>
          <a:p>
            <a:r>
              <a:rPr lang="en-US" sz="2200" dirty="0"/>
              <a:t>   }</a:t>
            </a:r>
          </a:p>
        </p:txBody>
      </p:sp>
      <p:sp>
        <p:nvSpPr>
          <p:cNvPr id="13" name="Rectangle 12">
            <a:extLst>
              <a:ext uri="{FF2B5EF4-FFF2-40B4-BE49-F238E27FC236}">
                <a16:creationId xmlns:a16="http://schemas.microsoft.com/office/drawing/2014/main" id="{C9E647AC-DC65-49AA-B5AA-F92E854DB32F}"/>
              </a:ext>
            </a:extLst>
          </p:cNvPr>
          <p:cNvSpPr/>
          <p:nvPr/>
        </p:nvSpPr>
        <p:spPr>
          <a:xfrm>
            <a:off x="2194560" y="4800800"/>
            <a:ext cx="1524000" cy="1323439"/>
          </a:xfrm>
          <a:prstGeom prst="rect">
            <a:avLst/>
          </a:prstGeom>
          <a:blipFill>
            <a:blip r:embed="rId2"/>
            <a:tile tx="0" ty="0" sx="100000" sy="100000" flip="none" algn="tl"/>
          </a:blipFill>
        </p:spPr>
        <p:style>
          <a:lnRef idx="0">
            <a:schemeClr val="accent6"/>
          </a:lnRef>
          <a:fillRef idx="3">
            <a:schemeClr val="accent6"/>
          </a:fillRef>
          <a:effectRef idx="3">
            <a:schemeClr val="accent6"/>
          </a:effectRef>
          <a:fontRef idx="minor">
            <a:schemeClr val="lt1"/>
          </a:fontRef>
        </p:style>
        <p:txBody>
          <a:bodyPr wrap="square">
            <a:spAutoFit/>
          </a:bodyPr>
          <a:lstStyle/>
          <a:p>
            <a:r>
              <a:rPr lang="en-US" sz="2000" dirty="0"/>
              <a:t>Output:</a:t>
            </a:r>
          </a:p>
          <a:p>
            <a:endParaRPr lang="en-US" sz="2000" dirty="0"/>
          </a:p>
          <a:p>
            <a:r>
              <a:rPr lang="en-US" sz="2000" dirty="0"/>
              <a:t>Woof</a:t>
            </a:r>
          </a:p>
          <a:p>
            <a:r>
              <a:rPr lang="en-US" sz="2000" dirty="0"/>
              <a:t>Meow</a:t>
            </a:r>
          </a:p>
        </p:txBody>
      </p:sp>
    </p:spTree>
    <p:extLst>
      <p:ext uri="{BB962C8B-B14F-4D97-AF65-F5344CB8AC3E}">
        <p14:creationId xmlns:p14="http://schemas.microsoft.com/office/powerpoint/2010/main" val="31000341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FBA71-C44C-4BBD-84A9-71ADE211BCCE}"/>
              </a:ext>
            </a:extLst>
          </p:cNvPr>
          <p:cNvSpPr>
            <a:spLocks noGrp="1"/>
          </p:cNvSpPr>
          <p:nvPr>
            <p:ph type="title"/>
          </p:nvPr>
        </p:nvSpPr>
        <p:spPr/>
        <p:txBody>
          <a:bodyPr>
            <a:normAutofit/>
          </a:bodyPr>
          <a:lstStyle/>
          <a:p>
            <a:r>
              <a:rPr lang="en-US" b="1" dirty="0"/>
              <a:t>Abstract class Rules</a:t>
            </a:r>
            <a:endParaRPr lang="en-US" dirty="0"/>
          </a:p>
        </p:txBody>
      </p:sp>
      <p:sp>
        <p:nvSpPr>
          <p:cNvPr id="3" name="Content Placeholder 2">
            <a:extLst>
              <a:ext uri="{FF2B5EF4-FFF2-40B4-BE49-F238E27FC236}">
                <a16:creationId xmlns:a16="http://schemas.microsoft.com/office/drawing/2014/main" id="{960A2308-26BE-4D1F-BDC0-47B082C87B60}"/>
              </a:ext>
            </a:extLst>
          </p:cNvPr>
          <p:cNvSpPr>
            <a:spLocks noGrp="1"/>
          </p:cNvSpPr>
          <p:nvPr>
            <p:ph idx="1"/>
          </p:nvPr>
        </p:nvSpPr>
        <p:spPr>
          <a:xfrm>
            <a:off x="1097280" y="1244600"/>
            <a:ext cx="10058400" cy="5091806"/>
          </a:xfrm>
        </p:spPr>
        <p:txBody>
          <a:bodyPr>
            <a:normAutofit/>
          </a:bodyPr>
          <a:lstStyle/>
          <a:p>
            <a:pPr algn="just">
              <a:lnSpc>
                <a:spcPct val="100000"/>
              </a:lnSpc>
            </a:pPr>
            <a:r>
              <a:rPr lang="en-US" sz="2400" dirty="0"/>
              <a:t>Abstract keyword is used to create an abstract class in java.</a:t>
            </a:r>
          </a:p>
          <a:p>
            <a:pPr algn="just">
              <a:lnSpc>
                <a:spcPct val="120000"/>
              </a:lnSpc>
            </a:pPr>
            <a:endParaRPr lang="en-US" sz="1100" dirty="0"/>
          </a:p>
          <a:p>
            <a:pPr algn="just">
              <a:lnSpc>
                <a:spcPct val="100000"/>
              </a:lnSpc>
            </a:pPr>
            <a:r>
              <a:rPr lang="en-US" sz="2400" dirty="0"/>
              <a:t>An abstract class </a:t>
            </a:r>
            <a:r>
              <a:rPr lang="en-US" sz="2400" dirty="0">
                <a:solidFill>
                  <a:srgbClr val="FF6600"/>
                </a:solidFill>
              </a:rPr>
              <a:t>can not </a:t>
            </a:r>
            <a:r>
              <a:rPr lang="en-US" sz="2400" dirty="0"/>
              <a:t>be directly </a:t>
            </a:r>
            <a:r>
              <a:rPr lang="en-US" sz="2400" dirty="0">
                <a:solidFill>
                  <a:srgbClr val="FF6600"/>
                </a:solidFill>
              </a:rPr>
              <a:t>instantiated</a:t>
            </a:r>
            <a:r>
              <a:rPr lang="en-US" sz="2400" dirty="0"/>
              <a:t> </a:t>
            </a:r>
            <a:r>
              <a:rPr lang="en-US" sz="2400" dirty="0">
                <a:solidFill>
                  <a:srgbClr val="FF6600"/>
                </a:solidFill>
              </a:rPr>
              <a:t>with the new operator</a:t>
            </a:r>
            <a:r>
              <a:rPr lang="en-US" sz="2400" dirty="0"/>
              <a:t>.</a:t>
            </a:r>
          </a:p>
          <a:p>
            <a:pPr algn="just">
              <a:lnSpc>
                <a:spcPct val="100000"/>
              </a:lnSpc>
            </a:pPr>
            <a:endParaRPr lang="en-US" sz="1100" dirty="0"/>
          </a:p>
          <a:p>
            <a:pPr algn="just">
              <a:lnSpc>
                <a:spcPct val="100000"/>
              </a:lnSpc>
            </a:pPr>
            <a:r>
              <a:rPr lang="en-US" sz="2400" dirty="0"/>
              <a:t>An abstract method doesn’t have method body.</a:t>
            </a:r>
          </a:p>
          <a:p>
            <a:pPr algn="just">
              <a:lnSpc>
                <a:spcPct val="120000"/>
              </a:lnSpc>
            </a:pPr>
            <a:endParaRPr lang="en-US" sz="1100" dirty="0"/>
          </a:p>
          <a:p>
            <a:pPr algn="just">
              <a:lnSpc>
                <a:spcPct val="100000"/>
              </a:lnSpc>
            </a:pPr>
            <a:r>
              <a:rPr lang="en-US" sz="2400" dirty="0"/>
              <a:t>If a class have abstract methods, then the class should also be abstract class, else it will not compile.</a:t>
            </a:r>
          </a:p>
          <a:p>
            <a:pPr algn="just">
              <a:lnSpc>
                <a:spcPct val="120000"/>
              </a:lnSpc>
            </a:pPr>
            <a:endParaRPr lang="en-US" sz="1100" dirty="0"/>
          </a:p>
          <a:p>
            <a:pPr algn="just">
              <a:lnSpc>
                <a:spcPct val="100000"/>
              </a:lnSpc>
            </a:pPr>
            <a:r>
              <a:rPr lang="en-US" sz="2400" dirty="0"/>
              <a:t>It’s not necessary for an abstract class to have abstract method. </a:t>
            </a:r>
          </a:p>
          <a:p>
            <a:pPr algn="just">
              <a:lnSpc>
                <a:spcPct val="100000"/>
              </a:lnSpc>
            </a:pPr>
            <a:endParaRPr lang="en-US" sz="1100" dirty="0"/>
          </a:p>
        </p:txBody>
      </p:sp>
    </p:spTree>
    <p:extLst>
      <p:ext uri="{BB962C8B-B14F-4D97-AF65-F5344CB8AC3E}">
        <p14:creationId xmlns:p14="http://schemas.microsoft.com/office/powerpoint/2010/main" val="20410550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FBA71-C44C-4BBD-84A9-71ADE211BCCE}"/>
              </a:ext>
            </a:extLst>
          </p:cNvPr>
          <p:cNvSpPr>
            <a:spLocks noGrp="1"/>
          </p:cNvSpPr>
          <p:nvPr>
            <p:ph type="title"/>
          </p:nvPr>
        </p:nvSpPr>
        <p:spPr/>
        <p:txBody>
          <a:bodyPr>
            <a:normAutofit/>
          </a:bodyPr>
          <a:lstStyle/>
          <a:p>
            <a:r>
              <a:rPr lang="en-US" b="1" dirty="0"/>
              <a:t>Abstract class Rules</a:t>
            </a:r>
            <a:endParaRPr lang="en-US" dirty="0"/>
          </a:p>
        </p:txBody>
      </p:sp>
      <p:sp>
        <p:nvSpPr>
          <p:cNvPr id="3" name="Content Placeholder 2">
            <a:extLst>
              <a:ext uri="{FF2B5EF4-FFF2-40B4-BE49-F238E27FC236}">
                <a16:creationId xmlns:a16="http://schemas.microsoft.com/office/drawing/2014/main" id="{960A2308-26BE-4D1F-BDC0-47B082C87B60}"/>
              </a:ext>
            </a:extLst>
          </p:cNvPr>
          <p:cNvSpPr>
            <a:spLocks noGrp="1"/>
          </p:cNvSpPr>
          <p:nvPr>
            <p:ph idx="1"/>
          </p:nvPr>
        </p:nvSpPr>
        <p:spPr>
          <a:xfrm>
            <a:off x="1097280" y="1244600"/>
            <a:ext cx="10058400" cy="5091806"/>
          </a:xfrm>
        </p:spPr>
        <p:txBody>
          <a:bodyPr>
            <a:normAutofit/>
          </a:bodyPr>
          <a:lstStyle/>
          <a:p>
            <a:pPr algn="just">
              <a:lnSpc>
                <a:spcPct val="150000"/>
              </a:lnSpc>
            </a:pPr>
            <a:r>
              <a:rPr lang="en-US" sz="2400" dirty="0"/>
              <a:t>We can mark a class as abstract even if it doesn’t declare any abstract methods.</a:t>
            </a:r>
          </a:p>
          <a:p>
            <a:pPr algn="just">
              <a:lnSpc>
                <a:spcPct val="150000"/>
              </a:lnSpc>
            </a:pPr>
            <a:r>
              <a:rPr lang="en-US" sz="2400" dirty="0"/>
              <a:t>The </a:t>
            </a:r>
            <a:r>
              <a:rPr lang="en-US" sz="2400" dirty="0">
                <a:solidFill>
                  <a:srgbClr val="FF6600"/>
                </a:solidFill>
              </a:rPr>
              <a:t>subclass</a:t>
            </a:r>
            <a:r>
              <a:rPr lang="en-US" sz="2400" dirty="0"/>
              <a:t> of abstract class in java must </a:t>
            </a:r>
            <a:r>
              <a:rPr lang="en-US" sz="2400" dirty="0">
                <a:solidFill>
                  <a:srgbClr val="FF6600"/>
                </a:solidFill>
              </a:rPr>
              <a:t>implement</a:t>
            </a:r>
            <a:r>
              <a:rPr lang="en-US" sz="2400" dirty="0"/>
              <a:t> </a:t>
            </a:r>
            <a:r>
              <a:rPr lang="en-US" sz="2400" dirty="0">
                <a:solidFill>
                  <a:srgbClr val="FF6600"/>
                </a:solidFill>
              </a:rPr>
              <a:t>all the abstract methods unless</a:t>
            </a:r>
            <a:r>
              <a:rPr lang="en-US" sz="2400" dirty="0"/>
              <a:t> the </a:t>
            </a:r>
            <a:r>
              <a:rPr lang="en-US" sz="2400" dirty="0">
                <a:solidFill>
                  <a:srgbClr val="FF6600"/>
                </a:solidFill>
              </a:rPr>
              <a:t>subclass</a:t>
            </a:r>
            <a:r>
              <a:rPr lang="en-US" sz="2400" dirty="0"/>
              <a:t> is also an </a:t>
            </a:r>
            <a:r>
              <a:rPr lang="en-US" sz="2400" dirty="0">
                <a:solidFill>
                  <a:srgbClr val="FF6600"/>
                </a:solidFill>
              </a:rPr>
              <a:t>abstract class</a:t>
            </a:r>
            <a:r>
              <a:rPr lang="en-US" sz="2400" dirty="0"/>
              <a:t>.</a:t>
            </a:r>
          </a:p>
          <a:p>
            <a:pPr algn="just">
              <a:lnSpc>
                <a:spcPct val="150000"/>
              </a:lnSpc>
            </a:pPr>
            <a:r>
              <a:rPr lang="en-US" sz="2400" dirty="0"/>
              <a:t>Java Abstract class can implement interfaces without even providing the implementation of interface methods.</a:t>
            </a:r>
          </a:p>
          <a:p>
            <a:pPr algn="just">
              <a:lnSpc>
                <a:spcPct val="150000"/>
              </a:lnSpc>
            </a:pPr>
            <a:r>
              <a:rPr lang="en-US" sz="2400" dirty="0"/>
              <a:t>Java Abstract class is used to provide common method implementation to all the subclasses or to provide default implementation.</a:t>
            </a:r>
          </a:p>
        </p:txBody>
      </p:sp>
    </p:spTree>
    <p:extLst>
      <p:ext uri="{BB962C8B-B14F-4D97-AF65-F5344CB8AC3E}">
        <p14:creationId xmlns:p14="http://schemas.microsoft.com/office/powerpoint/2010/main" val="92944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Secured</a:t>
            </a:r>
            <a:endParaRPr lang="en-US" dirty="0"/>
          </a:p>
        </p:txBody>
      </p:sp>
      <p:sp>
        <p:nvSpPr>
          <p:cNvPr id="3" name="Content Placeholder 2"/>
          <p:cNvSpPr>
            <a:spLocks noGrp="1"/>
          </p:cNvSpPr>
          <p:nvPr>
            <p:ph idx="1"/>
          </p:nvPr>
        </p:nvSpPr>
        <p:spPr/>
        <p:txBody>
          <a:bodyPr>
            <a:normAutofit/>
          </a:bodyPr>
          <a:lstStyle/>
          <a:p>
            <a:pPr algn="just">
              <a:lnSpc>
                <a:spcPct val="100000"/>
              </a:lnSpc>
            </a:pPr>
            <a:r>
              <a:rPr lang="en-US" sz="2800" dirty="0"/>
              <a:t>Security problem like </a:t>
            </a:r>
            <a:r>
              <a:rPr lang="en-US" sz="2800" dirty="0" err="1"/>
              <a:t>eavesdroping</a:t>
            </a:r>
            <a:r>
              <a:rPr lang="en-US" sz="2800" dirty="0"/>
              <a:t>, tampering, impersonation and virus threats can be minimized using java on internet.</a:t>
            </a:r>
          </a:p>
        </p:txBody>
      </p:sp>
      <p:graphicFrame>
        <p:nvGraphicFramePr>
          <p:cNvPr id="4" name="Diagram 3">
            <a:extLst>
              <a:ext uri="{FF2B5EF4-FFF2-40B4-BE49-F238E27FC236}">
                <a16:creationId xmlns:a16="http://schemas.microsoft.com/office/drawing/2014/main" id="{15B30DB5-171E-4467-AC37-74A0043747F1}"/>
              </a:ext>
            </a:extLst>
          </p:cNvPr>
          <p:cNvGraphicFramePr/>
          <p:nvPr>
            <p:extLst>
              <p:ext uri="{D42A27DB-BD31-4B8C-83A1-F6EECF244321}">
                <p14:modId xmlns:p14="http://schemas.microsoft.com/office/powerpoint/2010/main" val="3910162396"/>
              </p:ext>
            </p:extLst>
          </p:nvPr>
        </p:nvGraphicFramePr>
        <p:xfrm>
          <a:off x="2031999" y="2291496"/>
          <a:ext cx="7771567" cy="4009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8597E144-BF40-4D29-B6B3-CD84899E922A}"/>
              </a:ext>
            </a:extLst>
          </p:cNvPr>
          <p:cNvSpPr/>
          <p:nvPr/>
        </p:nvSpPr>
        <p:spPr>
          <a:xfrm>
            <a:off x="6625652" y="5171607"/>
            <a:ext cx="2473377" cy="610755"/>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solidFill>
                  <a:srgbClr val="0070C0"/>
                </a:solidFill>
                <a:effectLst>
                  <a:outerShdw blurRad="38100" dist="25400" dir="5400000" algn="ctr" rotWithShape="0">
                    <a:srgbClr val="6E747A">
                      <a:alpha val="43000"/>
                    </a:srgbClr>
                  </a:outerShdw>
                </a:effectLst>
              </a:rPr>
              <a:t>Java Apps</a:t>
            </a:r>
          </a:p>
        </p:txBody>
      </p:sp>
    </p:spTree>
    <p:extLst>
      <p:ext uri="{BB962C8B-B14F-4D97-AF65-F5344CB8AC3E}">
        <p14:creationId xmlns:p14="http://schemas.microsoft.com/office/powerpoint/2010/main" val="2224960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D2402-13F9-4993-BBD5-8B0314046F09}"/>
              </a:ext>
            </a:extLst>
          </p:cNvPr>
          <p:cNvSpPr>
            <a:spLocks noGrp="1"/>
          </p:cNvSpPr>
          <p:nvPr>
            <p:ph type="title"/>
          </p:nvPr>
        </p:nvSpPr>
        <p:spPr/>
        <p:txBody>
          <a:bodyPr>
            <a:normAutofit/>
          </a:bodyPr>
          <a:lstStyle/>
          <a:p>
            <a:r>
              <a:rPr lang="en-US" b="1" dirty="0"/>
              <a:t>Interface </a:t>
            </a:r>
            <a:endParaRPr lang="en-US" dirty="0"/>
          </a:p>
        </p:txBody>
      </p:sp>
      <p:sp>
        <p:nvSpPr>
          <p:cNvPr id="3" name="Content Placeholder 2">
            <a:extLst>
              <a:ext uri="{FF2B5EF4-FFF2-40B4-BE49-F238E27FC236}">
                <a16:creationId xmlns:a16="http://schemas.microsoft.com/office/drawing/2014/main" id="{94BC294F-9E17-4056-8C9C-23D5671CC17E}"/>
              </a:ext>
            </a:extLst>
          </p:cNvPr>
          <p:cNvSpPr>
            <a:spLocks noGrp="1"/>
          </p:cNvSpPr>
          <p:nvPr>
            <p:ph idx="1"/>
          </p:nvPr>
        </p:nvSpPr>
        <p:spPr/>
        <p:txBody>
          <a:bodyPr/>
          <a:lstStyle/>
          <a:p>
            <a:r>
              <a:rPr lang="en-US" dirty="0"/>
              <a:t>Interface looks like a class but it is not a class.</a:t>
            </a:r>
          </a:p>
          <a:p>
            <a:r>
              <a:rPr lang="en-US" dirty="0"/>
              <a:t>The </a:t>
            </a:r>
            <a:r>
              <a:rPr lang="en-US" dirty="0">
                <a:solidFill>
                  <a:srgbClr val="FF6600"/>
                </a:solidFill>
              </a:rPr>
              <a:t>methods</a:t>
            </a:r>
            <a:r>
              <a:rPr lang="en-US" dirty="0"/>
              <a:t> declared in interface </a:t>
            </a:r>
            <a:r>
              <a:rPr lang="en-US" dirty="0">
                <a:solidFill>
                  <a:srgbClr val="FF6600"/>
                </a:solidFill>
              </a:rPr>
              <a:t>are</a:t>
            </a:r>
            <a:r>
              <a:rPr lang="en-US" dirty="0"/>
              <a:t> by default </a:t>
            </a:r>
            <a:r>
              <a:rPr lang="en-US" dirty="0">
                <a:solidFill>
                  <a:srgbClr val="FF6600"/>
                </a:solidFill>
              </a:rPr>
              <a:t>abstract</a:t>
            </a:r>
            <a:r>
              <a:rPr lang="en-US" dirty="0"/>
              <a:t> (only method signature, no body)</a:t>
            </a:r>
          </a:p>
          <a:p>
            <a:r>
              <a:rPr lang="en-US" dirty="0"/>
              <a:t>The </a:t>
            </a:r>
            <a:r>
              <a:rPr lang="en-US" dirty="0">
                <a:solidFill>
                  <a:srgbClr val="FF6600"/>
                </a:solidFill>
              </a:rPr>
              <a:t>variables</a:t>
            </a:r>
            <a:r>
              <a:rPr lang="en-US" dirty="0"/>
              <a:t> declared in an interface </a:t>
            </a:r>
            <a:r>
              <a:rPr lang="en-US" dirty="0">
                <a:solidFill>
                  <a:srgbClr val="FF6600"/>
                </a:solidFill>
              </a:rPr>
              <a:t>are public, static &amp; final by default.</a:t>
            </a:r>
          </a:p>
          <a:p>
            <a:r>
              <a:rPr lang="en-US" dirty="0"/>
              <a:t>class can implement more than one interfaces.</a:t>
            </a:r>
          </a:p>
        </p:txBody>
      </p:sp>
      <p:sp>
        <p:nvSpPr>
          <p:cNvPr id="6" name="Rectangle 5">
            <a:extLst>
              <a:ext uri="{FF2B5EF4-FFF2-40B4-BE49-F238E27FC236}">
                <a16:creationId xmlns:a16="http://schemas.microsoft.com/office/drawing/2014/main" id="{7499AF8D-F707-40D2-807E-58431A486533}"/>
              </a:ext>
            </a:extLst>
          </p:cNvPr>
          <p:cNvSpPr/>
          <p:nvPr/>
        </p:nvSpPr>
        <p:spPr>
          <a:xfrm>
            <a:off x="3194390" y="3158183"/>
            <a:ext cx="5864180" cy="286232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000" dirty="0"/>
              <a:t>interface </a:t>
            </a:r>
            <a:r>
              <a:rPr lang="en-US" sz="2000" dirty="0" err="1"/>
              <a:t>MyInterface</a:t>
            </a:r>
            <a:endParaRPr lang="en-US" sz="2000" dirty="0"/>
          </a:p>
          <a:p>
            <a:r>
              <a:rPr lang="en-US" sz="2000" dirty="0"/>
              <a:t>{</a:t>
            </a:r>
          </a:p>
          <a:p>
            <a:r>
              <a:rPr lang="en-US" sz="2000" dirty="0"/>
              <a:t>   int a;</a:t>
            </a:r>
          </a:p>
          <a:p>
            <a:r>
              <a:rPr lang="en-US" sz="2000" dirty="0"/>
              <a:t>   /* All the methods are public abstract by default</a:t>
            </a:r>
          </a:p>
          <a:p>
            <a:r>
              <a:rPr lang="en-US" sz="2000" dirty="0"/>
              <a:t>    * As you see they have no body</a:t>
            </a:r>
          </a:p>
          <a:p>
            <a:r>
              <a:rPr lang="en-US" sz="2000" dirty="0"/>
              <a:t>    */</a:t>
            </a:r>
          </a:p>
          <a:p>
            <a:r>
              <a:rPr lang="en-US" sz="2000" dirty="0"/>
              <a:t>   public void method1();</a:t>
            </a:r>
          </a:p>
          <a:p>
            <a:r>
              <a:rPr lang="en-US" sz="2000" dirty="0"/>
              <a:t>   public void method2();</a:t>
            </a:r>
          </a:p>
          <a:p>
            <a:r>
              <a:rPr lang="en-US" sz="2000" dirty="0"/>
              <a:t>}</a:t>
            </a:r>
          </a:p>
        </p:txBody>
      </p:sp>
    </p:spTree>
    <p:extLst>
      <p:ext uri="{BB962C8B-B14F-4D97-AF65-F5344CB8AC3E}">
        <p14:creationId xmlns:p14="http://schemas.microsoft.com/office/powerpoint/2010/main" val="14682616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231083-BFFA-465F-B39C-C3E6D355D745}"/>
              </a:ext>
            </a:extLst>
          </p:cNvPr>
          <p:cNvSpPr/>
          <p:nvPr/>
        </p:nvSpPr>
        <p:spPr>
          <a:xfrm>
            <a:off x="123534" y="1490134"/>
            <a:ext cx="5338366" cy="2862322"/>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wrap="square">
            <a:spAutoFit/>
          </a:bodyPr>
          <a:lstStyle/>
          <a:p>
            <a:r>
              <a:rPr lang="en-US" dirty="0">
                <a:solidFill>
                  <a:schemeClr val="bg1"/>
                </a:solidFill>
                <a:cs typeface="Courier New" panose="02070309020205020404" pitchFamily="49" charset="0"/>
              </a:rPr>
              <a:t>public interface Shape </a:t>
            </a:r>
          </a:p>
          <a:p>
            <a:r>
              <a:rPr lang="en-US" dirty="0">
                <a:solidFill>
                  <a:schemeClr val="bg1"/>
                </a:solidFill>
                <a:cs typeface="Courier New" panose="02070309020205020404" pitchFamily="49" charset="0"/>
              </a:rPr>
              <a:t>{ </a:t>
            </a:r>
          </a:p>
          <a:p>
            <a:r>
              <a:rPr lang="en-US" dirty="0">
                <a:solidFill>
                  <a:schemeClr val="bg1"/>
                </a:solidFill>
                <a:cs typeface="Courier New" panose="02070309020205020404" pitchFamily="49" charset="0"/>
              </a:rPr>
              <a:t>  //implicitly public, static and final </a:t>
            </a:r>
          </a:p>
          <a:p>
            <a:endParaRPr lang="en-US" dirty="0">
              <a:solidFill>
                <a:schemeClr val="bg1"/>
              </a:solidFill>
              <a:cs typeface="Courier New" panose="02070309020205020404" pitchFamily="49" charset="0"/>
            </a:endParaRPr>
          </a:p>
          <a:p>
            <a:r>
              <a:rPr lang="en-US" dirty="0">
                <a:solidFill>
                  <a:schemeClr val="bg1"/>
                </a:solidFill>
                <a:cs typeface="Courier New" panose="02070309020205020404" pitchFamily="49" charset="0"/>
              </a:rPr>
              <a:t>  public String LABLE=“Shape”;</a:t>
            </a:r>
          </a:p>
          <a:p>
            <a:r>
              <a:rPr lang="en-US" dirty="0">
                <a:solidFill>
                  <a:schemeClr val="bg1"/>
                </a:solidFill>
                <a:cs typeface="Courier New" panose="02070309020205020404" pitchFamily="49" charset="0"/>
              </a:rPr>
              <a:t> </a:t>
            </a:r>
          </a:p>
          <a:p>
            <a:r>
              <a:rPr lang="en-US" dirty="0">
                <a:solidFill>
                  <a:schemeClr val="bg1"/>
                </a:solidFill>
                <a:cs typeface="Courier New" panose="02070309020205020404" pitchFamily="49" charset="0"/>
              </a:rPr>
              <a:t>  //interface methods are  implicitly abstract and public</a:t>
            </a:r>
          </a:p>
          <a:p>
            <a:endParaRPr lang="en-US" dirty="0">
              <a:solidFill>
                <a:schemeClr val="bg1"/>
              </a:solidFill>
              <a:cs typeface="Courier New" panose="02070309020205020404" pitchFamily="49" charset="0"/>
            </a:endParaRPr>
          </a:p>
          <a:p>
            <a:r>
              <a:rPr lang="en-US" dirty="0">
                <a:solidFill>
                  <a:schemeClr val="bg1"/>
                </a:solidFill>
                <a:cs typeface="Courier New" panose="02070309020205020404" pitchFamily="49" charset="0"/>
              </a:rPr>
              <a:t>  void draw(); double </a:t>
            </a:r>
            <a:r>
              <a:rPr lang="en-US" dirty="0" err="1">
                <a:solidFill>
                  <a:schemeClr val="bg1"/>
                </a:solidFill>
                <a:cs typeface="Courier New" panose="02070309020205020404" pitchFamily="49" charset="0"/>
              </a:rPr>
              <a:t>getArea</a:t>
            </a:r>
            <a:r>
              <a:rPr lang="en-US" dirty="0">
                <a:solidFill>
                  <a:schemeClr val="bg1"/>
                </a:solidFill>
                <a:cs typeface="Courier New" panose="02070309020205020404" pitchFamily="49" charset="0"/>
              </a:rPr>
              <a:t>();</a:t>
            </a:r>
          </a:p>
          <a:p>
            <a:r>
              <a:rPr lang="en-US" dirty="0">
                <a:solidFill>
                  <a:schemeClr val="bg1"/>
                </a:solidFill>
                <a:cs typeface="Courier New" panose="02070309020205020404" pitchFamily="49" charset="0"/>
              </a:rPr>
              <a:t>}</a:t>
            </a:r>
          </a:p>
        </p:txBody>
      </p:sp>
      <p:sp>
        <p:nvSpPr>
          <p:cNvPr id="2" name="Rectangle 1">
            <a:extLst>
              <a:ext uri="{FF2B5EF4-FFF2-40B4-BE49-F238E27FC236}">
                <a16:creationId xmlns:a16="http://schemas.microsoft.com/office/drawing/2014/main" id="{5920AA9F-5E25-480B-B6D2-2A72C3E8D159}"/>
              </a:ext>
            </a:extLst>
          </p:cNvPr>
          <p:cNvSpPr/>
          <p:nvPr/>
        </p:nvSpPr>
        <p:spPr>
          <a:xfrm>
            <a:off x="5734858" y="1327433"/>
            <a:ext cx="6265372" cy="4524315"/>
          </a:xfrm>
          <a:prstGeom prst="rect">
            <a:avLst/>
          </a:prstGeom>
          <a:noFill/>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a:t>public class </a:t>
            </a:r>
            <a:r>
              <a:rPr lang="en-US" dirty="0" err="1"/>
              <a:t>ShapeTest</a:t>
            </a:r>
            <a:r>
              <a:rPr lang="en-US" dirty="0"/>
              <a:t> {</a:t>
            </a:r>
          </a:p>
          <a:p>
            <a:endParaRPr lang="en-US" dirty="0"/>
          </a:p>
          <a:p>
            <a:r>
              <a:rPr lang="en-US" dirty="0"/>
              <a:t>	public static void main(String[] </a:t>
            </a:r>
            <a:r>
              <a:rPr lang="en-US" dirty="0" err="1"/>
              <a:t>args</a:t>
            </a:r>
            <a:r>
              <a:rPr lang="en-US" dirty="0"/>
              <a:t>) {</a:t>
            </a:r>
          </a:p>
          <a:p>
            <a:r>
              <a:rPr lang="en-US" dirty="0"/>
              <a:t>		</a:t>
            </a:r>
          </a:p>
          <a:p>
            <a:r>
              <a:rPr lang="en-US" dirty="0"/>
              <a:t>		//programming for interfaces not implementation</a:t>
            </a:r>
          </a:p>
          <a:p>
            <a:r>
              <a:rPr lang="en-US" dirty="0"/>
              <a:t>		Shape </a:t>
            </a:r>
            <a:r>
              <a:rPr lang="en-US" dirty="0" err="1"/>
              <a:t>shape</a:t>
            </a:r>
            <a:r>
              <a:rPr lang="en-US" dirty="0"/>
              <a:t> = new Circle(10);</a:t>
            </a:r>
          </a:p>
          <a:p>
            <a:r>
              <a:rPr lang="en-US" dirty="0"/>
              <a:t>		</a:t>
            </a:r>
          </a:p>
          <a:p>
            <a:r>
              <a:rPr lang="en-US" dirty="0"/>
              <a:t>		</a:t>
            </a:r>
            <a:r>
              <a:rPr lang="en-US" dirty="0" err="1"/>
              <a:t>shape.draw</a:t>
            </a:r>
            <a:r>
              <a:rPr lang="en-US" dirty="0"/>
              <a:t>();</a:t>
            </a:r>
          </a:p>
          <a:p>
            <a:r>
              <a:rPr lang="en-US" dirty="0"/>
              <a:t>		</a:t>
            </a:r>
            <a:r>
              <a:rPr lang="en-US" dirty="0" err="1"/>
              <a:t>System.out.println</a:t>
            </a:r>
            <a:r>
              <a:rPr lang="en-US" dirty="0"/>
              <a:t>("Area="+</a:t>
            </a:r>
            <a:r>
              <a:rPr lang="en-US" dirty="0" err="1"/>
              <a:t>shape.getArea</a:t>
            </a:r>
            <a:r>
              <a:rPr lang="en-US" dirty="0"/>
              <a:t>());</a:t>
            </a:r>
          </a:p>
          <a:p>
            <a:r>
              <a:rPr lang="en-US" dirty="0"/>
              <a:t>		</a:t>
            </a:r>
          </a:p>
          <a:p>
            <a:r>
              <a:rPr lang="en-US" dirty="0"/>
              <a:t>		//switching from one implementation to another easily</a:t>
            </a:r>
          </a:p>
          <a:p>
            <a:r>
              <a:rPr lang="en-US" dirty="0"/>
              <a:t>		shape=new Rectangle(10,10);</a:t>
            </a:r>
          </a:p>
          <a:p>
            <a:r>
              <a:rPr lang="en-US" dirty="0"/>
              <a:t>		</a:t>
            </a:r>
            <a:r>
              <a:rPr lang="en-US" dirty="0" err="1"/>
              <a:t>shape.draw</a:t>
            </a:r>
            <a:r>
              <a:rPr lang="en-US" dirty="0"/>
              <a:t>();</a:t>
            </a:r>
          </a:p>
          <a:p>
            <a:r>
              <a:rPr lang="en-US" dirty="0"/>
              <a:t>		</a:t>
            </a:r>
            <a:r>
              <a:rPr lang="en-US" dirty="0" err="1"/>
              <a:t>System.out.println</a:t>
            </a:r>
            <a:r>
              <a:rPr lang="en-US" dirty="0"/>
              <a:t>("Area="+</a:t>
            </a:r>
            <a:r>
              <a:rPr lang="en-US" dirty="0" err="1"/>
              <a:t>shape.getArea</a:t>
            </a:r>
            <a:r>
              <a:rPr lang="en-US" dirty="0"/>
              <a:t>());</a:t>
            </a:r>
          </a:p>
          <a:p>
            <a:r>
              <a:rPr lang="en-US" dirty="0"/>
              <a:t>		}</a:t>
            </a:r>
          </a:p>
          <a:p>
            <a:r>
              <a:rPr lang="en-US" dirty="0"/>
              <a:t>}</a:t>
            </a:r>
          </a:p>
        </p:txBody>
      </p:sp>
    </p:spTree>
    <p:extLst>
      <p:ext uri="{BB962C8B-B14F-4D97-AF65-F5344CB8AC3E}">
        <p14:creationId xmlns:p14="http://schemas.microsoft.com/office/powerpoint/2010/main" val="7084868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E5137F-B0E9-4F8D-8F9B-96813741551A}"/>
              </a:ext>
            </a:extLst>
          </p:cNvPr>
          <p:cNvSpPr/>
          <p:nvPr/>
        </p:nvSpPr>
        <p:spPr>
          <a:xfrm>
            <a:off x="6769995" y="547878"/>
            <a:ext cx="5117205" cy="5632311"/>
          </a:xfrm>
          <a:prstGeom prst="rect">
            <a:avLst/>
          </a:prstGeom>
          <a:noFill/>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public class Rectangle implements Shape {</a:t>
            </a:r>
          </a:p>
          <a:p>
            <a:endParaRPr lang="en-US" dirty="0"/>
          </a:p>
          <a:p>
            <a:r>
              <a:rPr lang="en-US" dirty="0"/>
              <a:t>	private double width;</a:t>
            </a:r>
          </a:p>
          <a:p>
            <a:r>
              <a:rPr lang="en-US" dirty="0"/>
              <a:t>	private double height;</a:t>
            </a:r>
          </a:p>
          <a:p>
            <a:r>
              <a:rPr lang="en-US" dirty="0"/>
              <a:t>	</a:t>
            </a:r>
          </a:p>
          <a:p>
            <a:r>
              <a:rPr lang="en-US" dirty="0"/>
              <a:t>	public Rectangle(double w, double h){</a:t>
            </a:r>
          </a:p>
          <a:p>
            <a:r>
              <a:rPr lang="en-US" dirty="0"/>
              <a:t>		</a:t>
            </a:r>
            <a:r>
              <a:rPr lang="en-US" dirty="0" err="1"/>
              <a:t>this.width</a:t>
            </a:r>
            <a:r>
              <a:rPr lang="en-US" dirty="0"/>
              <a:t>=w;</a:t>
            </a:r>
          </a:p>
          <a:p>
            <a:r>
              <a:rPr lang="en-US" dirty="0"/>
              <a:t>		</a:t>
            </a:r>
            <a:r>
              <a:rPr lang="en-US" dirty="0" err="1"/>
              <a:t>this.height</a:t>
            </a:r>
            <a:r>
              <a:rPr lang="en-US" dirty="0"/>
              <a:t>=h;</a:t>
            </a:r>
          </a:p>
          <a:p>
            <a:r>
              <a:rPr lang="en-US" dirty="0"/>
              <a:t>	}</a:t>
            </a:r>
          </a:p>
          <a:p>
            <a:r>
              <a:rPr lang="en-US" dirty="0"/>
              <a:t>	@Override</a:t>
            </a:r>
          </a:p>
          <a:p>
            <a:r>
              <a:rPr lang="en-US" dirty="0"/>
              <a:t>	public void draw() {</a:t>
            </a:r>
          </a:p>
          <a:p>
            <a:r>
              <a:rPr lang="en-US" dirty="0"/>
              <a:t>		</a:t>
            </a:r>
            <a:r>
              <a:rPr lang="en-US" dirty="0" err="1"/>
              <a:t>System.out.println</a:t>
            </a:r>
            <a:r>
              <a:rPr lang="en-US" dirty="0"/>
              <a:t>("Drawing Rectangle");</a:t>
            </a:r>
          </a:p>
          <a:p>
            <a:r>
              <a:rPr lang="en-US" dirty="0"/>
              <a:t>	}</a:t>
            </a:r>
          </a:p>
          <a:p>
            <a:endParaRPr lang="en-US" dirty="0"/>
          </a:p>
          <a:p>
            <a:r>
              <a:rPr lang="en-US" dirty="0"/>
              <a:t>	@Override</a:t>
            </a:r>
          </a:p>
          <a:p>
            <a:r>
              <a:rPr lang="en-US" dirty="0"/>
              <a:t>	public double </a:t>
            </a:r>
            <a:r>
              <a:rPr lang="en-US" dirty="0" err="1"/>
              <a:t>getArea</a:t>
            </a:r>
            <a:r>
              <a:rPr lang="en-US" dirty="0"/>
              <a:t>() {</a:t>
            </a:r>
          </a:p>
          <a:p>
            <a:r>
              <a:rPr lang="en-US" dirty="0"/>
              <a:t>		return </a:t>
            </a:r>
            <a:r>
              <a:rPr lang="en-US" dirty="0" err="1"/>
              <a:t>this.height</a:t>
            </a:r>
            <a:r>
              <a:rPr lang="en-US" dirty="0"/>
              <a:t>*</a:t>
            </a:r>
            <a:r>
              <a:rPr lang="en-US" dirty="0" err="1"/>
              <a:t>this.width</a:t>
            </a:r>
            <a:r>
              <a:rPr lang="en-US" dirty="0"/>
              <a:t>;</a:t>
            </a:r>
          </a:p>
          <a:p>
            <a:r>
              <a:rPr lang="en-US" dirty="0"/>
              <a:t>	}</a:t>
            </a:r>
          </a:p>
          <a:p>
            <a:endParaRPr lang="en-US" dirty="0"/>
          </a:p>
          <a:p>
            <a:r>
              <a:rPr lang="en-US" dirty="0"/>
              <a:t>}</a:t>
            </a:r>
          </a:p>
        </p:txBody>
      </p:sp>
      <p:sp>
        <p:nvSpPr>
          <p:cNvPr id="3" name="Rectangle 2">
            <a:extLst>
              <a:ext uri="{FF2B5EF4-FFF2-40B4-BE49-F238E27FC236}">
                <a16:creationId xmlns:a16="http://schemas.microsoft.com/office/drawing/2014/main" id="{1C4B92A4-E710-47F1-8891-B2FA91524948}"/>
              </a:ext>
            </a:extLst>
          </p:cNvPr>
          <p:cNvSpPr/>
          <p:nvPr/>
        </p:nvSpPr>
        <p:spPr>
          <a:xfrm>
            <a:off x="819954" y="181298"/>
            <a:ext cx="5735392" cy="6186309"/>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public class </a:t>
            </a:r>
            <a:r>
              <a:rPr lang="en-US" dirty="0">
                <a:solidFill>
                  <a:srgbClr val="FF6600"/>
                </a:solidFill>
              </a:rPr>
              <a:t>Circle</a:t>
            </a:r>
            <a:r>
              <a:rPr lang="en-US" dirty="0"/>
              <a:t> implements Shape {</a:t>
            </a:r>
          </a:p>
          <a:p>
            <a:endParaRPr lang="en-US" dirty="0"/>
          </a:p>
          <a:p>
            <a:r>
              <a:rPr lang="en-US" dirty="0"/>
              <a:t>	private double radius;</a:t>
            </a:r>
          </a:p>
          <a:p>
            <a:endParaRPr lang="en-US" dirty="0"/>
          </a:p>
          <a:p>
            <a:r>
              <a:rPr lang="en-US" dirty="0"/>
              <a:t>	public </a:t>
            </a:r>
            <a:r>
              <a:rPr lang="en-US" dirty="0">
                <a:solidFill>
                  <a:srgbClr val="FF6600"/>
                </a:solidFill>
              </a:rPr>
              <a:t>Circle</a:t>
            </a:r>
            <a:r>
              <a:rPr lang="en-US" dirty="0"/>
              <a:t>(double r){</a:t>
            </a:r>
          </a:p>
          <a:p>
            <a:r>
              <a:rPr lang="en-US" dirty="0"/>
              <a:t>		</a:t>
            </a:r>
            <a:r>
              <a:rPr lang="en-US" dirty="0" err="1"/>
              <a:t>this.radius</a:t>
            </a:r>
            <a:r>
              <a:rPr lang="en-US" dirty="0"/>
              <a:t> = r;</a:t>
            </a:r>
          </a:p>
          <a:p>
            <a:r>
              <a:rPr lang="en-US" dirty="0"/>
              <a:t>	}</a:t>
            </a:r>
          </a:p>
          <a:p>
            <a:r>
              <a:rPr lang="en-US" dirty="0"/>
              <a:t>	</a:t>
            </a:r>
          </a:p>
          <a:p>
            <a:r>
              <a:rPr lang="en-US" dirty="0"/>
              <a:t>	@</a:t>
            </a:r>
            <a:r>
              <a:rPr lang="en-US" dirty="0">
                <a:solidFill>
                  <a:schemeClr val="bg2">
                    <a:lumMod val="50000"/>
                  </a:schemeClr>
                </a:solidFill>
              </a:rPr>
              <a:t>Override</a:t>
            </a:r>
          </a:p>
          <a:p>
            <a:r>
              <a:rPr lang="en-US" dirty="0"/>
              <a:t>	public </a:t>
            </a:r>
            <a:r>
              <a:rPr lang="en-US" dirty="0">
                <a:solidFill>
                  <a:schemeClr val="accent1">
                    <a:lumMod val="75000"/>
                  </a:schemeClr>
                </a:solidFill>
              </a:rPr>
              <a:t>void</a:t>
            </a:r>
            <a:r>
              <a:rPr lang="en-US" dirty="0"/>
              <a:t> draw() {</a:t>
            </a:r>
          </a:p>
          <a:p>
            <a:r>
              <a:rPr lang="en-US" dirty="0"/>
              <a:t>		</a:t>
            </a:r>
            <a:r>
              <a:rPr lang="en-US" dirty="0" err="1"/>
              <a:t>System.out.println</a:t>
            </a:r>
            <a:r>
              <a:rPr lang="en-US" dirty="0"/>
              <a:t>("Drawing Circle");</a:t>
            </a:r>
          </a:p>
          <a:p>
            <a:r>
              <a:rPr lang="en-US" dirty="0"/>
              <a:t>	}</a:t>
            </a:r>
          </a:p>
          <a:p>
            <a:r>
              <a:rPr lang="en-US" dirty="0"/>
              <a:t>	</a:t>
            </a:r>
          </a:p>
          <a:p>
            <a:r>
              <a:rPr lang="en-US" dirty="0"/>
              <a:t>	@</a:t>
            </a:r>
            <a:r>
              <a:rPr lang="en-US" dirty="0">
                <a:solidFill>
                  <a:schemeClr val="bg2">
                    <a:lumMod val="50000"/>
                  </a:schemeClr>
                </a:solidFill>
              </a:rPr>
              <a:t>Override</a:t>
            </a:r>
          </a:p>
          <a:p>
            <a:r>
              <a:rPr lang="en-US" dirty="0"/>
              <a:t>	public </a:t>
            </a:r>
            <a:r>
              <a:rPr lang="en-US" dirty="0">
                <a:solidFill>
                  <a:schemeClr val="accent1">
                    <a:lumMod val="75000"/>
                  </a:schemeClr>
                </a:solidFill>
              </a:rPr>
              <a:t>double</a:t>
            </a:r>
            <a:r>
              <a:rPr lang="en-US" dirty="0"/>
              <a:t> </a:t>
            </a:r>
            <a:r>
              <a:rPr lang="en-US" dirty="0" err="1"/>
              <a:t>getArea</a:t>
            </a:r>
            <a:r>
              <a:rPr lang="en-US" dirty="0"/>
              <a:t>(){</a:t>
            </a:r>
          </a:p>
          <a:p>
            <a:r>
              <a:rPr lang="en-US" dirty="0"/>
              <a:t>		return </a:t>
            </a:r>
            <a:r>
              <a:rPr lang="en-US" dirty="0" err="1"/>
              <a:t>Math.PI</a:t>
            </a:r>
            <a:r>
              <a:rPr lang="en-US" dirty="0"/>
              <a:t>*</a:t>
            </a:r>
            <a:r>
              <a:rPr lang="en-US" dirty="0" err="1"/>
              <a:t>this.radius</a:t>
            </a:r>
            <a:r>
              <a:rPr lang="en-US" dirty="0"/>
              <a:t>*</a:t>
            </a:r>
            <a:r>
              <a:rPr lang="en-US" dirty="0" err="1"/>
              <a:t>this.radius</a:t>
            </a:r>
            <a:r>
              <a:rPr lang="en-US" dirty="0"/>
              <a:t>;</a:t>
            </a:r>
          </a:p>
          <a:p>
            <a:r>
              <a:rPr lang="en-US" dirty="0"/>
              <a:t>	}</a:t>
            </a:r>
          </a:p>
          <a:p>
            <a:endParaRPr lang="en-US" dirty="0"/>
          </a:p>
          <a:p>
            <a:r>
              <a:rPr lang="en-US" dirty="0"/>
              <a:t>	public double </a:t>
            </a:r>
            <a:r>
              <a:rPr lang="en-US" dirty="0" err="1"/>
              <a:t>getRadius</a:t>
            </a:r>
            <a:r>
              <a:rPr lang="en-US" dirty="0"/>
              <a:t>(){</a:t>
            </a:r>
          </a:p>
          <a:p>
            <a:r>
              <a:rPr lang="en-US" dirty="0"/>
              <a:t>		return </a:t>
            </a:r>
            <a:r>
              <a:rPr lang="en-US" dirty="0" err="1"/>
              <a:t>this.radius</a:t>
            </a:r>
            <a:r>
              <a:rPr lang="en-US" dirty="0"/>
              <a:t>;</a:t>
            </a:r>
          </a:p>
          <a:p>
            <a:r>
              <a:rPr lang="en-US" dirty="0"/>
              <a:t>	}</a:t>
            </a:r>
          </a:p>
          <a:p>
            <a:r>
              <a:rPr lang="en-US" dirty="0"/>
              <a:t>}</a:t>
            </a:r>
          </a:p>
        </p:txBody>
      </p:sp>
    </p:spTree>
    <p:extLst>
      <p:ext uri="{BB962C8B-B14F-4D97-AF65-F5344CB8AC3E}">
        <p14:creationId xmlns:p14="http://schemas.microsoft.com/office/powerpoint/2010/main" val="38073601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B5AA1-8406-47AF-880A-666E962026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CBEE88-DCD4-4AE5-8B87-1F4D6663CB0B}"/>
              </a:ext>
            </a:extLst>
          </p:cNvPr>
          <p:cNvSpPr>
            <a:spLocks noGrp="1"/>
          </p:cNvSpPr>
          <p:nvPr>
            <p:ph idx="1"/>
          </p:nvPr>
        </p:nvSpPr>
        <p:spPr/>
        <p:txBody>
          <a:bodyPr/>
          <a:lstStyle/>
          <a:p>
            <a:endParaRPr lang="en-US" dirty="0"/>
          </a:p>
        </p:txBody>
      </p:sp>
      <p:pic>
        <p:nvPicPr>
          <p:cNvPr id="3074" name="Picture 2" descr="Related image">
            <a:extLst>
              <a:ext uri="{FF2B5EF4-FFF2-40B4-BE49-F238E27FC236}">
                <a16:creationId xmlns:a16="http://schemas.microsoft.com/office/drawing/2014/main" id="{4893E7FC-09CC-4B37-88FA-2B8F84C4195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t="11431" r="8378" b="24522"/>
          <a:stretch/>
        </p:blipFill>
        <p:spPr bwMode="auto">
          <a:xfrm>
            <a:off x="2399346" y="228605"/>
            <a:ext cx="7454267" cy="25170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a:extLst>
              <a:ext uri="{FF2B5EF4-FFF2-40B4-BE49-F238E27FC236}">
                <a16:creationId xmlns:a16="http://schemas.microsoft.com/office/drawing/2014/main" id="{F2DDBDB8-6881-4514-92D2-B85D0F299DD5}"/>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l="2120" t="7919" r="1327" b="20265"/>
          <a:stretch/>
        </p:blipFill>
        <p:spPr bwMode="auto">
          <a:xfrm>
            <a:off x="1840425" y="3528604"/>
            <a:ext cx="8511149" cy="251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6304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0608-47B1-411B-BC2C-99FE4AC8A200}"/>
              </a:ext>
            </a:extLst>
          </p:cNvPr>
          <p:cNvSpPr>
            <a:spLocks noGrp="1"/>
          </p:cNvSpPr>
          <p:nvPr>
            <p:ph type="title"/>
          </p:nvPr>
        </p:nvSpPr>
        <p:spPr>
          <a:xfrm>
            <a:off x="1161675" y="373487"/>
            <a:ext cx="10058400" cy="758566"/>
          </a:xfrm>
        </p:spPr>
        <p:txBody>
          <a:bodyPr>
            <a:normAutofit/>
          </a:bodyPr>
          <a:lstStyle/>
          <a:p>
            <a:r>
              <a:rPr lang="en-US" b="1" dirty="0"/>
              <a:t>Interface and Inheritance</a:t>
            </a:r>
            <a:endParaRPr lang="en-US" dirty="0"/>
          </a:p>
        </p:txBody>
      </p:sp>
      <p:sp>
        <p:nvSpPr>
          <p:cNvPr id="5" name="Rectangle 4">
            <a:extLst>
              <a:ext uri="{FF2B5EF4-FFF2-40B4-BE49-F238E27FC236}">
                <a16:creationId xmlns:a16="http://schemas.microsoft.com/office/drawing/2014/main" id="{EDD04983-E230-4621-864E-5667FF758E4F}"/>
              </a:ext>
            </a:extLst>
          </p:cNvPr>
          <p:cNvSpPr/>
          <p:nvPr/>
        </p:nvSpPr>
        <p:spPr>
          <a:xfrm>
            <a:off x="446466" y="2068776"/>
            <a:ext cx="4820992" cy="255454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dirty="0">
                <a:solidFill>
                  <a:srgbClr val="FF0000"/>
                </a:solidFill>
              </a:rPr>
              <a:t>interface</a:t>
            </a:r>
            <a:r>
              <a:rPr lang="en-US" sz="2000" dirty="0"/>
              <a:t> </a:t>
            </a:r>
            <a:r>
              <a:rPr lang="en-US" sz="2000" dirty="0" err="1">
                <a:solidFill>
                  <a:schemeClr val="bg2">
                    <a:lumMod val="25000"/>
                  </a:schemeClr>
                </a:solidFill>
              </a:rPr>
              <a:t>BankAccount</a:t>
            </a:r>
            <a:endParaRPr lang="en-US" sz="2000" dirty="0">
              <a:solidFill>
                <a:schemeClr val="bg2">
                  <a:lumMod val="25000"/>
                </a:schemeClr>
              </a:solidFill>
            </a:endParaRPr>
          </a:p>
          <a:p>
            <a:r>
              <a:rPr lang="en-US" sz="2000" dirty="0"/>
              <a:t>{</a:t>
            </a:r>
          </a:p>
          <a:p>
            <a:r>
              <a:rPr lang="en-US" sz="2000" dirty="0"/>
              <a:t>   public void balance();</a:t>
            </a:r>
          </a:p>
          <a:p>
            <a:r>
              <a:rPr lang="en-US" sz="2000" dirty="0"/>
              <a:t>}</a:t>
            </a:r>
          </a:p>
          <a:p>
            <a:r>
              <a:rPr lang="en-US" sz="2000" dirty="0">
                <a:solidFill>
                  <a:srgbClr val="FF0000"/>
                </a:solidFill>
              </a:rPr>
              <a:t>interface</a:t>
            </a:r>
            <a:r>
              <a:rPr lang="en-US" sz="2000" dirty="0"/>
              <a:t> </a:t>
            </a:r>
            <a:r>
              <a:rPr lang="en-US" sz="2000" dirty="0">
                <a:solidFill>
                  <a:schemeClr val="bg2">
                    <a:lumMod val="25000"/>
                  </a:schemeClr>
                </a:solidFill>
              </a:rPr>
              <a:t>ATM</a:t>
            </a:r>
            <a:r>
              <a:rPr lang="en-US" sz="2000" dirty="0"/>
              <a:t> </a:t>
            </a:r>
            <a:r>
              <a:rPr lang="en-US" sz="2000" dirty="0">
                <a:solidFill>
                  <a:srgbClr val="00B050"/>
                </a:solidFill>
              </a:rPr>
              <a:t>extends</a:t>
            </a:r>
            <a:r>
              <a:rPr lang="en-US" sz="2000" dirty="0"/>
              <a:t> </a:t>
            </a:r>
            <a:r>
              <a:rPr lang="en-US" sz="2000" dirty="0" err="1">
                <a:solidFill>
                  <a:schemeClr val="bg2">
                    <a:lumMod val="25000"/>
                  </a:schemeClr>
                </a:solidFill>
              </a:rPr>
              <a:t>BankAccount</a:t>
            </a:r>
            <a:r>
              <a:rPr lang="en-US" sz="2000" dirty="0"/>
              <a:t> </a:t>
            </a:r>
          </a:p>
          <a:p>
            <a:r>
              <a:rPr lang="en-US" sz="2000" dirty="0"/>
              <a:t>{</a:t>
            </a:r>
          </a:p>
          <a:p>
            <a:r>
              <a:rPr lang="en-US" sz="2000" dirty="0"/>
              <a:t>   public void </a:t>
            </a:r>
            <a:r>
              <a:rPr lang="en-US" sz="2000" dirty="0" err="1"/>
              <a:t>pinChange</a:t>
            </a:r>
            <a:r>
              <a:rPr lang="en-US" sz="2000" dirty="0"/>
              <a:t>();</a:t>
            </a:r>
          </a:p>
          <a:p>
            <a:r>
              <a:rPr lang="en-US" sz="2000" dirty="0"/>
              <a:t>}</a:t>
            </a:r>
          </a:p>
        </p:txBody>
      </p:sp>
      <p:sp>
        <p:nvSpPr>
          <p:cNvPr id="7" name="Rectangle 6">
            <a:extLst>
              <a:ext uri="{FF2B5EF4-FFF2-40B4-BE49-F238E27FC236}">
                <a16:creationId xmlns:a16="http://schemas.microsoft.com/office/drawing/2014/main" id="{18CCA278-FDCC-4E1C-A137-A0C3E730EC6E}"/>
              </a:ext>
            </a:extLst>
          </p:cNvPr>
          <p:cNvSpPr/>
          <p:nvPr/>
        </p:nvSpPr>
        <p:spPr>
          <a:xfrm>
            <a:off x="5520743" y="1269873"/>
            <a:ext cx="6096000" cy="480131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dirty="0"/>
              <a:t>public </a:t>
            </a:r>
            <a:r>
              <a:rPr lang="en-US" dirty="0">
                <a:solidFill>
                  <a:srgbClr val="FF33CC"/>
                </a:solidFill>
              </a:rPr>
              <a:t>class</a:t>
            </a:r>
            <a:r>
              <a:rPr lang="en-US" dirty="0"/>
              <a:t> SBI </a:t>
            </a:r>
            <a:r>
              <a:rPr lang="en-US" dirty="0">
                <a:solidFill>
                  <a:schemeClr val="accent1"/>
                </a:solidFill>
              </a:rPr>
              <a:t>implements</a:t>
            </a:r>
            <a:r>
              <a:rPr lang="en-US" dirty="0"/>
              <a:t> </a:t>
            </a:r>
            <a:r>
              <a:rPr lang="en-US" dirty="0">
                <a:solidFill>
                  <a:schemeClr val="bg2">
                    <a:lumMod val="25000"/>
                  </a:schemeClr>
                </a:solidFill>
              </a:rPr>
              <a:t>ATM</a:t>
            </a:r>
            <a:r>
              <a:rPr lang="en-US" dirty="0"/>
              <a:t>{</a:t>
            </a:r>
          </a:p>
          <a:p>
            <a:r>
              <a:rPr lang="en-US" dirty="0"/>
              <a:t>   /* Even though this class is only implementing the</a:t>
            </a:r>
          </a:p>
          <a:p>
            <a:r>
              <a:rPr lang="en-US" dirty="0"/>
              <a:t>    * interface ATM, it has to implement all the methods </a:t>
            </a:r>
          </a:p>
          <a:p>
            <a:r>
              <a:rPr lang="en-US" dirty="0"/>
              <a:t>    * of </a:t>
            </a:r>
            <a:r>
              <a:rPr lang="en-US" dirty="0" err="1"/>
              <a:t>BankAccount</a:t>
            </a:r>
            <a:r>
              <a:rPr lang="en-US" dirty="0"/>
              <a:t> as well because the interface ATM extends 	</a:t>
            </a:r>
            <a:r>
              <a:rPr lang="en-US" dirty="0" err="1"/>
              <a:t>BankAccount</a:t>
            </a:r>
            <a:endParaRPr lang="en-US" dirty="0"/>
          </a:p>
          <a:p>
            <a:r>
              <a:rPr lang="en-US" dirty="0"/>
              <a:t>    */</a:t>
            </a:r>
          </a:p>
          <a:p>
            <a:r>
              <a:rPr lang="en-US" dirty="0"/>
              <a:t>    public </a:t>
            </a:r>
            <a:r>
              <a:rPr lang="en-US" dirty="0">
                <a:solidFill>
                  <a:srgbClr val="FF0000"/>
                </a:solidFill>
              </a:rPr>
              <a:t>void</a:t>
            </a:r>
            <a:r>
              <a:rPr lang="en-US" dirty="0"/>
              <a:t> balance (){</a:t>
            </a:r>
          </a:p>
          <a:p>
            <a:r>
              <a:rPr lang="en-US" dirty="0"/>
              <a:t>	</a:t>
            </a:r>
            <a:r>
              <a:rPr lang="en-US" dirty="0" err="1"/>
              <a:t>System.out.println</a:t>
            </a:r>
            <a:r>
              <a:rPr lang="en-US" dirty="0"/>
              <a:t>(“Rs.2300");</a:t>
            </a:r>
          </a:p>
          <a:p>
            <a:r>
              <a:rPr lang="en-US" dirty="0"/>
              <a:t>    }</a:t>
            </a:r>
          </a:p>
          <a:p>
            <a:r>
              <a:rPr lang="en-US" dirty="0"/>
              <a:t>    public </a:t>
            </a:r>
            <a:r>
              <a:rPr lang="en-US" dirty="0">
                <a:solidFill>
                  <a:srgbClr val="FF0000"/>
                </a:solidFill>
              </a:rPr>
              <a:t>void</a:t>
            </a:r>
            <a:r>
              <a:rPr lang="en-US" dirty="0"/>
              <a:t> </a:t>
            </a:r>
            <a:r>
              <a:rPr lang="en-US" dirty="0" err="1"/>
              <a:t>pinChange</a:t>
            </a:r>
            <a:r>
              <a:rPr lang="en-US" dirty="0"/>
              <a:t>(){</a:t>
            </a:r>
          </a:p>
          <a:p>
            <a:r>
              <a:rPr lang="en-US" dirty="0"/>
              <a:t>	</a:t>
            </a:r>
            <a:r>
              <a:rPr lang="en-US" dirty="0" err="1"/>
              <a:t>System.out.println</a:t>
            </a:r>
            <a:r>
              <a:rPr lang="en-US" dirty="0"/>
              <a:t>(“1999");</a:t>
            </a:r>
          </a:p>
          <a:p>
            <a:r>
              <a:rPr lang="en-US" dirty="0"/>
              <a:t>    }</a:t>
            </a:r>
          </a:p>
          <a:p>
            <a:r>
              <a:rPr lang="en-US" dirty="0"/>
              <a:t>    public </a:t>
            </a:r>
            <a:r>
              <a:rPr lang="en-US" dirty="0">
                <a:solidFill>
                  <a:srgbClr val="002060"/>
                </a:solidFill>
              </a:rPr>
              <a:t>static</a:t>
            </a:r>
            <a:r>
              <a:rPr lang="en-US" dirty="0"/>
              <a:t> </a:t>
            </a:r>
            <a:r>
              <a:rPr lang="en-US" dirty="0">
                <a:solidFill>
                  <a:srgbClr val="FF0000"/>
                </a:solidFill>
              </a:rPr>
              <a:t>void</a:t>
            </a:r>
            <a:r>
              <a:rPr lang="en-US" dirty="0"/>
              <a:t> main(String </a:t>
            </a:r>
            <a:r>
              <a:rPr lang="en-US" dirty="0" err="1"/>
              <a:t>args</a:t>
            </a:r>
            <a:r>
              <a:rPr lang="en-US" dirty="0"/>
              <a:t>[]){</a:t>
            </a:r>
          </a:p>
          <a:p>
            <a:r>
              <a:rPr lang="en-US" dirty="0"/>
              <a:t>	</a:t>
            </a:r>
            <a:r>
              <a:rPr lang="en-US" dirty="0">
                <a:solidFill>
                  <a:schemeClr val="bg2">
                    <a:lumMod val="25000"/>
                  </a:schemeClr>
                </a:solidFill>
              </a:rPr>
              <a:t> ATM</a:t>
            </a:r>
            <a:r>
              <a:rPr lang="en-US" dirty="0"/>
              <a:t> obj = new SBI();</a:t>
            </a:r>
          </a:p>
          <a:p>
            <a:r>
              <a:rPr lang="en-US" dirty="0"/>
              <a:t>	obj.method2();</a:t>
            </a:r>
          </a:p>
          <a:p>
            <a:r>
              <a:rPr lang="en-US" dirty="0"/>
              <a:t>    }</a:t>
            </a:r>
          </a:p>
          <a:p>
            <a:r>
              <a:rPr lang="en-US" dirty="0"/>
              <a:t>}</a:t>
            </a:r>
          </a:p>
        </p:txBody>
      </p:sp>
    </p:spTree>
    <p:extLst>
      <p:ext uri="{BB962C8B-B14F-4D97-AF65-F5344CB8AC3E}">
        <p14:creationId xmlns:p14="http://schemas.microsoft.com/office/powerpoint/2010/main" val="16121118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0EFE3-9A59-45F7-9374-0E841413BC19}"/>
              </a:ext>
            </a:extLst>
          </p:cNvPr>
          <p:cNvSpPr>
            <a:spLocks noGrp="1"/>
          </p:cNvSpPr>
          <p:nvPr>
            <p:ph type="title"/>
          </p:nvPr>
        </p:nvSpPr>
        <p:spPr/>
        <p:txBody>
          <a:bodyPr>
            <a:normAutofit/>
          </a:bodyPr>
          <a:lstStyle/>
          <a:p>
            <a:r>
              <a:rPr lang="en-US" b="1" dirty="0"/>
              <a:t>Interface Important Points				1</a:t>
            </a:r>
            <a:endParaRPr lang="en-US" dirty="0"/>
          </a:p>
        </p:txBody>
      </p:sp>
      <p:sp>
        <p:nvSpPr>
          <p:cNvPr id="3" name="Content Placeholder 2">
            <a:extLst>
              <a:ext uri="{FF2B5EF4-FFF2-40B4-BE49-F238E27FC236}">
                <a16:creationId xmlns:a16="http://schemas.microsoft.com/office/drawing/2014/main" id="{B6E14D1B-2AA0-4EA9-9B20-B31D4D1D595D}"/>
              </a:ext>
            </a:extLst>
          </p:cNvPr>
          <p:cNvSpPr>
            <a:spLocks noGrp="1"/>
          </p:cNvSpPr>
          <p:nvPr>
            <p:ph idx="1"/>
          </p:nvPr>
        </p:nvSpPr>
        <p:spPr>
          <a:xfrm>
            <a:off x="1097280" y="1244599"/>
            <a:ext cx="10058400" cy="5029591"/>
          </a:xfrm>
        </p:spPr>
        <p:txBody>
          <a:bodyPr>
            <a:normAutofit lnSpcReduction="10000"/>
          </a:bodyPr>
          <a:lstStyle/>
          <a:p>
            <a:pPr algn="just"/>
            <a:r>
              <a:rPr lang="en-US" sz="2800" dirty="0"/>
              <a:t>interface is keyword that is used to create an interface.</a:t>
            </a:r>
          </a:p>
          <a:p>
            <a:pPr algn="just"/>
            <a:endParaRPr lang="en-US" sz="1100" dirty="0"/>
          </a:p>
          <a:p>
            <a:pPr algn="just"/>
            <a:r>
              <a:rPr lang="en-US" sz="2800" dirty="0"/>
              <a:t>implements keyword is used by classes to implement an interface.</a:t>
            </a:r>
          </a:p>
          <a:p>
            <a:pPr algn="just"/>
            <a:endParaRPr lang="en-US" sz="1100" dirty="0"/>
          </a:p>
          <a:p>
            <a:pPr algn="just"/>
            <a:r>
              <a:rPr lang="en-US" sz="2800" dirty="0"/>
              <a:t>A class implementing an interface must provide implementation for all of its method unless it’s an abstract class. </a:t>
            </a:r>
          </a:p>
          <a:p>
            <a:pPr algn="just"/>
            <a:endParaRPr lang="en-US" sz="1200" dirty="0"/>
          </a:p>
          <a:p>
            <a:pPr algn="just"/>
            <a:r>
              <a:rPr lang="en-US" sz="2800" dirty="0"/>
              <a:t>We can’t instantiate an interface in java because it doesn’t have. constructors.</a:t>
            </a:r>
          </a:p>
          <a:p>
            <a:pPr algn="just"/>
            <a:endParaRPr lang="en-US" sz="1050" dirty="0"/>
          </a:p>
          <a:p>
            <a:pPr algn="just"/>
            <a:r>
              <a:rPr lang="en-US" sz="2800" dirty="0"/>
              <a:t>Interface provides full abstraction so can’t have a method with body.</a:t>
            </a:r>
          </a:p>
          <a:p>
            <a:pPr algn="just"/>
            <a:endParaRPr lang="en-US" sz="1050" dirty="0"/>
          </a:p>
        </p:txBody>
      </p:sp>
    </p:spTree>
    <p:extLst>
      <p:ext uri="{BB962C8B-B14F-4D97-AF65-F5344CB8AC3E}">
        <p14:creationId xmlns:p14="http://schemas.microsoft.com/office/powerpoint/2010/main" val="9279948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E973C-B671-465C-9407-A0D8E081E679}"/>
              </a:ext>
            </a:extLst>
          </p:cNvPr>
          <p:cNvSpPr>
            <a:spLocks noGrp="1"/>
          </p:cNvSpPr>
          <p:nvPr>
            <p:ph type="title"/>
          </p:nvPr>
        </p:nvSpPr>
        <p:spPr/>
        <p:txBody>
          <a:bodyPr/>
          <a:lstStyle/>
          <a:p>
            <a:r>
              <a:rPr lang="en-US" b="1" dirty="0">
                <a:solidFill>
                  <a:srgbClr val="FF6600"/>
                </a:solidFill>
              </a:rPr>
              <a:t>Interface Important Points				2</a:t>
            </a:r>
            <a:endParaRPr lang="en-US" dirty="0">
              <a:solidFill>
                <a:srgbClr val="FF6600"/>
              </a:solidFill>
            </a:endParaRPr>
          </a:p>
        </p:txBody>
      </p:sp>
      <p:sp>
        <p:nvSpPr>
          <p:cNvPr id="3" name="Content Placeholder 2">
            <a:extLst>
              <a:ext uri="{FF2B5EF4-FFF2-40B4-BE49-F238E27FC236}">
                <a16:creationId xmlns:a16="http://schemas.microsoft.com/office/drawing/2014/main" id="{5003E8C7-E621-4512-85FA-51D9F5EA963B}"/>
              </a:ext>
            </a:extLst>
          </p:cNvPr>
          <p:cNvSpPr>
            <a:spLocks noGrp="1"/>
          </p:cNvSpPr>
          <p:nvPr>
            <p:ph idx="1"/>
          </p:nvPr>
        </p:nvSpPr>
        <p:spPr>
          <a:xfrm>
            <a:off x="1097280" y="1244600"/>
            <a:ext cx="10058400" cy="5066048"/>
          </a:xfrm>
        </p:spPr>
        <p:txBody>
          <a:bodyPr>
            <a:normAutofit/>
          </a:bodyPr>
          <a:lstStyle/>
          <a:p>
            <a:pPr algn="just"/>
            <a:r>
              <a:rPr lang="en-US" sz="2800" dirty="0">
                <a:solidFill>
                  <a:srgbClr val="FF0000"/>
                </a:solidFill>
              </a:rPr>
              <a:t>Interface</a:t>
            </a:r>
            <a:r>
              <a:rPr lang="en-US" sz="2800" dirty="0"/>
              <a:t> </a:t>
            </a:r>
            <a:r>
              <a:rPr lang="en-US" sz="2800" b="1" dirty="0"/>
              <a:t>cannot</a:t>
            </a:r>
            <a:r>
              <a:rPr lang="en-US" sz="2800" dirty="0"/>
              <a:t> be declared as </a:t>
            </a:r>
            <a:r>
              <a:rPr lang="en-US" sz="2800" b="1" dirty="0"/>
              <a:t>private, protected or transient</a:t>
            </a:r>
            <a:r>
              <a:rPr lang="en-US" sz="2800" dirty="0"/>
              <a:t>.</a:t>
            </a:r>
          </a:p>
          <a:p>
            <a:pPr algn="just"/>
            <a:r>
              <a:rPr lang="en-US" sz="2800" dirty="0"/>
              <a:t>By default any </a:t>
            </a:r>
            <a:r>
              <a:rPr lang="en-US" sz="2800" dirty="0">
                <a:solidFill>
                  <a:srgbClr val="FF0000"/>
                </a:solidFill>
              </a:rPr>
              <a:t>attribute</a:t>
            </a:r>
            <a:r>
              <a:rPr lang="en-US" sz="2800" dirty="0"/>
              <a:t> of interface is </a:t>
            </a:r>
            <a:r>
              <a:rPr lang="en-US" sz="2800" b="1" dirty="0"/>
              <a:t>public, static and final.</a:t>
            </a:r>
            <a:endParaRPr lang="en-US" sz="2800" dirty="0"/>
          </a:p>
          <a:p>
            <a:pPr algn="just"/>
            <a:r>
              <a:rPr lang="en-US" sz="2800" dirty="0"/>
              <a:t>By default interface </a:t>
            </a:r>
            <a:r>
              <a:rPr lang="en-US" sz="2800" dirty="0">
                <a:solidFill>
                  <a:srgbClr val="FF0000"/>
                </a:solidFill>
              </a:rPr>
              <a:t>methods</a:t>
            </a:r>
            <a:r>
              <a:rPr lang="en-US" sz="2800" dirty="0"/>
              <a:t> are implicitly </a:t>
            </a:r>
            <a:r>
              <a:rPr lang="en-US" sz="2800" b="1" dirty="0"/>
              <a:t>abstract</a:t>
            </a:r>
            <a:r>
              <a:rPr lang="en-US" sz="2800" dirty="0"/>
              <a:t> and </a:t>
            </a:r>
            <a:r>
              <a:rPr lang="en-US" sz="2800" b="1" dirty="0"/>
              <a:t>public.</a:t>
            </a:r>
          </a:p>
          <a:p>
            <a:pPr algn="just"/>
            <a:endParaRPr lang="en-US" sz="1000" b="1" dirty="0"/>
          </a:p>
          <a:p>
            <a:pPr algn="just"/>
            <a:r>
              <a:rPr lang="en-US" sz="2800" dirty="0"/>
              <a:t>An interface can’t extend any class but it can extend another interface.</a:t>
            </a:r>
          </a:p>
          <a:p>
            <a:pPr algn="just"/>
            <a:endParaRPr lang="en-US" sz="1000" dirty="0"/>
          </a:p>
          <a:p>
            <a:pPr algn="just"/>
            <a:r>
              <a:rPr lang="en-US" sz="2800" dirty="0"/>
              <a:t>an interface can not implement another interface.</a:t>
            </a:r>
          </a:p>
          <a:p>
            <a:pPr algn="just"/>
            <a:endParaRPr lang="en-US" sz="1100" dirty="0"/>
          </a:p>
          <a:p>
            <a:pPr algn="just"/>
            <a:r>
              <a:rPr lang="en-US" sz="2800" dirty="0"/>
              <a:t>A class can not implement another class. A class can implement any number of interfaces</a:t>
            </a:r>
          </a:p>
          <a:p>
            <a:pPr algn="just"/>
            <a:endParaRPr lang="en-US" sz="2800" dirty="0"/>
          </a:p>
        </p:txBody>
      </p:sp>
    </p:spTree>
    <p:extLst>
      <p:ext uri="{BB962C8B-B14F-4D97-AF65-F5344CB8AC3E}">
        <p14:creationId xmlns:p14="http://schemas.microsoft.com/office/powerpoint/2010/main" val="377412374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3E6C0-C989-4583-8377-240CC0EBBF89}"/>
              </a:ext>
            </a:extLst>
          </p:cNvPr>
          <p:cNvSpPr>
            <a:spLocks noGrp="1"/>
          </p:cNvSpPr>
          <p:nvPr>
            <p:ph type="title"/>
          </p:nvPr>
        </p:nvSpPr>
        <p:spPr/>
        <p:txBody>
          <a:bodyPr/>
          <a:lstStyle/>
          <a:p>
            <a:r>
              <a:rPr lang="en-US" b="1" dirty="0">
                <a:solidFill>
                  <a:srgbClr val="FF6600"/>
                </a:solidFill>
              </a:rPr>
              <a:t>Interface Important Points				3</a:t>
            </a:r>
            <a:endParaRPr lang="en-US" dirty="0"/>
          </a:p>
        </p:txBody>
      </p:sp>
      <p:sp>
        <p:nvSpPr>
          <p:cNvPr id="3" name="Content Placeholder 2">
            <a:extLst>
              <a:ext uri="{FF2B5EF4-FFF2-40B4-BE49-F238E27FC236}">
                <a16:creationId xmlns:a16="http://schemas.microsoft.com/office/drawing/2014/main" id="{28823D29-F201-49A2-8341-4F615BF05F7C}"/>
              </a:ext>
            </a:extLst>
          </p:cNvPr>
          <p:cNvSpPr>
            <a:spLocks noGrp="1"/>
          </p:cNvSpPr>
          <p:nvPr>
            <p:ph idx="1"/>
          </p:nvPr>
        </p:nvSpPr>
        <p:spPr/>
        <p:txBody>
          <a:bodyPr>
            <a:normAutofit/>
          </a:bodyPr>
          <a:lstStyle/>
          <a:p>
            <a:pPr algn="just"/>
            <a:r>
              <a:rPr lang="en-US" sz="2400" dirty="0"/>
              <a:t>If there are </a:t>
            </a:r>
            <a:r>
              <a:rPr lang="en-US" sz="2400" b="1" dirty="0"/>
              <a:t>two or more same methods</a:t>
            </a:r>
            <a:r>
              <a:rPr lang="en-US" sz="2400" dirty="0"/>
              <a:t> in two interfaces and a class implements both interfaces, implementation of the method once is enough.</a:t>
            </a:r>
          </a:p>
        </p:txBody>
      </p:sp>
      <p:sp>
        <p:nvSpPr>
          <p:cNvPr id="5" name="Rectangle 4">
            <a:extLst>
              <a:ext uri="{FF2B5EF4-FFF2-40B4-BE49-F238E27FC236}">
                <a16:creationId xmlns:a16="http://schemas.microsoft.com/office/drawing/2014/main" id="{11E42873-9441-4B4A-968C-4A0FF870D356}"/>
              </a:ext>
            </a:extLst>
          </p:cNvPr>
          <p:cNvSpPr/>
          <p:nvPr/>
        </p:nvSpPr>
        <p:spPr>
          <a:xfrm>
            <a:off x="1229503" y="2690336"/>
            <a:ext cx="2234914"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interface A</a:t>
            </a:r>
          </a:p>
          <a:p>
            <a:r>
              <a:rPr lang="en-US" dirty="0"/>
              <a:t>{</a:t>
            </a:r>
          </a:p>
          <a:p>
            <a:r>
              <a:rPr lang="en-US" dirty="0"/>
              <a:t>   public void </a:t>
            </a:r>
            <a:r>
              <a:rPr lang="en-US" dirty="0" err="1"/>
              <a:t>aaa</a:t>
            </a:r>
            <a:r>
              <a:rPr lang="en-US" dirty="0"/>
              <a:t>();</a:t>
            </a:r>
          </a:p>
          <a:p>
            <a:r>
              <a:rPr lang="en-US" dirty="0"/>
              <a:t>}</a:t>
            </a:r>
          </a:p>
          <a:p>
            <a:r>
              <a:rPr lang="en-US" dirty="0"/>
              <a:t>interface B</a:t>
            </a:r>
          </a:p>
          <a:p>
            <a:r>
              <a:rPr lang="en-US" dirty="0"/>
              <a:t>{</a:t>
            </a:r>
          </a:p>
          <a:p>
            <a:r>
              <a:rPr lang="en-US" dirty="0"/>
              <a:t>   public void </a:t>
            </a:r>
            <a:r>
              <a:rPr lang="en-US" dirty="0" err="1"/>
              <a:t>aaa</a:t>
            </a:r>
            <a:r>
              <a:rPr lang="en-US" dirty="0"/>
              <a:t>();</a:t>
            </a:r>
          </a:p>
          <a:p>
            <a:r>
              <a:rPr lang="en-US" dirty="0"/>
              <a:t>}</a:t>
            </a:r>
          </a:p>
        </p:txBody>
      </p:sp>
      <p:sp>
        <p:nvSpPr>
          <p:cNvPr id="7" name="Rectangle 6">
            <a:extLst>
              <a:ext uri="{FF2B5EF4-FFF2-40B4-BE49-F238E27FC236}">
                <a16:creationId xmlns:a16="http://schemas.microsoft.com/office/drawing/2014/main" id="{50570936-3B84-4201-BF0E-32D9EAE0CD45}"/>
              </a:ext>
            </a:extLst>
          </p:cNvPr>
          <p:cNvSpPr/>
          <p:nvPr/>
        </p:nvSpPr>
        <p:spPr>
          <a:xfrm>
            <a:off x="4998720" y="2274838"/>
            <a:ext cx="6096000" cy="313932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dirty="0"/>
              <a:t>class Central implements A,B</a:t>
            </a:r>
          </a:p>
          <a:p>
            <a:r>
              <a:rPr lang="en-US" dirty="0"/>
              <a:t>{</a:t>
            </a:r>
          </a:p>
          <a:p>
            <a:r>
              <a:rPr lang="en-US" dirty="0"/>
              <a:t>   public void </a:t>
            </a:r>
            <a:r>
              <a:rPr lang="en-US" dirty="0" err="1"/>
              <a:t>aaa</a:t>
            </a:r>
            <a:r>
              <a:rPr lang="en-US" dirty="0"/>
              <a:t>()</a:t>
            </a:r>
          </a:p>
          <a:p>
            <a:r>
              <a:rPr lang="en-US" dirty="0"/>
              <a:t>   {</a:t>
            </a:r>
          </a:p>
          <a:p>
            <a:r>
              <a:rPr lang="en-US" dirty="0"/>
              <a:t>        //Any Code here</a:t>
            </a:r>
          </a:p>
          <a:p>
            <a:r>
              <a:rPr lang="en-US" dirty="0"/>
              <a:t>   }</a:t>
            </a:r>
          </a:p>
          <a:p>
            <a:r>
              <a:rPr lang="en-US" dirty="0"/>
              <a:t>   public static void main(String </a:t>
            </a:r>
            <a:r>
              <a:rPr lang="en-US" dirty="0" err="1"/>
              <a:t>args</a:t>
            </a:r>
            <a:r>
              <a:rPr lang="en-US" dirty="0"/>
              <a:t>[])</a:t>
            </a:r>
          </a:p>
          <a:p>
            <a:r>
              <a:rPr lang="en-US" dirty="0"/>
              <a:t>   {</a:t>
            </a:r>
          </a:p>
          <a:p>
            <a:r>
              <a:rPr lang="en-US" dirty="0"/>
              <a:t>        //Statements</a:t>
            </a:r>
          </a:p>
          <a:p>
            <a:r>
              <a:rPr lang="en-US" dirty="0"/>
              <a:t>    }</a:t>
            </a:r>
          </a:p>
          <a:p>
            <a:r>
              <a:rPr lang="en-US" dirty="0"/>
              <a:t>}</a:t>
            </a:r>
          </a:p>
        </p:txBody>
      </p:sp>
    </p:spTree>
    <p:extLst>
      <p:ext uri="{BB962C8B-B14F-4D97-AF65-F5344CB8AC3E}">
        <p14:creationId xmlns:p14="http://schemas.microsoft.com/office/powerpoint/2010/main" val="17832936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BBA72-9AA3-44E3-9856-63D20B303B7B}"/>
              </a:ext>
            </a:extLst>
          </p:cNvPr>
          <p:cNvSpPr>
            <a:spLocks noGrp="1"/>
          </p:cNvSpPr>
          <p:nvPr>
            <p:ph type="title"/>
          </p:nvPr>
        </p:nvSpPr>
        <p:spPr/>
        <p:txBody>
          <a:bodyPr/>
          <a:lstStyle/>
          <a:p>
            <a:r>
              <a:rPr lang="en-US" b="1" dirty="0">
                <a:solidFill>
                  <a:srgbClr val="FF6600"/>
                </a:solidFill>
              </a:rPr>
              <a:t>Interface Important Points				4</a:t>
            </a:r>
            <a:endParaRPr lang="en-US" dirty="0"/>
          </a:p>
        </p:txBody>
      </p:sp>
      <p:sp>
        <p:nvSpPr>
          <p:cNvPr id="3" name="Content Placeholder 2">
            <a:extLst>
              <a:ext uri="{FF2B5EF4-FFF2-40B4-BE49-F238E27FC236}">
                <a16:creationId xmlns:a16="http://schemas.microsoft.com/office/drawing/2014/main" id="{A0566421-443D-4C8E-8DAB-BF62312B30A2}"/>
              </a:ext>
            </a:extLst>
          </p:cNvPr>
          <p:cNvSpPr>
            <a:spLocks noGrp="1"/>
          </p:cNvSpPr>
          <p:nvPr>
            <p:ph idx="1"/>
          </p:nvPr>
        </p:nvSpPr>
        <p:spPr/>
        <p:txBody>
          <a:bodyPr>
            <a:normAutofit/>
          </a:bodyPr>
          <a:lstStyle/>
          <a:p>
            <a:pPr algn="just"/>
            <a:r>
              <a:rPr lang="en-US" sz="2400" dirty="0"/>
              <a:t>A class cannot implement two interfaces that have methods with same name but different return type.</a:t>
            </a:r>
          </a:p>
        </p:txBody>
      </p:sp>
      <p:sp>
        <p:nvSpPr>
          <p:cNvPr id="4" name="Rectangle 3">
            <a:extLst>
              <a:ext uri="{FF2B5EF4-FFF2-40B4-BE49-F238E27FC236}">
                <a16:creationId xmlns:a16="http://schemas.microsoft.com/office/drawing/2014/main" id="{F513CDA3-347D-4550-BFF9-5E48AE63A0BE}"/>
              </a:ext>
            </a:extLst>
          </p:cNvPr>
          <p:cNvSpPr/>
          <p:nvPr/>
        </p:nvSpPr>
        <p:spPr>
          <a:xfrm>
            <a:off x="1229503" y="2690336"/>
            <a:ext cx="2234914"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interface A</a:t>
            </a:r>
          </a:p>
          <a:p>
            <a:r>
              <a:rPr lang="en-US" dirty="0"/>
              <a:t>{</a:t>
            </a:r>
          </a:p>
          <a:p>
            <a:r>
              <a:rPr lang="en-US" dirty="0"/>
              <a:t>   </a:t>
            </a:r>
            <a:r>
              <a:rPr lang="en-US" dirty="0">
                <a:solidFill>
                  <a:srgbClr val="FF6600"/>
                </a:solidFill>
              </a:rPr>
              <a:t>public void </a:t>
            </a:r>
            <a:r>
              <a:rPr lang="en-US" dirty="0" err="1">
                <a:solidFill>
                  <a:srgbClr val="FF6600"/>
                </a:solidFill>
              </a:rPr>
              <a:t>aaa</a:t>
            </a:r>
            <a:r>
              <a:rPr lang="en-US" dirty="0">
                <a:solidFill>
                  <a:srgbClr val="FF6600"/>
                </a:solidFill>
              </a:rPr>
              <a:t>();</a:t>
            </a:r>
          </a:p>
          <a:p>
            <a:r>
              <a:rPr lang="en-US" dirty="0"/>
              <a:t>}</a:t>
            </a:r>
          </a:p>
          <a:p>
            <a:r>
              <a:rPr lang="en-US" dirty="0"/>
              <a:t>interface B</a:t>
            </a:r>
          </a:p>
          <a:p>
            <a:r>
              <a:rPr lang="en-US" dirty="0"/>
              <a:t>{</a:t>
            </a:r>
          </a:p>
          <a:p>
            <a:r>
              <a:rPr lang="en-US" dirty="0">
                <a:solidFill>
                  <a:srgbClr val="FF6600"/>
                </a:solidFill>
              </a:rPr>
              <a:t>   public void </a:t>
            </a:r>
            <a:r>
              <a:rPr lang="en-US" dirty="0" err="1">
                <a:solidFill>
                  <a:srgbClr val="FF6600"/>
                </a:solidFill>
              </a:rPr>
              <a:t>aaa</a:t>
            </a:r>
            <a:r>
              <a:rPr lang="en-US" dirty="0">
                <a:solidFill>
                  <a:srgbClr val="FF6600"/>
                </a:solidFill>
              </a:rPr>
              <a:t>();</a:t>
            </a:r>
          </a:p>
          <a:p>
            <a:r>
              <a:rPr lang="en-US" dirty="0"/>
              <a:t>}</a:t>
            </a:r>
          </a:p>
        </p:txBody>
      </p:sp>
      <p:sp>
        <p:nvSpPr>
          <p:cNvPr id="5" name="Rectangle 4">
            <a:extLst>
              <a:ext uri="{FF2B5EF4-FFF2-40B4-BE49-F238E27FC236}">
                <a16:creationId xmlns:a16="http://schemas.microsoft.com/office/drawing/2014/main" id="{7F110A36-8F4F-461F-BC43-91E5CC8D5E5A}"/>
              </a:ext>
            </a:extLst>
          </p:cNvPr>
          <p:cNvSpPr/>
          <p:nvPr/>
        </p:nvSpPr>
        <p:spPr>
          <a:xfrm>
            <a:off x="4695208" y="2050187"/>
            <a:ext cx="6096000" cy="3693319"/>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dirty="0"/>
              <a:t>class Central implements A,B</a:t>
            </a:r>
          </a:p>
          <a:p>
            <a:r>
              <a:rPr lang="en-US" dirty="0"/>
              <a:t>{</a:t>
            </a:r>
          </a:p>
          <a:p>
            <a:endParaRPr lang="en-US" dirty="0"/>
          </a:p>
          <a:p>
            <a:r>
              <a:rPr lang="en-US" dirty="0">
                <a:solidFill>
                  <a:srgbClr val="FF6600"/>
                </a:solidFill>
              </a:rPr>
              <a:t>   public void </a:t>
            </a:r>
            <a:r>
              <a:rPr lang="en-US" dirty="0" err="1">
                <a:solidFill>
                  <a:srgbClr val="FF6600"/>
                </a:solidFill>
              </a:rPr>
              <a:t>aaa</a:t>
            </a:r>
            <a:r>
              <a:rPr lang="en-US" dirty="0">
                <a:solidFill>
                  <a:srgbClr val="FF6600"/>
                </a:solidFill>
              </a:rPr>
              <a:t>() // error</a:t>
            </a:r>
          </a:p>
          <a:p>
            <a:r>
              <a:rPr lang="en-US" dirty="0"/>
              <a:t>   {    }</a:t>
            </a:r>
          </a:p>
          <a:p>
            <a:r>
              <a:rPr lang="en-US" dirty="0">
                <a:solidFill>
                  <a:srgbClr val="FF6600"/>
                </a:solidFill>
              </a:rPr>
              <a:t>   public int </a:t>
            </a:r>
            <a:r>
              <a:rPr lang="en-US" dirty="0" err="1">
                <a:solidFill>
                  <a:srgbClr val="FF6600"/>
                </a:solidFill>
              </a:rPr>
              <a:t>aaa</a:t>
            </a:r>
            <a:r>
              <a:rPr lang="en-US" dirty="0">
                <a:solidFill>
                  <a:srgbClr val="FF6600"/>
                </a:solidFill>
              </a:rPr>
              <a:t>() // error</a:t>
            </a:r>
          </a:p>
          <a:p>
            <a:r>
              <a:rPr lang="en-US" dirty="0"/>
              <a:t>   {    }</a:t>
            </a:r>
          </a:p>
          <a:p>
            <a:endParaRPr lang="en-US" dirty="0"/>
          </a:p>
          <a:p>
            <a:r>
              <a:rPr lang="en-US" dirty="0"/>
              <a:t>   public static void main(String </a:t>
            </a:r>
            <a:r>
              <a:rPr lang="en-US" dirty="0" err="1"/>
              <a:t>args</a:t>
            </a:r>
            <a:r>
              <a:rPr lang="en-US" dirty="0"/>
              <a:t>[])</a:t>
            </a:r>
          </a:p>
          <a:p>
            <a:r>
              <a:rPr lang="en-US" dirty="0"/>
              <a:t>   {</a:t>
            </a:r>
          </a:p>
          <a:p>
            <a:endParaRPr lang="en-US" dirty="0"/>
          </a:p>
          <a:p>
            <a:r>
              <a:rPr lang="en-US" dirty="0"/>
              <a:t>   }</a:t>
            </a:r>
          </a:p>
          <a:p>
            <a:r>
              <a:rPr lang="en-US" dirty="0"/>
              <a:t>}</a:t>
            </a:r>
          </a:p>
        </p:txBody>
      </p:sp>
    </p:spTree>
    <p:extLst>
      <p:ext uri="{BB962C8B-B14F-4D97-AF65-F5344CB8AC3E}">
        <p14:creationId xmlns:p14="http://schemas.microsoft.com/office/powerpoint/2010/main" val="31292704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BE542-FB7D-42A4-82F6-AF1118ACAAE9}"/>
              </a:ext>
            </a:extLst>
          </p:cNvPr>
          <p:cNvSpPr>
            <a:spLocks noGrp="1"/>
          </p:cNvSpPr>
          <p:nvPr>
            <p:ph type="title"/>
          </p:nvPr>
        </p:nvSpPr>
        <p:spPr>
          <a:xfrm>
            <a:off x="1058643" y="219429"/>
            <a:ext cx="10058400" cy="899160"/>
          </a:xfrm>
        </p:spPr>
        <p:txBody>
          <a:bodyPr/>
          <a:lstStyle/>
          <a:p>
            <a:r>
              <a:rPr lang="en-US" b="1" dirty="0">
                <a:solidFill>
                  <a:srgbClr val="FF6600"/>
                </a:solidFill>
              </a:rPr>
              <a:t>Interface Important Points				5</a:t>
            </a:r>
            <a:endParaRPr lang="en-US" dirty="0"/>
          </a:p>
        </p:txBody>
      </p:sp>
      <p:sp>
        <p:nvSpPr>
          <p:cNvPr id="3" name="Content Placeholder 2">
            <a:extLst>
              <a:ext uri="{FF2B5EF4-FFF2-40B4-BE49-F238E27FC236}">
                <a16:creationId xmlns:a16="http://schemas.microsoft.com/office/drawing/2014/main" id="{631F78F4-4B09-4187-B4E1-2F93B1AEB9DD}"/>
              </a:ext>
            </a:extLst>
          </p:cNvPr>
          <p:cNvSpPr>
            <a:spLocks noGrp="1"/>
          </p:cNvSpPr>
          <p:nvPr>
            <p:ph idx="1"/>
          </p:nvPr>
        </p:nvSpPr>
        <p:spPr>
          <a:xfrm>
            <a:off x="1105437" y="1257479"/>
            <a:ext cx="10058400" cy="4649894"/>
          </a:xfrm>
        </p:spPr>
        <p:txBody>
          <a:bodyPr>
            <a:normAutofit/>
          </a:bodyPr>
          <a:lstStyle/>
          <a:p>
            <a:r>
              <a:rPr lang="en-US" sz="2400" dirty="0"/>
              <a:t>Variable names conflicts can be resolved by interface name.</a:t>
            </a:r>
          </a:p>
        </p:txBody>
      </p:sp>
      <p:sp>
        <p:nvSpPr>
          <p:cNvPr id="4" name="Rectangle 3">
            <a:extLst>
              <a:ext uri="{FF2B5EF4-FFF2-40B4-BE49-F238E27FC236}">
                <a16:creationId xmlns:a16="http://schemas.microsoft.com/office/drawing/2014/main" id="{961AB5F0-76A5-42E3-BA3C-97C4ED84BF11}"/>
              </a:ext>
            </a:extLst>
          </p:cNvPr>
          <p:cNvSpPr/>
          <p:nvPr/>
        </p:nvSpPr>
        <p:spPr>
          <a:xfrm>
            <a:off x="4081100" y="1842175"/>
            <a:ext cx="7082737"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public class Main implements A,B</a:t>
            </a:r>
          </a:p>
          <a:p>
            <a:r>
              <a:rPr lang="en-US" dirty="0"/>
              <a:t>{</a:t>
            </a:r>
          </a:p>
          <a:p>
            <a:r>
              <a:rPr lang="en-US" dirty="0"/>
              <a:t>	public static void main(String[] </a:t>
            </a:r>
            <a:r>
              <a:rPr lang="en-US" dirty="0" err="1"/>
              <a:t>args</a:t>
            </a:r>
            <a:r>
              <a:rPr lang="en-US" dirty="0"/>
              <a:t>)</a:t>
            </a:r>
          </a:p>
          <a:p>
            <a:r>
              <a:rPr lang="en-US" dirty="0"/>
              <a:t>	 {</a:t>
            </a:r>
          </a:p>
          <a:p>
            <a:r>
              <a:rPr lang="en-US" dirty="0"/>
              <a:t>		</a:t>
            </a:r>
            <a:r>
              <a:rPr lang="en-US" dirty="0" err="1"/>
              <a:t>System.out.println</a:t>
            </a:r>
            <a:r>
              <a:rPr lang="en-US" dirty="0"/>
              <a:t>("Hello World");</a:t>
            </a:r>
          </a:p>
          <a:p>
            <a:r>
              <a:rPr lang="en-US" dirty="0">
                <a:solidFill>
                  <a:srgbClr val="FF0000"/>
                </a:solidFill>
              </a:rPr>
              <a:t>		</a:t>
            </a:r>
            <a:r>
              <a:rPr lang="en-US" dirty="0" err="1">
                <a:solidFill>
                  <a:srgbClr val="FF0000"/>
                </a:solidFill>
              </a:rPr>
              <a:t>System.out.println</a:t>
            </a:r>
            <a:r>
              <a:rPr lang="en-US" dirty="0">
                <a:solidFill>
                  <a:srgbClr val="FF0000"/>
                </a:solidFill>
              </a:rPr>
              <a:t>(x); </a:t>
            </a:r>
          </a:p>
          <a:p>
            <a:r>
              <a:rPr lang="en-US" dirty="0"/>
              <a:t>       		</a:t>
            </a:r>
            <a:r>
              <a:rPr lang="en-US" dirty="0" err="1"/>
              <a:t>System.out.println</a:t>
            </a:r>
            <a:r>
              <a:rPr lang="en-US" dirty="0"/>
              <a:t>(</a:t>
            </a:r>
            <a:r>
              <a:rPr lang="en-US" dirty="0" err="1"/>
              <a:t>A.x</a:t>
            </a:r>
            <a:r>
              <a:rPr lang="en-US" dirty="0"/>
              <a:t>);</a:t>
            </a:r>
          </a:p>
          <a:p>
            <a:r>
              <a:rPr lang="en-US" dirty="0"/>
              <a:t>       		</a:t>
            </a:r>
            <a:r>
              <a:rPr lang="en-US" dirty="0" err="1"/>
              <a:t>System.out.println</a:t>
            </a:r>
            <a:r>
              <a:rPr lang="en-US" dirty="0"/>
              <a:t>(</a:t>
            </a:r>
            <a:r>
              <a:rPr lang="en-US" dirty="0" err="1"/>
              <a:t>B.x</a:t>
            </a:r>
            <a:r>
              <a:rPr lang="en-US" dirty="0"/>
              <a:t>);</a:t>
            </a:r>
          </a:p>
          <a:p>
            <a:r>
              <a:rPr lang="en-US" dirty="0"/>
              <a:t>	}</a:t>
            </a:r>
          </a:p>
          <a:p>
            <a:r>
              <a:rPr lang="en-US" dirty="0"/>
              <a:t>}</a:t>
            </a:r>
          </a:p>
        </p:txBody>
      </p:sp>
      <p:sp>
        <p:nvSpPr>
          <p:cNvPr id="5" name="Rectangle 4">
            <a:extLst>
              <a:ext uri="{FF2B5EF4-FFF2-40B4-BE49-F238E27FC236}">
                <a16:creationId xmlns:a16="http://schemas.microsoft.com/office/drawing/2014/main" id="{416D4805-D2CF-4B81-B9C5-E33A55C401FA}"/>
              </a:ext>
            </a:extLst>
          </p:cNvPr>
          <p:cNvSpPr/>
          <p:nvPr/>
        </p:nvSpPr>
        <p:spPr>
          <a:xfrm>
            <a:off x="1458745" y="2054779"/>
            <a:ext cx="1670820"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interface A</a:t>
            </a:r>
          </a:p>
          <a:p>
            <a:r>
              <a:rPr lang="en-US" dirty="0"/>
              <a:t>{</a:t>
            </a:r>
          </a:p>
          <a:p>
            <a:r>
              <a:rPr lang="en-US" dirty="0"/>
              <a:t>   int x=10;</a:t>
            </a:r>
          </a:p>
          <a:p>
            <a:r>
              <a:rPr lang="en-US" dirty="0"/>
              <a:t>}</a:t>
            </a:r>
          </a:p>
          <a:p>
            <a:r>
              <a:rPr lang="en-US" dirty="0"/>
              <a:t>interface B</a:t>
            </a:r>
          </a:p>
          <a:p>
            <a:r>
              <a:rPr lang="en-US" dirty="0"/>
              <a:t>{</a:t>
            </a:r>
          </a:p>
          <a:p>
            <a:r>
              <a:rPr lang="en-US" dirty="0"/>
              <a:t>   int x=108;</a:t>
            </a:r>
          </a:p>
          <a:p>
            <a:r>
              <a:rPr lang="en-US" dirty="0"/>
              <a:t>}</a:t>
            </a:r>
          </a:p>
        </p:txBody>
      </p:sp>
      <p:sp>
        <p:nvSpPr>
          <p:cNvPr id="6" name="Rectangle 5">
            <a:extLst>
              <a:ext uri="{FF2B5EF4-FFF2-40B4-BE49-F238E27FC236}">
                <a16:creationId xmlns:a16="http://schemas.microsoft.com/office/drawing/2014/main" id="{601A0D40-6AF2-4B52-A117-FF06EAA4FAF9}"/>
              </a:ext>
            </a:extLst>
          </p:cNvPr>
          <p:cNvSpPr/>
          <p:nvPr/>
        </p:nvSpPr>
        <p:spPr>
          <a:xfrm>
            <a:off x="4081100" y="4821449"/>
            <a:ext cx="7082737" cy="1477328"/>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wrap="square">
            <a:spAutoFit/>
          </a:bodyPr>
          <a:lstStyle/>
          <a:p>
            <a:r>
              <a:rPr lang="en-US" dirty="0"/>
              <a:t>error: reference to x is ambiguous</a:t>
            </a:r>
          </a:p>
          <a:p>
            <a:r>
              <a:rPr lang="en-US" dirty="0"/>
              <a:t>                </a:t>
            </a:r>
            <a:r>
              <a:rPr lang="en-US" dirty="0" err="1"/>
              <a:t>System.out.println</a:t>
            </a:r>
            <a:r>
              <a:rPr lang="en-US" dirty="0"/>
              <a:t>(x);</a:t>
            </a:r>
          </a:p>
          <a:p>
            <a:r>
              <a:rPr lang="en-US" dirty="0"/>
              <a:t>By Commenting [</a:t>
            </a:r>
            <a:r>
              <a:rPr lang="en-US" dirty="0" err="1"/>
              <a:t>System.out.println</a:t>
            </a:r>
            <a:r>
              <a:rPr lang="en-US" dirty="0"/>
              <a:t>(x);] line </a:t>
            </a:r>
          </a:p>
          <a:p>
            <a:r>
              <a:rPr lang="en-US" dirty="0" err="1"/>
              <a:t>Ouput</a:t>
            </a:r>
            <a:r>
              <a:rPr lang="en-US" dirty="0"/>
              <a:t> is: 10</a:t>
            </a:r>
          </a:p>
          <a:p>
            <a:r>
              <a:rPr lang="en-US" dirty="0"/>
              <a:t>                 108</a:t>
            </a:r>
          </a:p>
        </p:txBody>
      </p:sp>
    </p:spTree>
    <p:extLst>
      <p:ext uri="{BB962C8B-B14F-4D97-AF65-F5344CB8AC3E}">
        <p14:creationId xmlns:p14="http://schemas.microsoft.com/office/powerpoint/2010/main" val="4130669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Multi-threaded</a:t>
            </a:r>
          </a:p>
        </p:txBody>
      </p:sp>
      <p:sp>
        <p:nvSpPr>
          <p:cNvPr id="3" name="Content Placeholder 2"/>
          <p:cNvSpPr>
            <a:spLocks noGrp="1"/>
          </p:cNvSpPr>
          <p:nvPr>
            <p:ph idx="1"/>
          </p:nvPr>
        </p:nvSpPr>
        <p:spPr/>
        <p:txBody>
          <a:bodyPr>
            <a:normAutofit/>
          </a:bodyPr>
          <a:lstStyle/>
          <a:p>
            <a:pPr algn="just">
              <a:lnSpc>
                <a:spcPct val="100000"/>
              </a:lnSpc>
            </a:pPr>
            <a:r>
              <a:rPr lang="en-US" sz="3200" dirty="0"/>
              <a:t>Java programs that deal with multiple tasks at same time. Multithreading achieved with help of Thread class and interface.</a:t>
            </a:r>
          </a:p>
          <a:p>
            <a:pPr algn="just">
              <a:lnSpc>
                <a:spcPct val="100000"/>
              </a:lnSpc>
            </a:pPr>
            <a:r>
              <a:rPr lang="en-US" sz="3200" dirty="0"/>
              <a:t>The same memory and resources are used by multiple threads running at the same time</a:t>
            </a:r>
          </a:p>
        </p:txBody>
      </p:sp>
      <p:pic>
        <p:nvPicPr>
          <p:cNvPr id="3076" name="Picture 4" descr="Teamwork vs working alone artwork depicts the Vector Image">
            <a:extLst>
              <a:ext uri="{FF2B5EF4-FFF2-40B4-BE49-F238E27FC236}">
                <a16:creationId xmlns:a16="http://schemas.microsoft.com/office/drawing/2014/main" id="{DE44605E-A1E8-47E8-B28C-8910E49E3F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26" t="6784" r="6548" b="60468"/>
          <a:stretch/>
        </p:blipFill>
        <p:spPr bwMode="auto">
          <a:xfrm>
            <a:off x="811732" y="4220584"/>
            <a:ext cx="5231331" cy="20806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Teamwork vs working alone artwork depicts the Vector Image">
            <a:extLst>
              <a:ext uri="{FF2B5EF4-FFF2-40B4-BE49-F238E27FC236}">
                <a16:creationId xmlns:a16="http://schemas.microsoft.com/office/drawing/2014/main" id="{4355BE58-3A7A-467C-B9C5-E91F263ED6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89" t="52515" r="7685" b="14736"/>
          <a:stretch/>
        </p:blipFill>
        <p:spPr bwMode="auto">
          <a:xfrm>
            <a:off x="6217922" y="4220584"/>
            <a:ext cx="5231331" cy="208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82049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9E5E0-296F-4C86-9F4E-277F4E8701EE}"/>
              </a:ext>
            </a:extLst>
          </p:cNvPr>
          <p:cNvSpPr>
            <a:spLocks noGrp="1"/>
          </p:cNvSpPr>
          <p:nvPr>
            <p:ph type="title"/>
          </p:nvPr>
        </p:nvSpPr>
        <p:spPr>
          <a:xfrm>
            <a:off x="1097280" y="286603"/>
            <a:ext cx="10058400" cy="833859"/>
          </a:xfrm>
        </p:spPr>
        <p:txBody>
          <a:bodyPr/>
          <a:lstStyle/>
          <a:p>
            <a:r>
              <a:rPr lang="en-US" dirty="0"/>
              <a:t>Spot the Error</a:t>
            </a:r>
          </a:p>
        </p:txBody>
      </p:sp>
      <p:sp>
        <p:nvSpPr>
          <p:cNvPr id="6" name="Rectangle 5">
            <a:extLst>
              <a:ext uri="{FF2B5EF4-FFF2-40B4-BE49-F238E27FC236}">
                <a16:creationId xmlns:a16="http://schemas.microsoft.com/office/drawing/2014/main" id="{DA77F727-1A6B-4F57-95E1-731F66BCA28B}"/>
              </a:ext>
            </a:extLst>
          </p:cNvPr>
          <p:cNvSpPr/>
          <p:nvPr/>
        </p:nvSpPr>
        <p:spPr>
          <a:xfrm>
            <a:off x="111617" y="1231649"/>
            <a:ext cx="3048000" cy="2308324"/>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r>
              <a:rPr lang="en-US" dirty="0"/>
              <a:t>interface Bank</a:t>
            </a:r>
          </a:p>
          <a:p>
            <a:r>
              <a:rPr lang="en-US" dirty="0"/>
              <a:t>{</a:t>
            </a:r>
          </a:p>
          <a:p>
            <a:r>
              <a:rPr lang="en-US" dirty="0"/>
              <a:t>   int a=10;</a:t>
            </a:r>
          </a:p>
          <a:p>
            <a:r>
              <a:rPr lang="en-US" dirty="0"/>
              <a:t>   public int b=10;</a:t>
            </a:r>
          </a:p>
          <a:p>
            <a:r>
              <a:rPr lang="en-US" dirty="0"/>
              <a:t>   public static final int c=10;</a:t>
            </a:r>
          </a:p>
          <a:p>
            <a:r>
              <a:rPr lang="en-US" dirty="0"/>
              <a:t>   final int d=10;</a:t>
            </a:r>
          </a:p>
          <a:p>
            <a:r>
              <a:rPr lang="en-US" dirty="0"/>
              <a:t>   static int e=0;</a:t>
            </a:r>
          </a:p>
          <a:p>
            <a:r>
              <a:rPr lang="en-US" dirty="0"/>
              <a:t>}</a:t>
            </a:r>
          </a:p>
        </p:txBody>
      </p:sp>
      <p:sp>
        <p:nvSpPr>
          <p:cNvPr id="7" name="Rectangle 6">
            <a:extLst>
              <a:ext uri="{FF2B5EF4-FFF2-40B4-BE49-F238E27FC236}">
                <a16:creationId xmlns:a16="http://schemas.microsoft.com/office/drawing/2014/main" id="{0FD1CAE8-C2D8-4276-98DE-9F122E44E82E}"/>
              </a:ext>
            </a:extLst>
          </p:cNvPr>
          <p:cNvSpPr/>
          <p:nvPr/>
        </p:nvSpPr>
        <p:spPr>
          <a:xfrm>
            <a:off x="3316308" y="1231649"/>
            <a:ext cx="3048000" cy="1200329"/>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r>
              <a:rPr lang="en-US" dirty="0"/>
              <a:t>interface Bank</a:t>
            </a:r>
          </a:p>
          <a:p>
            <a:r>
              <a:rPr lang="en-US" dirty="0"/>
              <a:t>{</a:t>
            </a:r>
          </a:p>
          <a:p>
            <a:r>
              <a:rPr lang="en-US" dirty="0"/>
              <a:t>      int x;</a:t>
            </a:r>
          </a:p>
          <a:p>
            <a:r>
              <a:rPr lang="en-US" dirty="0"/>
              <a:t>}</a:t>
            </a:r>
          </a:p>
        </p:txBody>
      </p:sp>
      <p:sp>
        <p:nvSpPr>
          <p:cNvPr id="9" name="Rectangle 8">
            <a:extLst>
              <a:ext uri="{FF2B5EF4-FFF2-40B4-BE49-F238E27FC236}">
                <a16:creationId xmlns:a16="http://schemas.microsoft.com/office/drawing/2014/main" id="{98898EEB-3023-4B9C-AF70-5791CA8E298A}"/>
              </a:ext>
            </a:extLst>
          </p:cNvPr>
          <p:cNvSpPr/>
          <p:nvPr/>
        </p:nvSpPr>
        <p:spPr>
          <a:xfrm>
            <a:off x="6542469" y="1231649"/>
            <a:ext cx="5537913" cy="3416320"/>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r>
              <a:rPr lang="en-US" dirty="0"/>
              <a:t>interface </a:t>
            </a:r>
            <a:r>
              <a:rPr lang="en-US" dirty="0" err="1"/>
              <a:t>Sathu</a:t>
            </a:r>
            <a:endParaRPr lang="en-US" dirty="0"/>
          </a:p>
          <a:p>
            <a:r>
              <a:rPr lang="en-US" dirty="0"/>
              <a:t>{</a:t>
            </a:r>
          </a:p>
          <a:p>
            <a:r>
              <a:rPr lang="en-US" dirty="0"/>
              <a:t>    public static final int a=90;</a:t>
            </a:r>
          </a:p>
          <a:p>
            <a:r>
              <a:rPr lang="en-US" dirty="0"/>
              <a:t>}</a:t>
            </a:r>
          </a:p>
          <a:p>
            <a:r>
              <a:rPr lang="en-US" dirty="0"/>
              <a:t>public class Main implements </a:t>
            </a:r>
            <a:r>
              <a:rPr lang="en-US" dirty="0" err="1"/>
              <a:t>sathu</a:t>
            </a:r>
            <a:endParaRPr lang="en-US" dirty="0"/>
          </a:p>
          <a:p>
            <a:r>
              <a:rPr lang="en-US" dirty="0"/>
              <a:t>{</a:t>
            </a:r>
          </a:p>
          <a:p>
            <a:r>
              <a:rPr lang="en-US" dirty="0"/>
              <a:t>	public static void main(String[] </a:t>
            </a:r>
            <a:r>
              <a:rPr lang="en-US" dirty="0" err="1"/>
              <a:t>args</a:t>
            </a:r>
            <a:r>
              <a:rPr lang="en-US" dirty="0"/>
              <a:t>) </a:t>
            </a:r>
          </a:p>
          <a:p>
            <a:r>
              <a:rPr lang="en-US" dirty="0"/>
              <a:t>	{</a:t>
            </a:r>
          </a:p>
          <a:p>
            <a:r>
              <a:rPr lang="en-US" dirty="0"/>
              <a:t>		</a:t>
            </a:r>
            <a:r>
              <a:rPr lang="en-US" dirty="0" err="1"/>
              <a:t>System.out.println</a:t>
            </a:r>
            <a:r>
              <a:rPr lang="en-US" dirty="0"/>
              <a:t>("Hello World");</a:t>
            </a:r>
          </a:p>
          <a:p>
            <a:r>
              <a:rPr lang="en-US" dirty="0"/>
              <a:t>		</a:t>
            </a:r>
            <a:r>
              <a:rPr lang="en-US" dirty="0" err="1"/>
              <a:t>Sathu.a</a:t>
            </a:r>
            <a:r>
              <a:rPr lang="en-US" dirty="0"/>
              <a:t>=100;</a:t>
            </a:r>
          </a:p>
          <a:p>
            <a:r>
              <a:rPr lang="en-US" dirty="0"/>
              <a:t>	}</a:t>
            </a:r>
          </a:p>
          <a:p>
            <a:r>
              <a:rPr lang="en-US" dirty="0"/>
              <a:t>}</a:t>
            </a:r>
          </a:p>
        </p:txBody>
      </p:sp>
    </p:spTree>
    <p:extLst>
      <p:ext uri="{BB962C8B-B14F-4D97-AF65-F5344CB8AC3E}">
        <p14:creationId xmlns:p14="http://schemas.microsoft.com/office/powerpoint/2010/main" val="3801929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77F727-1A6B-4F57-95E1-731F66BCA28B}"/>
              </a:ext>
            </a:extLst>
          </p:cNvPr>
          <p:cNvSpPr/>
          <p:nvPr/>
        </p:nvSpPr>
        <p:spPr>
          <a:xfrm>
            <a:off x="111617" y="1231649"/>
            <a:ext cx="3048000" cy="2308324"/>
          </a:xfrm>
          <a:prstGeom prst="rect">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wrap="square">
            <a:spAutoFit/>
          </a:bodyPr>
          <a:lstStyle/>
          <a:p>
            <a:r>
              <a:rPr lang="en-US" dirty="0"/>
              <a:t>interface Bank</a:t>
            </a:r>
          </a:p>
          <a:p>
            <a:r>
              <a:rPr lang="en-US" dirty="0"/>
              <a:t>{</a:t>
            </a:r>
          </a:p>
          <a:p>
            <a:r>
              <a:rPr lang="en-US" dirty="0"/>
              <a:t>   int a=10;</a:t>
            </a:r>
          </a:p>
          <a:p>
            <a:r>
              <a:rPr lang="en-US" dirty="0"/>
              <a:t>   public int b=10;</a:t>
            </a:r>
          </a:p>
          <a:p>
            <a:r>
              <a:rPr lang="en-US" dirty="0"/>
              <a:t>   public static final int c=10;</a:t>
            </a:r>
          </a:p>
          <a:p>
            <a:r>
              <a:rPr lang="en-US" dirty="0"/>
              <a:t>   final int d=10;</a:t>
            </a:r>
          </a:p>
          <a:p>
            <a:r>
              <a:rPr lang="en-US" dirty="0"/>
              <a:t>   static int e=0;</a:t>
            </a:r>
          </a:p>
          <a:p>
            <a:r>
              <a:rPr lang="en-US" dirty="0"/>
              <a:t>}</a:t>
            </a:r>
          </a:p>
        </p:txBody>
      </p:sp>
      <p:sp>
        <p:nvSpPr>
          <p:cNvPr id="7" name="Rectangle 6">
            <a:extLst>
              <a:ext uri="{FF2B5EF4-FFF2-40B4-BE49-F238E27FC236}">
                <a16:creationId xmlns:a16="http://schemas.microsoft.com/office/drawing/2014/main" id="{0FD1CAE8-C2D8-4276-98DE-9F122E44E82E}"/>
              </a:ext>
            </a:extLst>
          </p:cNvPr>
          <p:cNvSpPr/>
          <p:nvPr/>
        </p:nvSpPr>
        <p:spPr>
          <a:xfrm>
            <a:off x="3316308" y="1231649"/>
            <a:ext cx="3048000" cy="120032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wrap="square">
            <a:spAutoFit/>
          </a:bodyPr>
          <a:lstStyle/>
          <a:p>
            <a:r>
              <a:rPr lang="en-US" dirty="0"/>
              <a:t>interface Bank</a:t>
            </a:r>
          </a:p>
          <a:p>
            <a:r>
              <a:rPr lang="en-US" dirty="0"/>
              <a:t>{</a:t>
            </a:r>
          </a:p>
          <a:p>
            <a:r>
              <a:rPr lang="en-US" dirty="0"/>
              <a:t>      int a;//Compile-time error</a:t>
            </a:r>
          </a:p>
          <a:p>
            <a:r>
              <a:rPr lang="en-US" dirty="0"/>
              <a:t>}</a:t>
            </a:r>
          </a:p>
        </p:txBody>
      </p:sp>
      <p:sp>
        <p:nvSpPr>
          <p:cNvPr id="9" name="Rectangle 8">
            <a:extLst>
              <a:ext uri="{FF2B5EF4-FFF2-40B4-BE49-F238E27FC236}">
                <a16:creationId xmlns:a16="http://schemas.microsoft.com/office/drawing/2014/main" id="{98898EEB-3023-4B9C-AF70-5791CA8E298A}"/>
              </a:ext>
            </a:extLst>
          </p:cNvPr>
          <p:cNvSpPr/>
          <p:nvPr/>
        </p:nvSpPr>
        <p:spPr>
          <a:xfrm>
            <a:off x="6542469" y="1231649"/>
            <a:ext cx="5537913" cy="313932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wrap="square">
            <a:spAutoFit/>
          </a:bodyPr>
          <a:lstStyle/>
          <a:p>
            <a:r>
              <a:rPr lang="en-US" dirty="0"/>
              <a:t>interface </a:t>
            </a:r>
            <a:r>
              <a:rPr lang="en-US" dirty="0" err="1"/>
              <a:t>Sathu</a:t>
            </a:r>
            <a:endParaRPr lang="en-US" dirty="0"/>
          </a:p>
          <a:p>
            <a:r>
              <a:rPr lang="en-US" dirty="0"/>
              <a:t>{</a:t>
            </a:r>
          </a:p>
          <a:p>
            <a:r>
              <a:rPr lang="en-US" dirty="0"/>
              <a:t>    public static final int a=90;</a:t>
            </a:r>
          </a:p>
          <a:p>
            <a:r>
              <a:rPr lang="en-US" dirty="0"/>
              <a:t>}</a:t>
            </a:r>
          </a:p>
          <a:p>
            <a:r>
              <a:rPr lang="en-US" dirty="0"/>
              <a:t>public class Main implements </a:t>
            </a:r>
            <a:r>
              <a:rPr lang="en-US" dirty="0" err="1"/>
              <a:t>sathu</a:t>
            </a:r>
            <a:endParaRPr lang="en-US" dirty="0"/>
          </a:p>
          <a:p>
            <a:r>
              <a:rPr lang="en-US" dirty="0"/>
              <a:t>{</a:t>
            </a:r>
          </a:p>
          <a:p>
            <a:r>
              <a:rPr lang="en-US" dirty="0"/>
              <a:t>	public static void main(String[] </a:t>
            </a:r>
            <a:r>
              <a:rPr lang="en-US" dirty="0" err="1"/>
              <a:t>args</a:t>
            </a:r>
            <a:r>
              <a:rPr lang="en-US" dirty="0"/>
              <a:t>) {</a:t>
            </a:r>
          </a:p>
          <a:p>
            <a:r>
              <a:rPr lang="en-US" dirty="0"/>
              <a:t>		</a:t>
            </a:r>
            <a:r>
              <a:rPr lang="en-US" dirty="0" err="1"/>
              <a:t>System.out.println</a:t>
            </a:r>
            <a:r>
              <a:rPr lang="en-US" dirty="0"/>
              <a:t>("Hello World");</a:t>
            </a:r>
          </a:p>
          <a:p>
            <a:r>
              <a:rPr lang="en-US" dirty="0"/>
              <a:t>		</a:t>
            </a:r>
            <a:r>
              <a:rPr lang="en-US" dirty="0" err="1"/>
              <a:t>Sathu.a</a:t>
            </a:r>
            <a:r>
              <a:rPr lang="en-US" dirty="0"/>
              <a:t>=100;</a:t>
            </a:r>
          </a:p>
          <a:p>
            <a:r>
              <a:rPr lang="en-US" dirty="0"/>
              <a:t>	}</a:t>
            </a:r>
          </a:p>
          <a:p>
            <a:r>
              <a:rPr lang="en-US" dirty="0"/>
              <a:t>}</a:t>
            </a:r>
          </a:p>
        </p:txBody>
      </p:sp>
      <p:sp>
        <p:nvSpPr>
          <p:cNvPr id="8" name="Rectangle 7">
            <a:extLst>
              <a:ext uri="{FF2B5EF4-FFF2-40B4-BE49-F238E27FC236}">
                <a16:creationId xmlns:a16="http://schemas.microsoft.com/office/drawing/2014/main" id="{8F994B25-1175-454E-BC06-07A2F74F6463}"/>
              </a:ext>
            </a:extLst>
          </p:cNvPr>
          <p:cNvSpPr/>
          <p:nvPr/>
        </p:nvSpPr>
        <p:spPr>
          <a:xfrm>
            <a:off x="111617" y="3651160"/>
            <a:ext cx="3048000" cy="1754326"/>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r>
              <a:rPr lang="en-US" dirty="0"/>
              <a:t>Variables declared in interface are </a:t>
            </a:r>
            <a:r>
              <a:rPr lang="en-US" b="1" dirty="0"/>
              <a:t>public, static and final</a:t>
            </a:r>
            <a:r>
              <a:rPr lang="en-US" dirty="0"/>
              <a:t> by default. </a:t>
            </a:r>
          </a:p>
          <a:p>
            <a:endParaRPr lang="en-US" dirty="0"/>
          </a:p>
          <a:p>
            <a:r>
              <a:rPr lang="en-US" dirty="0"/>
              <a:t>Variable have to initialize with value.</a:t>
            </a:r>
          </a:p>
        </p:txBody>
      </p:sp>
      <p:sp>
        <p:nvSpPr>
          <p:cNvPr id="10" name="Rectangle 9">
            <a:extLst>
              <a:ext uri="{FF2B5EF4-FFF2-40B4-BE49-F238E27FC236}">
                <a16:creationId xmlns:a16="http://schemas.microsoft.com/office/drawing/2014/main" id="{C2F04217-18E2-44A2-9A45-DF959F14FBDA}"/>
              </a:ext>
            </a:extLst>
          </p:cNvPr>
          <p:cNvSpPr/>
          <p:nvPr/>
        </p:nvSpPr>
        <p:spPr>
          <a:xfrm>
            <a:off x="3337778" y="2671697"/>
            <a:ext cx="3048000" cy="646331"/>
          </a:xfrm>
          <a:prstGeom prst="rect">
            <a:avLst/>
          </a:prstGeom>
          <a:ln/>
        </p:spPr>
        <p:style>
          <a:lnRef idx="1">
            <a:schemeClr val="dk1"/>
          </a:lnRef>
          <a:fillRef idx="3">
            <a:schemeClr val="dk1"/>
          </a:fillRef>
          <a:effectRef idx="2">
            <a:schemeClr val="dk1"/>
          </a:effectRef>
          <a:fontRef idx="minor">
            <a:schemeClr val="lt1"/>
          </a:fontRef>
        </p:style>
        <p:txBody>
          <a:bodyPr wrap="square">
            <a:spAutoFit/>
          </a:bodyPr>
          <a:lstStyle/>
          <a:p>
            <a:r>
              <a:rPr lang="en-US" dirty="0"/>
              <a:t>error: = expected</a:t>
            </a:r>
          </a:p>
          <a:p>
            <a:r>
              <a:rPr lang="en-US" dirty="0"/>
              <a:t>int a;</a:t>
            </a:r>
          </a:p>
        </p:txBody>
      </p:sp>
      <p:sp>
        <p:nvSpPr>
          <p:cNvPr id="11" name="Rectangle 10">
            <a:extLst>
              <a:ext uri="{FF2B5EF4-FFF2-40B4-BE49-F238E27FC236}">
                <a16:creationId xmlns:a16="http://schemas.microsoft.com/office/drawing/2014/main" id="{6ABC844E-B3CD-4D4B-BBDC-3636F1FAE82F}"/>
              </a:ext>
            </a:extLst>
          </p:cNvPr>
          <p:cNvSpPr/>
          <p:nvPr/>
        </p:nvSpPr>
        <p:spPr>
          <a:xfrm>
            <a:off x="6542469" y="4482157"/>
            <a:ext cx="5537912" cy="646331"/>
          </a:xfrm>
          <a:prstGeom prst="rect">
            <a:avLst/>
          </a:prstGeom>
          <a:ln/>
        </p:spPr>
        <p:style>
          <a:lnRef idx="1">
            <a:schemeClr val="dk1"/>
          </a:lnRef>
          <a:fillRef idx="3">
            <a:schemeClr val="dk1"/>
          </a:fillRef>
          <a:effectRef idx="2">
            <a:schemeClr val="dk1"/>
          </a:effectRef>
          <a:fontRef idx="minor">
            <a:schemeClr val="lt1"/>
          </a:fontRef>
        </p:style>
        <p:txBody>
          <a:bodyPr wrap="square">
            <a:spAutoFit/>
          </a:bodyPr>
          <a:lstStyle/>
          <a:p>
            <a:r>
              <a:rPr lang="en-US" dirty="0"/>
              <a:t>error: cannot assign a value to final variable a</a:t>
            </a:r>
          </a:p>
          <a:p>
            <a:r>
              <a:rPr lang="en-US" dirty="0"/>
              <a:t>                </a:t>
            </a:r>
            <a:r>
              <a:rPr lang="en-US" dirty="0" err="1"/>
              <a:t>Sathu.a</a:t>
            </a:r>
            <a:r>
              <a:rPr lang="en-US" dirty="0"/>
              <a:t>=100;</a:t>
            </a:r>
          </a:p>
        </p:txBody>
      </p:sp>
      <p:sp>
        <p:nvSpPr>
          <p:cNvPr id="12" name="Rectangle 11">
            <a:extLst>
              <a:ext uri="{FF2B5EF4-FFF2-40B4-BE49-F238E27FC236}">
                <a16:creationId xmlns:a16="http://schemas.microsoft.com/office/drawing/2014/main" id="{FEA094D9-AF4F-49D9-B1B2-183695C6E199}"/>
              </a:ext>
            </a:extLst>
          </p:cNvPr>
          <p:cNvSpPr/>
          <p:nvPr/>
        </p:nvSpPr>
        <p:spPr>
          <a:xfrm>
            <a:off x="3337778" y="3321655"/>
            <a:ext cx="3048000" cy="923330"/>
          </a:xfrm>
          <a:prstGeom prst="rect">
            <a:avLst/>
          </a:prstGeom>
          <a:solidFill>
            <a:srgbClr val="FF0000"/>
          </a:solidFill>
          <a:ln>
            <a:solidFill>
              <a:srgbClr val="FF0000"/>
            </a:solidFill>
          </a:ln>
        </p:spPr>
        <p:style>
          <a:lnRef idx="1">
            <a:schemeClr val="dk1"/>
          </a:lnRef>
          <a:fillRef idx="3">
            <a:schemeClr val="dk1"/>
          </a:fillRef>
          <a:effectRef idx="2">
            <a:schemeClr val="dk1"/>
          </a:effectRef>
          <a:fontRef idx="minor">
            <a:schemeClr val="lt1"/>
          </a:fontRef>
        </p:style>
        <p:txBody>
          <a:bodyPr wrap="square">
            <a:spAutoFit/>
          </a:bodyPr>
          <a:lstStyle/>
          <a:p>
            <a:r>
              <a:rPr lang="en-US" dirty="0"/>
              <a:t>Interface variables must be initialized at the time of declaration</a:t>
            </a:r>
          </a:p>
        </p:txBody>
      </p:sp>
      <p:sp>
        <p:nvSpPr>
          <p:cNvPr id="13" name="Rectangle 12">
            <a:extLst>
              <a:ext uri="{FF2B5EF4-FFF2-40B4-BE49-F238E27FC236}">
                <a16:creationId xmlns:a16="http://schemas.microsoft.com/office/drawing/2014/main" id="{CF151073-43C7-4CCA-9FD9-9D89CF118143}"/>
              </a:ext>
            </a:extLst>
          </p:cNvPr>
          <p:cNvSpPr/>
          <p:nvPr/>
        </p:nvSpPr>
        <p:spPr>
          <a:xfrm>
            <a:off x="6542469" y="5128488"/>
            <a:ext cx="5537912" cy="646331"/>
          </a:xfrm>
          <a:prstGeom prst="rect">
            <a:avLst/>
          </a:prstGeom>
          <a:solidFill>
            <a:srgbClr val="FF0000"/>
          </a:solidFill>
          <a:ln>
            <a:solidFill>
              <a:srgbClr val="FF0000"/>
            </a:solidFill>
          </a:ln>
        </p:spPr>
        <p:style>
          <a:lnRef idx="1">
            <a:schemeClr val="dk1"/>
          </a:lnRef>
          <a:fillRef idx="3">
            <a:schemeClr val="dk1"/>
          </a:fillRef>
          <a:effectRef idx="2">
            <a:schemeClr val="dk1"/>
          </a:effectRef>
          <a:fontRef idx="minor">
            <a:schemeClr val="lt1"/>
          </a:fontRef>
        </p:style>
        <p:txBody>
          <a:bodyPr wrap="square">
            <a:spAutoFit/>
          </a:bodyPr>
          <a:lstStyle/>
          <a:p>
            <a:r>
              <a:rPr lang="en-US" dirty="0"/>
              <a:t>you cannot change the variables declared in interface because by default, they are public, static and final.</a:t>
            </a:r>
          </a:p>
        </p:txBody>
      </p:sp>
      <p:sp>
        <p:nvSpPr>
          <p:cNvPr id="14" name="Title 3">
            <a:extLst>
              <a:ext uri="{FF2B5EF4-FFF2-40B4-BE49-F238E27FC236}">
                <a16:creationId xmlns:a16="http://schemas.microsoft.com/office/drawing/2014/main" id="{CFB314A7-FDCF-416D-AF6F-38951136FA52}"/>
              </a:ext>
            </a:extLst>
          </p:cNvPr>
          <p:cNvSpPr txBox="1">
            <a:spLocks/>
          </p:cNvSpPr>
          <p:nvPr/>
        </p:nvSpPr>
        <p:spPr>
          <a:xfrm>
            <a:off x="1097280" y="286603"/>
            <a:ext cx="10058400" cy="83385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Answer</a:t>
            </a:r>
          </a:p>
        </p:txBody>
      </p:sp>
    </p:spTree>
    <p:extLst>
      <p:ext uri="{BB962C8B-B14F-4D97-AF65-F5344CB8AC3E}">
        <p14:creationId xmlns:p14="http://schemas.microsoft.com/office/powerpoint/2010/main" val="316882482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90D5E-ED9C-4447-8B85-826E4FC9670C}"/>
              </a:ext>
            </a:extLst>
          </p:cNvPr>
          <p:cNvSpPr>
            <a:spLocks noGrp="1"/>
          </p:cNvSpPr>
          <p:nvPr>
            <p:ph type="title"/>
          </p:nvPr>
        </p:nvSpPr>
        <p:spPr/>
        <p:txBody>
          <a:bodyPr>
            <a:normAutofit/>
          </a:bodyPr>
          <a:lstStyle/>
          <a:p>
            <a:r>
              <a:rPr lang="en-US" b="1" dirty="0"/>
              <a:t>Tag or Marker interface</a:t>
            </a:r>
            <a:endParaRPr lang="en-US" dirty="0"/>
          </a:p>
        </p:txBody>
      </p:sp>
      <p:sp>
        <p:nvSpPr>
          <p:cNvPr id="3" name="Content Placeholder 2">
            <a:extLst>
              <a:ext uri="{FF2B5EF4-FFF2-40B4-BE49-F238E27FC236}">
                <a16:creationId xmlns:a16="http://schemas.microsoft.com/office/drawing/2014/main" id="{53872A5E-2A95-498E-9CA3-FEADB156B354}"/>
              </a:ext>
            </a:extLst>
          </p:cNvPr>
          <p:cNvSpPr>
            <a:spLocks noGrp="1"/>
          </p:cNvSpPr>
          <p:nvPr>
            <p:ph idx="1"/>
          </p:nvPr>
        </p:nvSpPr>
        <p:spPr/>
        <p:txBody>
          <a:bodyPr>
            <a:normAutofit/>
          </a:bodyPr>
          <a:lstStyle/>
          <a:p>
            <a:r>
              <a:rPr lang="en-US" sz="2400" dirty="0"/>
              <a:t>An empty interface is known as tag or marker interface</a:t>
            </a:r>
          </a:p>
          <a:p>
            <a:r>
              <a:rPr lang="en-US" sz="2400" dirty="0"/>
              <a:t>These interfaces do not have any field and methods in it.</a:t>
            </a:r>
          </a:p>
          <a:p>
            <a:r>
              <a:rPr lang="en-US" sz="2400" dirty="0"/>
              <a:t>For example there are few other tag interfaces as well.</a:t>
            </a:r>
          </a:p>
          <a:p>
            <a:pPr lvl="1"/>
            <a:r>
              <a:rPr lang="en-US" sz="2400" dirty="0"/>
              <a:t>Serializable, </a:t>
            </a:r>
          </a:p>
          <a:p>
            <a:pPr lvl="1"/>
            <a:r>
              <a:rPr lang="en-US" sz="2400" dirty="0" err="1"/>
              <a:t>EventListener</a:t>
            </a:r>
            <a:r>
              <a:rPr lang="en-US" sz="2400" dirty="0"/>
              <a:t> </a:t>
            </a:r>
          </a:p>
          <a:p>
            <a:pPr lvl="1"/>
            <a:r>
              <a:rPr lang="en-US" sz="2400" dirty="0" err="1"/>
              <a:t>RandomAccess</a:t>
            </a:r>
            <a:endParaRPr lang="en-US" sz="2400" dirty="0"/>
          </a:p>
        </p:txBody>
      </p:sp>
      <p:sp>
        <p:nvSpPr>
          <p:cNvPr id="7" name="Rectangle 6">
            <a:extLst>
              <a:ext uri="{FF2B5EF4-FFF2-40B4-BE49-F238E27FC236}">
                <a16:creationId xmlns:a16="http://schemas.microsoft.com/office/drawing/2014/main" id="{09C92BD2-07AF-4749-B00A-7AE33396D0DD}"/>
              </a:ext>
            </a:extLst>
          </p:cNvPr>
          <p:cNvSpPr/>
          <p:nvPr/>
        </p:nvSpPr>
        <p:spPr>
          <a:xfrm>
            <a:off x="1631324" y="4268101"/>
            <a:ext cx="2914919" cy="92333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wrap="square">
            <a:spAutoFit/>
          </a:bodyPr>
          <a:lstStyle/>
          <a:p>
            <a:r>
              <a:rPr lang="en-US" dirty="0"/>
              <a:t>package java.io.*;</a:t>
            </a:r>
          </a:p>
          <a:p>
            <a:r>
              <a:rPr lang="en-US" dirty="0"/>
              <a:t>public interface Serializable</a:t>
            </a:r>
          </a:p>
          <a:p>
            <a:r>
              <a:rPr lang="en-US" dirty="0"/>
              <a:t>{}</a:t>
            </a:r>
          </a:p>
        </p:txBody>
      </p:sp>
      <p:sp>
        <p:nvSpPr>
          <p:cNvPr id="8" name="Rectangle 7">
            <a:extLst>
              <a:ext uri="{FF2B5EF4-FFF2-40B4-BE49-F238E27FC236}">
                <a16:creationId xmlns:a16="http://schemas.microsoft.com/office/drawing/2014/main" id="{B24A3DE0-98F9-473E-9D50-9E7D4B5D56B4}"/>
              </a:ext>
            </a:extLst>
          </p:cNvPr>
          <p:cNvSpPr/>
          <p:nvPr/>
        </p:nvSpPr>
        <p:spPr>
          <a:xfrm>
            <a:off x="6587114" y="4268101"/>
            <a:ext cx="3471285" cy="923330"/>
          </a:xfrm>
          <a:prstGeom prst="rect">
            <a:avLst/>
          </a:prstGeom>
          <a:solidFill>
            <a:srgbClr val="00B050"/>
          </a:solidFill>
          <a:ln>
            <a:solidFill>
              <a:srgbClr val="00B050"/>
            </a:solidFill>
          </a:ln>
        </p:spPr>
        <p:style>
          <a:lnRef idx="3">
            <a:schemeClr val="lt1"/>
          </a:lnRef>
          <a:fillRef idx="1">
            <a:schemeClr val="accent1"/>
          </a:fillRef>
          <a:effectRef idx="1">
            <a:schemeClr val="accent1"/>
          </a:effectRef>
          <a:fontRef idx="minor">
            <a:schemeClr val="lt1"/>
          </a:fontRef>
        </p:style>
        <p:txBody>
          <a:bodyPr wrap="square">
            <a:spAutoFit/>
          </a:bodyPr>
          <a:lstStyle/>
          <a:p>
            <a:r>
              <a:rPr lang="en-US" dirty="0"/>
              <a:t>package java.io.*;</a:t>
            </a:r>
          </a:p>
          <a:p>
            <a:r>
              <a:rPr lang="en-US" dirty="0"/>
              <a:t>public interface </a:t>
            </a:r>
            <a:r>
              <a:rPr lang="en-US" dirty="0" err="1"/>
              <a:t>RandomAccess</a:t>
            </a:r>
            <a:endParaRPr lang="en-US" dirty="0"/>
          </a:p>
          <a:p>
            <a:r>
              <a:rPr lang="en-US" dirty="0"/>
              <a:t>{}</a:t>
            </a:r>
          </a:p>
        </p:txBody>
      </p:sp>
    </p:spTree>
    <p:extLst>
      <p:ext uri="{BB962C8B-B14F-4D97-AF65-F5344CB8AC3E}">
        <p14:creationId xmlns:p14="http://schemas.microsoft.com/office/powerpoint/2010/main" val="938712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D56E8-1953-482E-8D80-8972B68EF5F2}"/>
              </a:ext>
            </a:extLst>
          </p:cNvPr>
          <p:cNvSpPr>
            <a:spLocks noGrp="1"/>
          </p:cNvSpPr>
          <p:nvPr>
            <p:ph type="title"/>
          </p:nvPr>
        </p:nvSpPr>
        <p:spPr/>
        <p:txBody>
          <a:bodyPr>
            <a:normAutofit/>
          </a:bodyPr>
          <a:lstStyle/>
          <a:p>
            <a:r>
              <a:rPr lang="en-US" b="1" dirty="0"/>
              <a:t>Nested interfaces</a:t>
            </a:r>
            <a:endParaRPr lang="en-US" dirty="0"/>
          </a:p>
        </p:txBody>
      </p:sp>
      <p:sp>
        <p:nvSpPr>
          <p:cNvPr id="3" name="Content Placeholder 2">
            <a:extLst>
              <a:ext uri="{FF2B5EF4-FFF2-40B4-BE49-F238E27FC236}">
                <a16:creationId xmlns:a16="http://schemas.microsoft.com/office/drawing/2014/main" id="{8BFC09C6-7D1C-48D4-8A64-C215D65DD794}"/>
              </a:ext>
            </a:extLst>
          </p:cNvPr>
          <p:cNvSpPr>
            <a:spLocks noGrp="1"/>
          </p:cNvSpPr>
          <p:nvPr>
            <p:ph idx="1"/>
          </p:nvPr>
        </p:nvSpPr>
        <p:spPr/>
        <p:txBody>
          <a:bodyPr>
            <a:normAutofit/>
          </a:bodyPr>
          <a:lstStyle/>
          <a:p>
            <a:pPr algn="just"/>
            <a:r>
              <a:rPr lang="en-US" sz="2400" dirty="0"/>
              <a:t>An interface which is declared inside another interface or class is called nested interface. </a:t>
            </a:r>
          </a:p>
          <a:p>
            <a:pPr algn="just"/>
            <a:r>
              <a:rPr lang="en-US" sz="2400" dirty="0"/>
              <a:t>For example Entry interface in collections framework is declared inside Map interface, that’s why we don’ use it directly, rather we use it like this: </a:t>
            </a:r>
            <a:r>
              <a:rPr lang="en-US" sz="2400" dirty="0" err="1">
                <a:solidFill>
                  <a:srgbClr val="FF0000"/>
                </a:solidFill>
              </a:rPr>
              <a:t>Map.Entry</a:t>
            </a:r>
            <a:r>
              <a:rPr lang="en-US" sz="2400" dirty="0"/>
              <a:t>.</a:t>
            </a:r>
          </a:p>
        </p:txBody>
      </p:sp>
    </p:spTree>
    <p:extLst>
      <p:ext uri="{BB962C8B-B14F-4D97-AF65-F5344CB8AC3E}">
        <p14:creationId xmlns:p14="http://schemas.microsoft.com/office/powerpoint/2010/main" val="32900404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B684AF-2E94-4A5A-8A8E-4A282A351533}"/>
              </a:ext>
            </a:extLst>
          </p:cNvPr>
          <p:cNvSpPr/>
          <p:nvPr/>
        </p:nvSpPr>
        <p:spPr>
          <a:xfrm>
            <a:off x="555947" y="2028616"/>
            <a:ext cx="3191805" cy="2800767"/>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wrap="square">
            <a:spAutoFit/>
          </a:bodyPr>
          <a:lstStyle/>
          <a:p>
            <a:r>
              <a:rPr lang="en-US" sz="2200" dirty="0"/>
              <a:t>interface </a:t>
            </a:r>
            <a:r>
              <a:rPr lang="en-US" sz="2200" dirty="0" err="1"/>
              <a:t>MyInterfaceA</a:t>
            </a:r>
            <a:endParaRPr lang="en-US" sz="2200" dirty="0"/>
          </a:p>
          <a:p>
            <a:r>
              <a:rPr lang="en-US" sz="2200" dirty="0"/>
              <a:t>{  </a:t>
            </a:r>
          </a:p>
          <a:p>
            <a:r>
              <a:rPr lang="en-US" sz="2200" dirty="0"/>
              <a:t>    void display();  </a:t>
            </a:r>
          </a:p>
          <a:p>
            <a:r>
              <a:rPr lang="en-US" sz="2200" dirty="0"/>
              <a:t>    interface </a:t>
            </a:r>
            <a:r>
              <a:rPr lang="en-US" sz="2200" dirty="0" err="1"/>
              <a:t>MyInterfaceB</a:t>
            </a:r>
            <a:endParaRPr lang="en-US" sz="2200" dirty="0"/>
          </a:p>
          <a:p>
            <a:r>
              <a:rPr lang="en-US" sz="2200" dirty="0"/>
              <a:t>    {  </a:t>
            </a:r>
          </a:p>
          <a:p>
            <a:r>
              <a:rPr lang="en-US" sz="2200" dirty="0"/>
              <a:t>        void </a:t>
            </a:r>
            <a:r>
              <a:rPr lang="en-US" sz="2200" dirty="0" err="1"/>
              <a:t>myMethod</a:t>
            </a:r>
            <a:r>
              <a:rPr lang="en-US" sz="2200" dirty="0"/>
              <a:t>();  </a:t>
            </a:r>
          </a:p>
          <a:p>
            <a:r>
              <a:rPr lang="en-US" sz="2200" dirty="0"/>
              <a:t>    }  </a:t>
            </a:r>
          </a:p>
          <a:p>
            <a:r>
              <a:rPr lang="en-US" sz="2200" dirty="0"/>
              <a:t>} </a:t>
            </a:r>
          </a:p>
        </p:txBody>
      </p:sp>
      <p:sp>
        <p:nvSpPr>
          <p:cNvPr id="5" name="Rectangle 4">
            <a:extLst>
              <a:ext uri="{FF2B5EF4-FFF2-40B4-BE49-F238E27FC236}">
                <a16:creationId xmlns:a16="http://schemas.microsoft.com/office/drawing/2014/main" id="{42C2DA6F-F81F-42DC-AB35-892329951617}"/>
              </a:ext>
            </a:extLst>
          </p:cNvPr>
          <p:cNvSpPr/>
          <p:nvPr/>
        </p:nvSpPr>
        <p:spPr>
          <a:xfrm>
            <a:off x="4099773" y="1199550"/>
            <a:ext cx="5662413" cy="2462213"/>
          </a:xfrm>
          <a:prstGeom prst="rect">
            <a:avLst/>
          </a:prstGeom>
          <a:solidFill>
            <a:srgbClr val="3053B6"/>
          </a:solidFill>
          <a:ln>
            <a:solidFill>
              <a:srgbClr val="3053B6"/>
            </a:solidFill>
          </a:ln>
        </p:spPr>
        <p:style>
          <a:lnRef idx="1">
            <a:schemeClr val="accent2"/>
          </a:lnRef>
          <a:fillRef idx="3">
            <a:schemeClr val="accent2"/>
          </a:fillRef>
          <a:effectRef idx="2">
            <a:schemeClr val="accent2"/>
          </a:effectRef>
          <a:fontRef idx="minor">
            <a:schemeClr val="lt1"/>
          </a:fontRef>
        </p:style>
        <p:txBody>
          <a:bodyPr wrap="square">
            <a:spAutoFit/>
          </a:bodyPr>
          <a:lstStyle/>
          <a:p>
            <a:r>
              <a:rPr lang="en-US" sz="2200" dirty="0"/>
              <a:t>class </a:t>
            </a:r>
            <a:r>
              <a:rPr lang="en-US" sz="2200" dirty="0" err="1"/>
              <a:t>OuterInterface</a:t>
            </a:r>
            <a:r>
              <a:rPr lang="en-US" sz="2200" dirty="0"/>
              <a:t> implements </a:t>
            </a:r>
            <a:r>
              <a:rPr lang="en-US" sz="2200" b="1" dirty="0" err="1">
                <a:solidFill>
                  <a:srgbClr val="FFFF00"/>
                </a:solidFill>
              </a:rPr>
              <a:t>MyInterfaceA</a:t>
            </a:r>
            <a:endParaRPr lang="en-US" sz="2200" b="1" dirty="0">
              <a:solidFill>
                <a:srgbClr val="FFFF00"/>
              </a:solidFill>
            </a:endParaRPr>
          </a:p>
          <a:p>
            <a:r>
              <a:rPr lang="en-US" sz="2200" dirty="0"/>
              <a:t>{</a:t>
            </a:r>
          </a:p>
          <a:p>
            <a:r>
              <a:rPr lang="en-US" sz="2200" dirty="0"/>
              <a:t>    public void display()</a:t>
            </a:r>
          </a:p>
          <a:p>
            <a:r>
              <a:rPr lang="en-US" sz="2200" dirty="0"/>
              <a:t>    {</a:t>
            </a:r>
          </a:p>
          <a:p>
            <a:r>
              <a:rPr lang="en-US" sz="2200" dirty="0"/>
              <a:t>        </a:t>
            </a:r>
            <a:r>
              <a:rPr lang="en-US" sz="2200" dirty="0" err="1"/>
              <a:t>System.out.println</a:t>
            </a:r>
            <a:r>
              <a:rPr lang="en-US" sz="2200" dirty="0"/>
              <a:t>("Outer interface");</a:t>
            </a:r>
          </a:p>
          <a:p>
            <a:r>
              <a:rPr lang="en-US" sz="2200" dirty="0"/>
              <a:t>    }</a:t>
            </a:r>
          </a:p>
          <a:p>
            <a:r>
              <a:rPr lang="en-US" sz="2200" dirty="0"/>
              <a:t>}</a:t>
            </a:r>
          </a:p>
        </p:txBody>
      </p:sp>
      <p:sp>
        <p:nvSpPr>
          <p:cNvPr id="8" name="Rectangle 7">
            <a:extLst>
              <a:ext uri="{FF2B5EF4-FFF2-40B4-BE49-F238E27FC236}">
                <a16:creationId xmlns:a16="http://schemas.microsoft.com/office/drawing/2014/main" id="{9C0D7867-D62B-4456-BDFD-EFF79629BDED}"/>
              </a:ext>
            </a:extLst>
          </p:cNvPr>
          <p:cNvSpPr/>
          <p:nvPr/>
        </p:nvSpPr>
        <p:spPr>
          <a:xfrm>
            <a:off x="4099773" y="3776729"/>
            <a:ext cx="7194999" cy="2462213"/>
          </a:xfrm>
          <a:prstGeom prst="rect">
            <a:avLst/>
          </a:prstGeom>
          <a:solidFill>
            <a:srgbClr val="D0026E"/>
          </a:solidFill>
          <a:ln>
            <a:solidFill>
              <a:srgbClr val="D0026E"/>
            </a:solidFill>
          </a:ln>
        </p:spPr>
        <p:style>
          <a:lnRef idx="1">
            <a:schemeClr val="accent1"/>
          </a:lnRef>
          <a:fillRef idx="3">
            <a:schemeClr val="accent1"/>
          </a:fillRef>
          <a:effectRef idx="2">
            <a:schemeClr val="accent1"/>
          </a:effectRef>
          <a:fontRef idx="minor">
            <a:schemeClr val="lt1"/>
          </a:fontRef>
        </p:style>
        <p:txBody>
          <a:bodyPr wrap="square">
            <a:spAutoFit/>
          </a:bodyPr>
          <a:lstStyle/>
          <a:p>
            <a:r>
              <a:rPr lang="en-US" sz="2200" dirty="0"/>
              <a:t>class </a:t>
            </a:r>
            <a:r>
              <a:rPr lang="en-US" sz="2200" dirty="0" err="1"/>
              <a:t>InnerInterface</a:t>
            </a:r>
            <a:r>
              <a:rPr lang="en-US" sz="2200" dirty="0"/>
              <a:t> implements </a:t>
            </a:r>
            <a:r>
              <a:rPr lang="en-US" sz="2200" b="1" dirty="0" err="1">
                <a:solidFill>
                  <a:srgbClr val="FFFF00"/>
                </a:solidFill>
              </a:rPr>
              <a:t>MyInterfaceA.MyInterfaceB</a:t>
            </a:r>
            <a:endParaRPr lang="en-US" sz="2200" b="1" dirty="0">
              <a:solidFill>
                <a:srgbClr val="FFFF00"/>
              </a:solidFill>
            </a:endParaRPr>
          </a:p>
          <a:p>
            <a:r>
              <a:rPr lang="en-US" sz="2200" dirty="0"/>
              <a:t>{</a:t>
            </a:r>
          </a:p>
          <a:p>
            <a:r>
              <a:rPr lang="en-US" sz="2200" dirty="0"/>
              <a:t>    public void </a:t>
            </a:r>
            <a:r>
              <a:rPr lang="en-US" sz="2200" dirty="0" err="1"/>
              <a:t>myMethod</a:t>
            </a:r>
            <a:r>
              <a:rPr lang="en-US" sz="2200" dirty="0"/>
              <a:t>()</a:t>
            </a:r>
          </a:p>
          <a:p>
            <a:r>
              <a:rPr lang="en-US" sz="2200" dirty="0"/>
              <a:t>     {</a:t>
            </a:r>
          </a:p>
          <a:p>
            <a:r>
              <a:rPr lang="en-US" sz="2200" dirty="0"/>
              <a:t>         </a:t>
            </a:r>
            <a:r>
              <a:rPr lang="en-US" sz="2200" dirty="0" err="1"/>
              <a:t>System.out.println</a:t>
            </a:r>
            <a:r>
              <a:rPr lang="en-US" sz="2200" dirty="0"/>
              <a:t>("Nested interface method");</a:t>
            </a:r>
          </a:p>
          <a:p>
            <a:r>
              <a:rPr lang="en-US" sz="2200" dirty="0"/>
              <a:t>     }</a:t>
            </a:r>
          </a:p>
          <a:p>
            <a:r>
              <a:rPr lang="en-US" sz="2200" dirty="0"/>
              <a:t>}</a:t>
            </a:r>
          </a:p>
        </p:txBody>
      </p:sp>
      <p:sp>
        <p:nvSpPr>
          <p:cNvPr id="10" name="Title 9">
            <a:extLst>
              <a:ext uri="{FF2B5EF4-FFF2-40B4-BE49-F238E27FC236}">
                <a16:creationId xmlns:a16="http://schemas.microsoft.com/office/drawing/2014/main" id="{EA3F2018-A7BE-422D-AE2C-32597C085E5C}"/>
              </a:ext>
            </a:extLst>
          </p:cNvPr>
          <p:cNvSpPr>
            <a:spLocks noGrp="1"/>
          </p:cNvSpPr>
          <p:nvPr>
            <p:ph type="title"/>
          </p:nvPr>
        </p:nvSpPr>
        <p:spPr/>
        <p:txBody>
          <a:bodyPr>
            <a:normAutofit fontScale="90000"/>
          </a:bodyPr>
          <a:lstStyle/>
          <a:p>
            <a:r>
              <a:rPr lang="en-US" dirty="0"/>
              <a:t>Class implementing Outer &amp; Inner Interface</a:t>
            </a:r>
          </a:p>
        </p:txBody>
      </p:sp>
    </p:spTree>
    <p:extLst>
      <p:ext uri="{BB962C8B-B14F-4D97-AF65-F5344CB8AC3E}">
        <p14:creationId xmlns:p14="http://schemas.microsoft.com/office/powerpoint/2010/main" val="27664199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DCD04B-2511-4E1D-9D35-0BF841C9B49B}"/>
              </a:ext>
            </a:extLst>
          </p:cNvPr>
          <p:cNvSpPr/>
          <p:nvPr/>
        </p:nvSpPr>
        <p:spPr>
          <a:xfrm>
            <a:off x="2477035" y="1781697"/>
            <a:ext cx="7632879" cy="4154984"/>
          </a:xfrm>
          <a:prstGeom prst="rect">
            <a:avLst/>
          </a:prstGeom>
          <a:solidFill>
            <a:srgbClr val="FF0066"/>
          </a:solidFill>
          <a:ln>
            <a:solidFill>
              <a:srgbClr val="FF0000"/>
            </a:solidFill>
          </a:ln>
        </p:spPr>
        <p:style>
          <a:lnRef idx="1">
            <a:schemeClr val="accent1"/>
          </a:lnRef>
          <a:fillRef idx="3">
            <a:schemeClr val="accent1"/>
          </a:fillRef>
          <a:effectRef idx="2">
            <a:schemeClr val="accent1"/>
          </a:effectRef>
          <a:fontRef idx="minor">
            <a:schemeClr val="lt1"/>
          </a:fontRef>
        </p:style>
        <p:txBody>
          <a:bodyPr wrap="square">
            <a:spAutoFit/>
          </a:bodyPr>
          <a:lstStyle/>
          <a:p>
            <a:r>
              <a:rPr lang="en-US" sz="2400" dirty="0"/>
              <a:t>class NestedInterfaceDemo1 </a:t>
            </a:r>
          </a:p>
          <a:p>
            <a:r>
              <a:rPr lang="en-US" sz="2400" dirty="0"/>
              <a:t>{      </a:t>
            </a:r>
          </a:p>
          <a:p>
            <a:r>
              <a:rPr lang="en-US" sz="2400" dirty="0"/>
              <a:t>     public static void main(String </a:t>
            </a:r>
            <a:r>
              <a:rPr lang="en-US" sz="2400" dirty="0" err="1"/>
              <a:t>args</a:t>
            </a:r>
            <a:r>
              <a:rPr lang="en-US" sz="2400" dirty="0"/>
              <a:t>[])</a:t>
            </a:r>
          </a:p>
          <a:p>
            <a:r>
              <a:rPr lang="en-US" sz="2400" dirty="0"/>
              <a:t>     {  </a:t>
            </a:r>
          </a:p>
          <a:p>
            <a:r>
              <a:rPr lang="en-US" sz="2400" dirty="0"/>
              <a:t>         </a:t>
            </a:r>
            <a:r>
              <a:rPr lang="en-US" sz="2400" dirty="0" err="1"/>
              <a:t>MyInterfaceA.MyInterfaceB</a:t>
            </a:r>
            <a:r>
              <a:rPr lang="en-US" sz="2400" dirty="0"/>
              <a:t> obj= new </a:t>
            </a:r>
            <a:r>
              <a:rPr lang="en-US" sz="2400" dirty="0" err="1"/>
              <a:t>InnerInterface</a:t>
            </a:r>
            <a:r>
              <a:rPr lang="en-US" sz="2400" dirty="0"/>
              <a:t>(); </a:t>
            </a:r>
          </a:p>
          <a:p>
            <a:r>
              <a:rPr lang="en-US" sz="2400" dirty="0"/>
              <a:t>         </a:t>
            </a:r>
            <a:r>
              <a:rPr lang="en-US" sz="2400" dirty="0" err="1"/>
              <a:t>obj.myMethod</a:t>
            </a:r>
            <a:r>
              <a:rPr lang="en-US" sz="2400" dirty="0"/>
              <a:t>();  </a:t>
            </a:r>
          </a:p>
          <a:p>
            <a:endParaRPr lang="en-US" sz="2400" dirty="0"/>
          </a:p>
          <a:p>
            <a:r>
              <a:rPr lang="en-US" sz="2400" dirty="0"/>
              <a:t>         </a:t>
            </a:r>
            <a:r>
              <a:rPr lang="en-US" sz="2400" dirty="0" err="1"/>
              <a:t>MyInterfaceA</a:t>
            </a:r>
            <a:r>
              <a:rPr lang="en-US" sz="2400" dirty="0"/>
              <a:t> </a:t>
            </a:r>
            <a:r>
              <a:rPr lang="en-US" sz="2400" dirty="0" err="1"/>
              <a:t>outerFace</a:t>
            </a:r>
            <a:r>
              <a:rPr lang="en-US" sz="2400" dirty="0"/>
              <a:t> = new </a:t>
            </a:r>
            <a:r>
              <a:rPr lang="en-US" sz="2400" dirty="0" err="1"/>
              <a:t>OuterInterface</a:t>
            </a:r>
            <a:r>
              <a:rPr lang="en-US" sz="2400" dirty="0"/>
              <a:t>();</a:t>
            </a:r>
          </a:p>
          <a:p>
            <a:r>
              <a:rPr lang="en-US" sz="2400" dirty="0"/>
              <a:t>         </a:t>
            </a:r>
            <a:r>
              <a:rPr lang="en-US" sz="2400" dirty="0" err="1"/>
              <a:t>outerFace.display</a:t>
            </a:r>
            <a:r>
              <a:rPr lang="en-US" sz="2400" dirty="0"/>
              <a:t>();</a:t>
            </a:r>
          </a:p>
          <a:p>
            <a:r>
              <a:rPr lang="en-US" sz="2400" dirty="0"/>
              <a:t>     }  </a:t>
            </a:r>
          </a:p>
          <a:p>
            <a:r>
              <a:rPr lang="en-US" sz="2400" dirty="0"/>
              <a:t>}</a:t>
            </a:r>
          </a:p>
        </p:txBody>
      </p:sp>
      <p:sp>
        <p:nvSpPr>
          <p:cNvPr id="3" name="Title 2">
            <a:extLst>
              <a:ext uri="{FF2B5EF4-FFF2-40B4-BE49-F238E27FC236}">
                <a16:creationId xmlns:a16="http://schemas.microsoft.com/office/drawing/2014/main" id="{D0803CEC-679E-4D9C-8E26-6A06F31B484D}"/>
              </a:ext>
            </a:extLst>
          </p:cNvPr>
          <p:cNvSpPr>
            <a:spLocks noGrp="1"/>
          </p:cNvSpPr>
          <p:nvPr>
            <p:ph type="title"/>
          </p:nvPr>
        </p:nvSpPr>
        <p:spPr/>
        <p:txBody>
          <a:bodyPr/>
          <a:lstStyle/>
          <a:p>
            <a:r>
              <a:rPr lang="en-US" dirty="0"/>
              <a:t>Creating object for class</a:t>
            </a:r>
          </a:p>
        </p:txBody>
      </p:sp>
    </p:spTree>
    <p:extLst>
      <p:ext uri="{BB962C8B-B14F-4D97-AF65-F5344CB8AC3E}">
        <p14:creationId xmlns:p14="http://schemas.microsoft.com/office/powerpoint/2010/main" val="401573680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3A9BC-CB2C-4A15-9D3A-737E55878BED}"/>
              </a:ext>
            </a:extLst>
          </p:cNvPr>
          <p:cNvSpPr>
            <a:spLocks noGrp="1"/>
          </p:cNvSpPr>
          <p:nvPr>
            <p:ph type="title"/>
          </p:nvPr>
        </p:nvSpPr>
        <p:spPr/>
        <p:txBody>
          <a:bodyPr>
            <a:normAutofit/>
          </a:bodyPr>
          <a:lstStyle/>
          <a:p>
            <a:r>
              <a:rPr lang="en-US" b="1" dirty="0"/>
              <a:t>Java 8 Functional Interface</a:t>
            </a:r>
            <a:endParaRPr lang="en-US" dirty="0"/>
          </a:p>
        </p:txBody>
      </p:sp>
      <p:sp>
        <p:nvSpPr>
          <p:cNvPr id="3" name="Content Placeholder 2">
            <a:extLst>
              <a:ext uri="{FF2B5EF4-FFF2-40B4-BE49-F238E27FC236}">
                <a16:creationId xmlns:a16="http://schemas.microsoft.com/office/drawing/2014/main" id="{A03E5A2D-7FB9-4F58-BE03-718D21E71847}"/>
              </a:ext>
            </a:extLst>
          </p:cNvPr>
          <p:cNvSpPr>
            <a:spLocks noGrp="1"/>
          </p:cNvSpPr>
          <p:nvPr>
            <p:ph idx="1"/>
          </p:nvPr>
        </p:nvSpPr>
        <p:spPr/>
        <p:txBody>
          <a:bodyPr>
            <a:normAutofit/>
          </a:bodyPr>
          <a:lstStyle/>
          <a:p>
            <a:pPr algn="just"/>
            <a:r>
              <a:rPr lang="en-US" sz="2400" dirty="0"/>
              <a:t>An interface with exactly one method is called Functional Interface.</a:t>
            </a:r>
          </a:p>
          <a:p>
            <a:pPr algn="just"/>
            <a:endParaRPr lang="en-US" sz="2400" dirty="0"/>
          </a:p>
          <a:p>
            <a:pPr algn="just"/>
            <a:r>
              <a:rPr lang="en-US" sz="2400" b="1" dirty="0"/>
              <a:t>Runnable, ActionListener, Comparable</a:t>
            </a:r>
            <a:r>
              <a:rPr lang="en-US" sz="2400" dirty="0"/>
              <a:t> are some of the examples of functional interfaces.</a:t>
            </a:r>
          </a:p>
          <a:p>
            <a:pPr algn="just"/>
            <a:endParaRPr lang="en-US" sz="2400" dirty="0"/>
          </a:p>
          <a:p>
            <a:pPr algn="just"/>
            <a:r>
              <a:rPr lang="en-US" sz="2400" dirty="0"/>
              <a:t>Two way we can implement functional interface</a:t>
            </a:r>
          </a:p>
          <a:p>
            <a:pPr lvl="1" algn="just"/>
            <a:r>
              <a:rPr lang="en-US" sz="2400" dirty="0"/>
              <a:t>Before </a:t>
            </a:r>
            <a:r>
              <a:rPr lang="en-US" sz="2400" dirty="0">
                <a:solidFill>
                  <a:schemeClr val="tx1"/>
                </a:solidFill>
              </a:rPr>
              <a:t>Java 8</a:t>
            </a:r>
            <a:r>
              <a:rPr lang="en-US" sz="2400" dirty="0">
                <a:solidFill>
                  <a:srgbClr val="FF0000"/>
                </a:solidFill>
              </a:rPr>
              <a:t>, anonymous</a:t>
            </a:r>
            <a:r>
              <a:rPr lang="en-US" sz="2400" dirty="0"/>
              <a:t> </a:t>
            </a:r>
            <a:r>
              <a:rPr lang="en-US" sz="2400" dirty="0">
                <a:solidFill>
                  <a:srgbClr val="FF0000"/>
                </a:solidFill>
              </a:rPr>
              <a:t>inner</a:t>
            </a:r>
            <a:r>
              <a:rPr lang="en-US" sz="2400" dirty="0"/>
              <a:t> </a:t>
            </a:r>
            <a:r>
              <a:rPr lang="en-US" sz="2400" dirty="0">
                <a:solidFill>
                  <a:srgbClr val="FF0000"/>
                </a:solidFill>
              </a:rPr>
              <a:t>class.</a:t>
            </a:r>
          </a:p>
          <a:p>
            <a:pPr marL="201168" lvl="1" indent="0" algn="just">
              <a:buNone/>
            </a:pPr>
            <a:r>
              <a:rPr lang="en-US" sz="1200" dirty="0">
                <a:solidFill>
                  <a:schemeClr val="bg1"/>
                </a:solidFill>
              </a:rPr>
              <a:t>(</a:t>
            </a:r>
            <a:r>
              <a:rPr lang="en-US" sz="1200" dirty="0">
                <a:solidFill>
                  <a:schemeClr val="bg1"/>
                </a:solidFill>
                <a:hlinkClick r:id="rId2">
                  <a:extLst>
                    <a:ext uri="{A12FA001-AC4F-418D-AE19-62706E023703}">
                      <ahyp:hlinkClr xmlns:ahyp="http://schemas.microsoft.com/office/drawing/2018/hyperlinkcolor" val="tx"/>
                    </a:ext>
                  </a:extLst>
                </a:hlinkClick>
              </a:rPr>
              <a:t>https://www.baeldung.com/java-anonymous-classes</a:t>
            </a:r>
            <a:r>
              <a:rPr lang="en-US" sz="1200" dirty="0">
                <a:solidFill>
                  <a:schemeClr val="bg1"/>
                </a:solidFill>
              </a:rPr>
              <a:t>)</a:t>
            </a:r>
          </a:p>
          <a:p>
            <a:pPr lvl="1" algn="just"/>
            <a:r>
              <a:rPr lang="en-US" sz="2400" dirty="0"/>
              <a:t>Java 8 onwards, </a:t>
            </a:r>
            <a:r>
              <a:rPr lang="en-US" sz="2400" dirty="0">
                <a:solidFill>
                  <a:srgbClr val="FF0000"/>
                </a:solidFill>
              </a:rPr>
              <a:t>lambda expression</a:t>
            </a:r>
            <a:endParaRPr lang="en-US" sz="2400" dirty="0"/>
          </a:p>
        </p:txBody>
      </p:sp>
    </p:spTree>
    <p:extLst>
      <p:ext uri="{BB962C8B-B14F-4D97-AF65-F5344CB8AC3E}">
        <p14:creationId xmlns:p14="http://schemas.microsoft.com/office/powerpoint/2010/main" val="82195489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263C8-7F7B-4EC8-BBC9-4F6466428369}"/>
              </a:ext>
            </a:extLst>
          </p:cNvPr>
          <p:cNvSpPr>
            <a:spLocks noGrp="1"/>
          </p:cNvSpPr>
          <p:nvPr>
            <p:ph idx="1"/>
          </p:nvPr>
        </p:nvSpPr>
        <p:spPr>
          <a:xfrm>
            <a:off x="244700" y="1240529"/>
            <a:ext cx="5636654" cy="4855471"/>
          </a:xfrm>
        </p:spPr>
        <p:style>
          <a:lnRef idx="2">
            <a:schemeClr val="accent2"/>
          </a:lnRef>
          <a:fillRef idx="1">
            <a:schemeClr val="lt1"/>
          </a:fillRef>
          <a:effectRef idx="0">
            <a:schemeClr val="accent2"/>
          </a:effectRef>
          <a:fontRef idx="minor">
            <a:schemeClr val="dk1"/>
          </a:fontRef>
        </p:style>
        <p:txBody>
          <a:bodyPr>
            <a:normAutofit fontScale="92500" lnSpcReduction="20000"/>
          </a:bodyPr>
          <a:lstStyle/>
          <a:p>
            <a:pPr marL="0" indent="0">
              <a:spcBef>
                <a:spcPts val="200"/>
              </a:spcBef>
              <a:buNone/>
            </a:pPr>
            <a:r>
              <a:rPr lang="en-US" dirty="0"/>
              <a:t> interface </a:t>
            </a:r>
            <a:r>
              <a:rPr lang="en-US" dirty="0" err="1"/>
              <a:t>Arithemetic</a:t>
            </a:r>
            <a:endParaRPr lang="en-US" dirty="0"/>
          </a:p>
          <a:p>
            <a:pPr marL="0" indent="0">
              <a:spcBef>
                <a:spcPts val="200"/>
              </a:spcBef>
              <a:buNone/>
            </a:pPr>
            <a:r>
              <a:rPr lang="en-US" dirty="0"/>
              <a:t> {</a:t>
            </a:r>
          </a:p>
          <a:p>
            <a:pPr marL="0" indent="0">
              <a:spcBef>
                <a:spcPts val="200"/>
              </a:spcBef>
              <a:buNone/>
            </a:pPr>
            <a:r>
              <a:rPr lang="en-US" dirty="0"/>
              <a:t>	public void add();</a:t>
            </a:r>
          </a:p>
          <a:p>
            <a:pPr marL="0" indent="0">
              <a:spcBef>
                <a:spcPts val="200"/>
              </a:spcBef>
              <a:buNone/>
            </a:pPr>
            <a:r>
              <a:rPr lang="en-US" dirty="0"/>
              <a:t> }</a:t>
            </a:r>
          </a:p>
          <a:p>
            <a:pPr marL="0" indent="0">
              <a:spcBef>
                <a:spcPts val="200"/>
              </a:spcBef>
              <a:buNone/>
            </a:pPr>
            <a:r>
              <a:rPr lang="en-US" dirty="0"/>
              <a:t> class </a:t>
            </a:r>
            <a:r>
              <a:rPr lang="en-US" dirty="0" err="1"/>
              <a:t>FunctionalInterface</a:t>
            </a:r>
            <a:endParaRPr lang="en-US" dirty="0"/>
          </a:p>
          <a:p>
            <a:pPr marL="0" indent="0">
              <a:spcBef>
                <a:spcPts val="200"/>
              </a:spcBef>
              <a:buNone/>
            </a:pPr>
            <a:r>
              <a:rPr lang="en-US" dirty="0"/>
              <a:t> {</a:t>
            </a:r>
          </a:p>
          <a:p>
            <a:pPr marL="0" indent="0">
              <a:spcBef>
                <a:spcPts val="200"/>
              </a:spcBef>
              <a:buNone/>
            </a:pPr>
            <a:r>
              <a:rPr lang="en-US" dirty="0"/>
              <a:t>	public static void main(String[] </a:t>
            </a:r>
            <a:r>
              <a:rPr lang="en-US" dirty="0" err="1"/>
              <a:t>args</a:t>
            </a:r>
            <a:r>
              <a:rPr lang="en-US" dirty="0"/>
              <a:t>) </a:t>
            </a:r>
          </a:p>
          <a:p>
            <a:pPr marL="0" indent="0">
              <a:spcBef>
                <a:spcPts val="200"/>
              </a:spcBef>
              <a:buNone/>
            </a:pPr>
            <a:r>
              <a:rPr lang="en-US" dirty="0"/>
              <a:t>	{</a:t>
            </a:r>
          </a:p>
          <a:p>
            <a:pPr marL="0" indent="0">
              <a:spcBef>
                <a:spcPts val="200"/>
              </a:spcBef>
              <a:buNone/>
            </a:pPr>
            <a:r>
              <a:rPr lang="en-US" dirty="0"/>
              <a:t>		</a:t>
            </a:r>
            <a:r>
              <a:rPr lang="en-US" dirty="0" err="1">
                <a:solidFill>
                  <a:srgbClr val="3053B6"/>
                </a:solidFill>
              </a:rPr>
              <a:t>Arithemetic</a:t>
            </a:r>
            <a:r>
              <a:rPr lang="en-US" dirty="0">
                <a:solidFill>
                  <a:srgbClr val="3053B6"/>
                </a:solidFill>
              </a:rPr>
              <a:t> </a:t>
            </a:r>
            <a:r>
              <a:rPr lang="en-US" dirty="0" err="1">
                <a:solidFill>
                  <a:srgbClr val="3053B6"/>
                </a:solidFill>
              </a:rPr>
              <a:t>ar</a:t>
            </a:r>
            <a:r>
              <a:rPr lang="en-US" dirty="0">
                <a:solidFill>
                  <a:srgbClr val="3053B6"/>
                </a:solidFill>
              </a:rPr>
              <a:t> = new </a:t>
            </a:r>
            <a:r>
              <a:rPr lang="en-US" dirty="0" err="1">
                <a:solidFill>
                  <a:srgbClr val="3053B6"/>
                </a:solidFill>
              </a:rPr>
              <a:t>Arithemetic</a:t>
            </a:r>
            <a:r>
              <a:rPr lang="en-US" dirty="0">
                <a:solidFill>
                  <a:srgbClr val="3053B6"/>
                </a:solidFill>
              </a:rPr>
              <a:t>(){</a:t>
            </a:r>
          </a:p>
          <a:p>
            <a:pPr marL="0" indent="0">
              <a:spcBef>
                <a:spcPts val="200"/>
              </a:spcBef>
              <a:buNone/>
            </a:pPr>
            <a:r>
              <a:rPr lang="en-US" dirty="0">
                <a:solidFill>
                  <a:srgbClr val="3053B6"/>
                </a:solidFill>
              </a:rPr>
              <a:t>			public void add()</a:t>
            </a:r>
          </a:p>
          <a:p>
            <a:pPr marL="0" indent="0">
              <a:spcBef>
                <a:spcPts val="200"/>
              </a:spcBef>
              <a:buNone/>
            </a:pPr>
            <a:r>
              <a:rPr lang="en-US" dirty="0">
                <a:solidFill>
                  <a:srgbClr val="3053B6"/>
                </a:solidFill>
              </a:rPr>
              <a:t>			{</a:t>
            </a:r>
          </a:p>
          <a:p>
            <a:pPr marL="0" indent="0">
              <a:spcBef>
                <a:spcPts val="200"/>
              </a:spcBef>
              <a:buNone/>
            </a:pPr>
            <a:r>
              <a:rPr lang="en-US" dirty="0">
                <a:solidFill>
                  <a:srgbClr val="3053B6"/>
                </a:solidFill>
              </a:rPr>
              <a:t>			</a:t>
            </a:r>
            <a:r>
              <a:rPr lang="en-US" dirty="0" err="1">
                <a:solidFill>
                  <a:srgbClr val="3053B6"/>
                </a:solidFill>
              </a:rPr>
              <a:t>System.out.println</a:t>
            </a:r>
            <a:r>
              <a:rPr lang="en-US" dirty="0">
                <a:solidFill>
                  <a:srgbClr val="3053B6"/>
                </a:solidFill>
              </a:rPr>
              <a:t>("Add 				          method "+ (a+b));</a:t>
            </a:r>
          </a:p>
          <a:p>
            <a:pPr marL="0" indent="0">
              <a:spcBef>
                <a:spcPts val="200"/>
              </a:spcBef>
              <a:buNone/>
            </a:pPr>
            <a:r>
              <a:rPr lang="en-US" dirty="0">
                <a:solidFill>
                  <a:srgbClr val="3053B6"/>
                </a:solidFill>
              </a:rPr>
              <a:t>			}</a:t>
            </a:r>
          </a:p>
          <a:p>
            <a:pPr marL="0" indent="0">
              <a:spcBef>
                <a:spcPts val="200"/>
              </a:spcBef>
              <a:buNone/>
            </a:pPr>
            <a:r>
              <a:rPr lang="en-US" dirty="0"/>
              <a:t>		</a:t>
            </a:r>
            <a:r>
              <a:rPr lang="en-US" dirty="0">
                <a:solidFill>
                  <a:srgbClr val="3053B6"/>
                </a:solidFill>
              </a:rPr>
              <a:t>};</a:t>
            </a:r>
          </a:p>
          <a:p>
            <a:pPr marL="0" indent="0">
              <a:spcBef>
                <a:spcPts val="200"/>
              </a:spcBef>
              <a:buNone/>
            </a:pPr>
            <a:r>
              <a:rPr lang="en-US" dirty="0"/>
              <a:t>		</a:t>
            </a:r>
            <a:r>
              <a:rPr lang="en-US" dirty="0" err="1"/>
              <a:t>ar.add</a:t>
            </a:r>
            <a:r>
              <a:rPr lang="en-US" dirty="0"/>
              <a:t>();</a:t>
            </a:r>
          </a:p>
          <a:p>
            <a:pPr marL="0" indent="0">
              <a:spcBef>
                <a:spcPts val="200"/>
              </a:spcBef>
              <a:buNone/>
            </a:pPr>
            <a:r>
              <a:rPr lang="en-US" dirty="0"/>
              <a:t>	}</a:t>
            </a:r>
          </a:p>
          <a:p>
            <a:pPr marL="0" indent="0">
              <a:spcBef>
                <a:spcPts val="200"/>
              </a:spcBef>
              <a:buNone/>
            </a:pPr>
            <a:r>
              <a:rPr lang="en-US" dirty="0"/>
              <a:t> }</a:t>
            </a:r>
          </a:p>
        </p:txBody>
      </p:sp>
      <p:sp>
        <p:nvSpPr>
          <p:cNvPr id="4" name="Content Placeholder 2">
            <a:extLst>
              <a:ext uri="{FF2B5EF4-FFF2-40B4-BE49-F238E27FC236}">
                <a16:creationId xmlns:a16="http://schemas.microsoft.com/office/drawing/2014/main" id="{233E3851-9B8A-4F0D-B1DC-9D6DF0639FDE}"/>
              </a:ext>
            </a:extLst>
          </p:cNvPr>
          <p:cNvSpPr txBox="1">
            <a:spLocks/>
          </p:cNvSpPr>
          <p:nvPr/>
        </p:nvSpPr>
        <p:spPr>
          <a:xfrm>
            <a:off x="6310648" y="1240529"/>
            <a:ext cx="5076422" cy="506069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Tx/>
              <a:buBlip>
                <a:blip r:embed="rId2"/>
              </a:buBlip>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Tx/>
              <a:buBlip>
                <a:blip r:embed="rId3"/>
              </a:buBlip>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a:p>
        </p:txBody>
      </p:sp>
      <p:sp>
        <p:nvSpPr>
          <p:cNvPr id="5" name="Content Placeholder 2">
            <a:extLst>
              <a:ext uri="{FF2B5EF4-FFF2-40B4-BE49-F238E27FC236}">
                <a16:creationId xmlns:a16="http://schemas.microsoft.com/office/drawing/2014/main" id="{E522804A-169C-4D0A-8AB7-2783ABA14BEB}"/>
              </a:ext>
            </a:extLst>
          </p:cNvPr>
          <p:cNvSpPr txBox="1">
            <a:spLocks/>
          </p:cNvSpPr>
          <p:nvPr/>
        </p:nvSpPr>
        <p:spPr>
          <a:xfrm>
            <a:off x="6126480" y="1240529"/>
            <a:ext cx="5851301" cy="4855471"/>
          </a:xfrm>
          <a:prstGeom prst="rect">
            <a:avLst/>
          </a:prstGeom>
        </p:spPr>
        <p:style>
          <a:lnRef idx="2">
            <a:schemeClr val="accent1"/>
          </a:lnRef>
          <a:fillRef idx="1">
            <a:schemeClr val="lt1"/>
          </a:fillRef>
          <a:effectRef idx="0">
            <a:schemeClr val="accent1"/>
          </a:effectRef>
          <a:fontRef idx="minor">
            <a:schemeClr val="dk1"/>
          </a:fontRef>
        </p:style>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Tx/>
              <a:buBlip>
                <a:blip r:embed="rId2"/>
              </a:buBlip>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Tx/>
              <a:buBlip>
                <a:blip r:embed="rId3"/>
              </a:buBlip>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200"/>
              </a:spcBef>
              <a:buNone/>
            </a:pPr>
            <a:r>
              <a:rPr lang="en-US" dirty="0"/>
              <a:t> interface </a:t>
            </a:r>
            <a:r>
              <a:rPr lang="en-US" dirty="0" err="1"/>
              <a:t>Arithemetic</a:t>
            </a:r>
            <a:endParaRPr lang="en-US" dirty="0"/>
          </a:p>
          <a:p>
            <a:pPr marL="0" indent="0">
              <a:spcBef>
                <a:spcPts val="200"/>
              </a:spcBef>
              <a:buNone/>
            </a:pPr>
            <a:r>
              <a:rPr lang="en-US" dirty="0"/>
              <a:t> {</a:t>
            </a:r>
          </a:p>
          <a:p>
            <a:pPr marL="0" indent="0">
              <a:spcBef>
                <a:spcPts val="200"/>
              </a:spcBef>
              <a:buNone/>
            </a:pPr>
            <a:r>
              <a:rPr lang="en-US" dirty="0"/>
              <a:t>	public void add();</a:t>
            </a:r>
          </a:p>
          <a:p>
            <a:pPr marL="0" indent="0">
              <a:spcBef>
                <a:spcPts val="200"/>
              </a:spcBef>
              <a:buNone/>
            </a:pPr>
            <a:r>
              <a:rPr lang="en-US" dirty="0"/>
              <a:t> }</a:t>
            </a:r>
          </a:p>
          <a:p>
            <a:pPr marL="0" indent="0">
              <a:spcBef>
                <a:spcPts val="200"/>
              </a:spcBef>
              <a:buNone/>
            </a:pPr>
            <a:r>
              <a:rPr lang="en-US" dirty="0"/>
              <a:t> class  </a:t>
            </a:r>
            <a:r>
              <a:rPr lang="en-US" dirty="0" err="1"/>
              <a:t>LambdaExpression</a:t>
            </a:r>
            <a:r>
              <a:rPr lang="en-US" dirty="0"/>
              <a:t> </a:t>
            </a:r>
          </a:p>
          <a:p>
            <a:pPr marL="0" indent="0">
              <a:spcBef>
                <a:spcPts val="200"/>
              </a:spcBef>
              <a:buNone/>
            </a:pPr>
            <a:r>
              <a:rPr lang="en-US" dirty="0"/>
              <a:t> {</a:t>
            </a:r>
          </a:p>
          <a:p>
            <a:pPr marL="0" indent="0">
              <a:spcBef>
                <a:spcPts val="200"/>
              </a:spcBef>
              <a:buNone/>
            </a:pPr>
            <a:r>
              <a:rPr lang="en-US" dirty="0"/>
              <a:t>	public static void main(String[] </a:t>
            </a:r>
            <a:r>
              <a:rPr lang="en-US" dirty="0" err="1"/>
              <a:t>args</a:t>
            </a:r>
            <a:r>
              <a:rPr lang="en-US" dirty="0"/>
              <a:t>) </a:t>
            </a:r>
          </a:p>
          <a:p>
            <a:pPr marL="0" indent="0">
              <a:spcBef>
                <a:spcPts val="200"/>
              </a:spcBef>
              <a:buNone/>
            </a:pPr>
            <a:r>
              <a:rPr lang="en-US" dirty="0"/>
              <a:t>	{</a:t>
            </a:r>
          </a:p>
          <a:p>
            <a:pPr marL="0" indent="0">
              <a:spcBef>
                <a:spcPts val="200"/>
              </a:spcBef>
              <a:buNone/>
            </a:pPr>
            <a:r>
              <a:rPr lang="en-US" dirty="0"/>
              <a:t>		</a:t>
            </a:r>
            <a:r>
              <a:rPr lang="en-US" dirty="0" err="1">
                <a:solidFill>
                  <a:srgbClr val="FF0000"/>
                </a:solidFill>
              </a:rPr>
              <a:t>Arithemetic</a:t>
            </a:r>
            <a:r>
              <a:rPr lang="en-US" dirty="0">
                <a:solidFill>
                  <a:srgbClr val="FF0000"/>
                </a:solidFill>
              </a:rPr>
              <a:t> </a:t>
            </a:r>
            <a:r>
              <a:rPr lang="en-US" dirty="0" err="1">
                <a:solidFill>
                  <a:srgbClr val="FF0000"/>
                </a:solidFill>
              </a:rPr>
              <a:t>ar</a:t>
            </a:r>
            <a:r>
              <a:rPr lang="en-US" dirty="0">
                <a:solidFill>
                  <a:srgbClr val="FF0000"/>
                </a:solidFill>
              </a:rPr>
              <a:t> = ()-&gt;{</a:t>
            </a:r>
          </a:p>
          <a:p>
            <a:pPr marL="0" indent="0">
              <a:spcBef>
                <a:spcPts val="200"/>
              </a:spcBef>
              <a:buNone/>
            </a:pPr>
            <a:r>
              <a:rPr lang="en-US" dirty="0">
                <a:solidFill>
                  <a:srgbClr val="FF0000"/>
                </a:solidFill>
              </a:rPr>
              <a:t>							</a:t>
            </a:r>
            <a:r>
              <a:rPr lang="en-US" dirty="0" err="1">
                <a:solidFill>
                  <a:srgbClr val="FF0000"/>
                </a:solidFill>
              </a:rPr>
              <a:t>System.out.println</a:t>
            </a:r>
            <a:r>
              <a:rPr lang="en-US" dirty="0">
                <a:solidFill>
                  <a:srgbClr val="FF0000"/>
                </a:solidFill>
              </a:rPr>
              <a:t>("</a:t>
            </a:r>
            <a:r>
              <a:rPr lang="en-US" dirty="0" err="1">
                <a:solidFill>
                  <a:srgbClr val="FF0000"/>
                </a:solidFill>
              </a:rPr>
              <a:t>LambdaExpression</a:t>
            </a:r>
            <a:r>
              <a:rPr lang="en-US" dirty="0">
                <a:solidFill>
                  <a:srgbClr val="FF0000"/>
                </a:solidFill>
              </a:rPr>
              <a:t>");</a:t>
            </a:r>
          </a:p>
          <a:p>
            <a:pPr marL="0" indent="0">
              <a:spcBef>
                <a:spcPts val="200"/>
              </a:spcBef>
              <a:buNone/>
            </a:pPr>
            <a:r>
              <a:rPr lang="en-US" dirty="0">
                <a:solidFill>
                  <a:srgbClr val="FF0000"/>
                </a:solidFill>
              </a:rPr>
              <a:t>							 };</a:t>
            </a:r>
          </a:p>
          <a:p>
            <a:pPr marL="0" indent="0">
              <a:spcBef>
                <a:spcPts val="200"/>
              </a:spcBef>
              <a:buNone/>
            </a:pPr>
            <a:r>
              <a:rPr lang="en-US" dirty="0"/>
              <a:t>		</a:t>
            </a:r>
            <a:r>
              <a:rPr lang="en-US" dirty="0" err="1"/>
              <a:t>ar.add</a:t>
            </a:r>
            <a:r>
              <a:rPr lang="en-US" dirty="0"/>
              <a:t>();</a:t>
            </a:r>
          </a:p>
          <a:p>
            <a:pPr marL="0" indent="0">
              <a:spcBef>
                <a:spcPts val="200"/>
              </a:spcBef>
              <a:buNone/>
            </a:pPr>
            <a:r>
              <a:rPr lang="en-US" dirty="0"/>
              <a:t>	}</a:t>
            </a:r>
          </a:p>
          <a:p>
            <a:pPr marL="0" indent="0">
              <a:spcBef>
                <a:spcPts val="200"/>
              </a:spcBef>
              <a:buNone/>
            </a:pPr>
            <a:r>
              <a:rPr lang="en-US" dirty="0"/>
              <a:t> }</a:t>
            </a:r>
          </a:p>
        </p:txBody>
      </p:sp>
      <p:sp>
        <p:nvSpPr>
          <p:cNvPr id="6" name="Text Placeholder 4">
            <a:extLst>
              <a:ext uri="{FF2B5EF4-FFF2-40B4-BE49-F238E27FC236}">
                <a16:creationId xmlns:a16="http://schemas.microsoft.com/office/drawing/2014/main" id="{368FE841-0D2C-4088-94E2-5D8EAB463F79}"/>
              </a:ext>
            </a:extLst>
          </p:cNvPr>
          <p:cNvSpPr txBox="1">
            <a:spLocks/>
          </p:cNvSpPr>
          <p:nvPr/>
        </p:nvSpPr>
        <p:spPr>
          <a:xfrm>
            <a:off x="1097280" y="377860"/>
            <a:ext cx="4937760" cy="736282"/>
          </a:xfrm>
          <a:prstGeom prst="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Tx/>
              <a:buBlip>
                <a:blip r:embed="rId2"/>
              </a:buBlip>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Tx/>
              <a:buBlip>
                <a:blip r:embed="rId3"/>
              </a:buBlip>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pPr marL="0" indent="0" algn="ctr">
              <a:buNone/>
            </a:pPr>
            <a:r>
              <a:rPr lang="en-US" sz="2400" b="1" dirty="0">
                <a:solidFill>
                  <a:schemeClr val="bg1"/>
                </a:solidFill>
              </a:rPr>
              <a:t>ANONYMOUS INNER CLASS OBJECTS</a:t>
            </a:r>
          </a:p>
          <a:p>
            <a:pPr marL="0" indent="0" algn="ctr">
              <a:buNone/>
            </a:pPr>
            <a:r>
              <a:rPr lang="en-US" sz="2400" dirty="0">
                <a:solidFill>
                  <a:schemeClr val="bg1"/>
                </a:solidFill>
              </a:rPr>
              <a:t>Without Return Type , Without parameter</a:t>
            </a:r>
          </a:p>
          <a:p>
            <a:pPr marL="0" indent="0" algn="ctr">
              <a:buNone/>
            </a:pPr>
            <a:endParaRPr lang="en-US" sz="2400" b="1" dirty="0">
              <a:solidFill>
                <a:schemeClr val="bg1"/>
              </a:solidFill>
            </a:endParaRPr>
          </a:p>
        </p:txBody>
      </p:sp>
      <p:sp>
        <p:nvSpPr>
          <p:cNvPr id="7" name="Text Placeholder 6">
            <a:extLst>
              <a:ext uri="{FF2B5EF4-FFF2-40B4-BE49-F238E27FC236}">
                <a16:creationId xmlns:a16="http://schemas.microsoft.com/office/drawing/2014/main" id="{313C4451-FAF1-4ACB-B927-B5286098B614}"/>
              </a:ext>
            </a:extLst>
          </p:cNvPr>
          <p:cNvSpPr txBox="1">
            <a:spLocks/>
          </p:cNvSpPr>
          <p:nvPr/>
        </p:nvSpPr>
        <p:spPr>
          <a:xfrm>
            <a:off x="6217920" y="377860"/>
            <a:ext cx="4937760" cy="736282"/>
          </a:xfrm>
          <a:prstGeom prst="rect">
            <a:avLst/>
          </a:prstGeom>
          <a:solidFill>
            <a:srgbClr val="0070C0"/>
          </a:solidFill>
          <a:ln>
            <a:solidFill>
              <a:srgbClr val="0070C0"/>
            </a:solidFill>
          </a:ln>
        </p:spPr>
        <p:style>
          <a:lnRef idx="2">
            <a:schemeClr val="accent1"/>
          </a:lnRef>
          <a:fillRef idx="1">
            <a:schemeClr val="lt1"/>
          </a:fillRef>
          <a:effectRef idx="0">
            <a:schemeClr val="accent1"/>
          </a:effectRef>
          <a:fontRef idx="minor">
            <a:schemeClr val="dk1"/>
          </a:fontRef>
        </p:style>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pPr algn="ctr"/>
            <a:r>
              <a:rPr lang="en-US" b="1" dirty="0">
                <a:solidFill>
                  <a:schemeClr val="bg1"/>
                </a:solidFill>
              </a:rPr>
              <a:t> LAMBDA EXPRESSION </a:t>
            </a:r>
          </a:p>
          <a:p>
            <a:pPr algn="ctr"/>
            <a:r>
              <a:rPr lang="en-US" dirty="0">
                <a:solidFill>
                  <a:schemeClr val="bg1"/>
                </a:solidFill>
              </a:rPr>
              <a:t>Without Return Type , Without parameter</a:t>
            </a:r>
          </a:p>
          <a:p>
            <a:pPr marL="0" indent="0" algn="ctr">
              <a:buNone/>
            </a:pPr>
            <a:endParaRPr lang="en-US" b="1" dirty="0">
              <a:solidFill>
                <a:schemeClr val="bg1"/>
              </a:solidFill>
            </a:endParaRPr>
          </a:p>
        </p:txBody>
      </p:sp>
    </p:spTree>
    <p:extLst>
      <p:ext uri="{BB962C8B-B14F-4D97-AF65-F5344CB8AC3E}">
        <p14:creationId xmlns:p14="http://schemas.microsoft.com/office/powerpoint/2010/main" val="304362399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263C8-7F7B-4EC8-BBC9-4F6466428369}"/>
              </a:ext>
            </a:extLst>
          </p:cNvPr>
          <p:cNvSpPr>
            <a:spLocks noGrp="1"/>
          </p:cNvSpPr>
          <p:nvPr>
            <p:ph idx="1"/>
          </p:nvPr>
        </p:nvSpPr>
        <p:spPr>
          <a:xfrm>
            <a:off x="244700" y="1240529"/>
            <a:ext cx="5636654" cy="4855471"/>
          </a:xfrm>
        </p:spPr>
        <p:style>
          <a:lnRef idx="2">
            <a:schemeClr val="accent2"/>
          </a:lnRef>
          <a:fillRef idx="1">
            <a:schemeClr val="lt1"/>
          </a:fillRef>
          <a:effectRef idx="0">
            <a:schemeClr val="accent2"/>
          </a:effectRef>
          <a:fontRef idx="minor">
            <a:schemeClr val="dk1"/>
          </a:fontRef>
        </p:style>
        <p:txBody>
          <a:bodyPr>
            <a:normAutofit fontScale="92500" lnSpcReduction="20000"/>
          </a:bodyPr>
          <a:lstStyle/>
          <a:p>
            <a:pPr marL="0" indent="0">
              <a:spcBef>
                <a:spcPts val="200"/>
              </a:spcBef>
              <a:buNone/>
            </a:pPr>
            <a:r>
              <a:rPr lang="en-US" dirty="0"/>
              <a:t>interface </a:t>
            </a:r>
            <a:r>
              <a:rPr lang="en-US" dirty="0" err="1"/>
              <a:t>Arithemetic</a:t>
            </a:r>
            <a:endParaRPr lang="en-US" dirty="0"/>
          </a:p>
          <a:p>
            <a:pPr marL="0" indent="0">
              <a:spcBef>
                <a:spcPts val="200"/>
              </a:spcBef>
              <a:buNone/>
            </a:pPr>
            <a:r>
              <a:rPr lang="en-US" dirty="0"/>
              <a:t>{</a:t>
            </a:r>
          </a:p>
          <a:p>
            <a:pPr marL="0" indent="0">
              <a:spcBef>
                <a:spcPts val="200"/>
              </a:spcBef>
              <a:buNone/>
            </a:pPr>
            <a:r>
              <a:rPr lang="en-US" dirty="0"/>
              <a:t>	</a:t>
            </a:r>
            <a:r>
              <a:rPr lang="en-US" dirty="0">
                <a:solidFill>
                  <a:srgbClr val="FF0000"/>
                </a:solidFill>
              </a:rPr>
              <a:t>public void add(int a, int b);</a:t>
            </a:r>
          </a:p>
          <a:p>
            <a:pPr marL="0" indent="0">
              <a:spcBef>
                <a:spcPts val="200"/>
              </a:spcBef>
              <a:buNone/>
            </a:pPr>
            <a:r>
              <a:rPr lang="en-US" dirty="0"/>
              <a:t>}</a:t>
            </a:r>
          </a:p>
          <a:p>
            <a:pPr marL="0" indent="0">
              <a:spcBef>
                <a:spcPts val="200"/>
              </a:spcBef>
              <a:buNone/>
            </a:pPr>
            <a:r>
              <a:rPr lang="en-US" dirty="0"/>
              <a:t>class </a:t>
            </a:r>
            <a:r>
              <a:rPr lang="en-US" dirty="0" err="1"/>
              <a:t>FunctionalInterface</a:t>
            </a:r>
            <a:endParaRPr lang="en-US" dirty="0"/>
          </a:p>
          <a:p>
            <a:pPr marL="0" indent="0">
              <a:spcBef>
                <a:spcPts val="200"/>
              </a:spcBef>
              <a:buNone/>
            </a:pPr>
            <a:r>
              <a:rPr lang="en-US" dirty="0"/>
              <a:t>{</a:t>
            </a:r>
          </a:p>
          <a:p>
            <a:pPr marL="0" indent="0">
              <a:spcBef>
                <a:spcPts val="200"/>
              </a:spcBef>
              <a:buNone/>
            </a:pPr>
            <a:r>
              <a:rPr lang="en-US" dirty="0"/>
              <a:t>	public static void main(String[] </a:t>
            </a:r>
            <a:r>
              <a:rPr lang="en-US" dirty="0" err="1"/>
              <a:t>args</a:t>
            </a:r>
            <a:r>
              <a:rPr lang="en-US" dirty="0"/>
              <a:t>) </a:t>
            </a:r>
          </a:p>
          <a:p>
            <a:pPr marL="0" indent="0">
              <a:spcBef>
                <a:spcPts val="200"/>
              </a:spcBef>
              <a:buNone/>
            </a:pPr>
            <a:r>
              <a:rPr lang="en-US" dirty="0"/>
              <a:t>	{</a:t>
            </a:r>
          </a:p>
          <a:p>
            <a:pPr marL="0" indent="0">
              <a:spcBef>
                <a:spcPts val="200"/>
              </a:spcBef>
              <a:buNone/>
            </a:pPr>
            <a:r>
              <a:rPr lang="en-US" dirty="0"/>
              <a:t>		</a:t>
            </a:r>
            <a:r>
              <a:rPr lang="en-US" dirty="0" err="1">
                <a:solidFill>
                  <a:srgbClr val="FF0000"/>
                </a:solidFill>
              </a:rPr>
              <a:t>Arithemetic</a:t>
            </a:r>
            <a:r>
              <a:rPr lang="en-US" dirty="0">
                <a:solidFill>
                  <a:srgbClr val="FF0000"/>
                </a:solidFill>
              </a:rPr>
              <a:t> </a:t>
            </a:r>
            <a:r>
              <a:rPr lang="en-US" dirty="0" err="1">
                <a:solidFill>
                  <a:srgbClr val="FF0000"/>
                </a:solidFill>
              </a:rPr>
              <a:t>ar</a:t>
            </a:r>
            <a:r>
              <a:rPr lang="en-US" dirty="0">
                <a:solidFill>
                  <a:srgbClr val="FF0000"/>
                </a:solidFill>
              </a:rPr>
              <a:t> = new </a:t>
            </a:r>
            <a:r>
              <a:rPr lang="en-US" dirty="0" err="1">
                <a:solidFill>
                  <a:srgbClr val="FF0000"/>
                </a:solidFill>
              </a:rPr>
              <a:t>Arithemetic</a:t>
            </a:r>
            <a:r>
              <a:rPr lang="en-US" dirty="0">
                <a:solidFill>
                  <a:srgbClr val="FF0000"/>
                </a:solidFill>
              </a:rPr>
              <a:t>(){</a:t>
            </a:r>
          </a:p>
          <a:p>
            <a:pPr marL="0" indent="0">
              <a:spcBef>
                <a:spcPts val="200"/>
              </a:spcBef>
              <a:buNone/>
            </a:pPr>
            <a:r>
              <a:rPr lang="en-US" dirty="0">
                <a:solidFill>
                  <a:srgbClr val="FF0000"/>
                </a:solidFill>
              </a:rPr>
              <a:t>			public void add(int </a:t>
            </a:r>
            <a:r>
              <a:rPr lang="en-US" dirty="0" err="1">
                <a:solidFill>
                  <a:srgbClr val="FF0000"/>
                </a:solidFill>
              </a:rPr>
              <a:t>a,int</a:t>
            </a:r>
            <a:r>
              <a:rPr lang="en-US" dirty="0">
                <a:solidFill>
                  <a:srgbClr val="FF0000"/>
                </a:solidFill>
              </a:rPr>
              <a:t> b)</a:t>
            </a:r>
          </a:p>
          <a:p>
            <a:pPr marL="0" indent="0">
              <a:spcBef>
                <a:spcPts val="200"/>
              </a:spcBef>
              <a:buNone/>
            </a:pPr>
            <a:r>
              <a:rPr lang="en-US" dirty="0">
                <a:solidFill>
                  <a:srgbClr val="FF0000"/>
                </a:solidFill>
              </a:rPr>
              <a:t>			{</a:t>
            </a:r>
          </a:p>
          <a:p>
            <a:pPr marL="0" indent="0">
              <a:spcBef>
                <a:spcPts val="200"/>
              </a:spcBef>
              <a:buNone/>
            </a:pPr>
            <a:r>
              <a:rPr lang="en-US" dirty="0">
                <a:solidFill>
                  <a:srgbClr val="FF0000"/>
                </a:solidFill>
              </a:rPr>
              <a:t>				</a:t>
            </a:r>
            <a:r>
              <a:rPr lang="en-US" dirty="0" err="1">
                <a:solidFill>
                  <a:srgbClr val="FF0000"/>
                </a:solidFill>
              </a:rPr>
              <a:t>System.out.println</a:t>
            </a:r>
            <a:r>
              <a:rPr lang="en-US" dirty="0">
                <a:solidFill>
                  <a:srgbClr val="FF0000"/>
                </a:solidFill>
              </a:rPr>
              <a:t>("Add method "+ (a+b));</a:t>
            </a:r>
          </a:p>
          <a:p>
            <a:pPr marL="0" indent="0">
              <a:spcBef>
                <a:spcPts val="200"/>
              </a:spcBef>
              <a:buNone/>
            </a:pPr>
            <a:r>
              <a:rPr lang="en-US" dirty="0">
                <a:solidFill>
                  <a:srgbClr val="FF0000"/>
                </a:solidFill>
              </a:rPr>
              <a:t>			}</a:t>
            </a:r>
          </a:p>
          <a:p>
            <a:pPr marL="0" indent="0">
              <a:spcBef>
                <a:spcPts val="200"/>
              </a:spcBef>
              <a:buNone/>
            </a:pPr>
            <a:r>
              <a:rPr lang="en-US" dirty="0">
                <a:solidFill>
                  <a:srgbClr val="FF0000"/>
                </a:solidFill>
              </a:rPr>
              <a:t>		};</a:t>
            </a:r>
          </a:p>
          <a:p>
            <a:pPr marL="0" indent="0">
              <a:spcBef>
                <a:spcPts val="200"/>
              </a:spcBef>
              <a:buNone/>
            </a:pPr>
            <a:r>
              <a:rPr lang="en-US" dirty="0"/>
              <a:t>		</a:t>
            </a:r>
            <a:r>
              <a:rPr lang="en-US" dirty="0" err="1"/>
              <a:t>ar.add</a:t>
            </a:r>
            <a:r>
              <a:rPr lang="en-US" dirty="0"/>
              <a:t>(2,3);</a:t>
            </a:r>
          </a:p>
          <a:p>
            <a:pPr marL="0" indent="0">
              <a:spcBef>
                <a:spcPts val="200"/>
              </a:spcBef>
              <a:buNone/>
            </a:pPr>
            <a:r>
              <a:rPr lang="en-US" dirty="0"/>
              <a:t>	}</a:t>
            </a:r>
          </a:p>
          <a:p>
            <a:pPr marL="0" indent="0">
              <a:spcBef>
                <a:spcPts val="200"/>
              </a:spcBef>
              <a:buNone/>
            </a:pPr>
            <a:r>
              <a:rPr lang="en-US" dirty="0"/>
              <a:t>}</a:t>
            </a:r>
          </a:p>
        </p:txBody>
      </p:sp>
      <p:sp>
        <p:nvSpPr>
          <p:cNvPr id="4" name="Content Placeholder 2">
            <a:extLst>
              <a:ext uri="{FF2B5EF4-FFF2-40B4-BE49-F238E27FC236}">
                <a16:creationId xmlns:a16="http://schemas.microsoft.com/office/drawing/2014/main" id="{233E3851-9B8A-4F0D-B1DC-9D6DF0639FDE}"/>
              </a:ext>
            </a:extLst>
          </p:cNvPr>
          <p:cNvSpPr txBox="1">
            <a:spLocks/>
          </p:cNvSpPr>
          <p:nvPr/>
        </p:nvSpPr>
        <p:spPr>
          <a:xfrm>
            <a:off x="6310648" y="1240529"/>
            <a:ext cx="5076422" cy="506069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Tx/>
              <a:buBlip>
                <a:blip r:embed="rId2"/>
              </a:buBlip>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Tx/>
              <a:buBlip>
                <a:blip r:embed="rId3"/>
              </a:buBlip>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a:p>
        </p:txBody>
      </p:sp>
      <p:sp>
        <p:nvSpPr>
          <p:cNvPr id="5" name="Content Placeholder 2">
            <a:extLst>
              <a:ext uri="{FF2B5EF4-FFF2-40B4-BE49-F238E27FC236}">
                <a16:creationId xmlns:a16="http://schemas.microsoft.com/office/drawing/2014/main" id="{E522804A-169C-4D0A-8AB7-2783ABA14BEB}"/>
              </a:ext>
            </a:extLst>
          </p:cNvPr>
          <p:cNvSpPr txBox="1">
            <a:spLocks/>
          </p:cNvSpPr>
          <p:nvPr/>
        </p:nvSpPr>
        <p:spPr>
          <a:xfrm>
            <a:off x="6126480" y="1240529"/>
            <a:ext cx="5851301" cy="4855471"/>
          </a:xfrm>
          <a:prstGeom prst="rect">
            <a:avLst/>
          </a:prstGeom>
        </p:spPr>
        <p:style>
          <a:lnRef idx="2">
            <a:schemeClr val="accent1"/>
          </a:lnRef>
          <a:fillRef idx="1">
            <a:schemeClr val="lt1"/>
          </a:fillRef>
          <a:effectRef idx="0">
            <a:schemeClr val="accent1"/>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Tx/>
              <a:buBlip>
                <a:blip r:embed="rId2"/>
              </a:buBlip>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Tx/>
              <a:buBlip>
                <a:blip r:embed="rId3"/>
              </a:buBlip>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60000"/>
              </a:lnSpc>
              <a:spcBef>
                <a:spcPts val="200"/>
              </a:spcBef>
              <a:buNone/>
            </a:pPr>
            <a:r>
              <a:rPr lang="en-US" dirty="0"/>
              <a:t>interface </a:t>
            </a:r>
            <a:r>
              <a:rPr lang="en-US" dirty="0" err="1"/>
              <a:t>Arithemetic</a:t>
            </a:r>
            <a:endParaRPr lang="en-US" dirty="0"/>
          </a:p>
          <a:p>
            <a:pPr marL="0" indent="0">
              <a:lnSpc>
                <a:spcPct val="60000"/>
              </a:lnSpc>
              <a:spcBef>
                <a:spcPts val="200"/>
              </a:spcBef>
              <a:buNone/>
            </a:pPr>
            <a:r>
              <a:rPr lang="en-US" dirty="0"/>
              <a:t>{</a:t>
            </a:r>
          </a:p>
          <a:p>
            <a:pPr marL="0" indent="0">
              <a:lnSpc>
                <a:spcPct val="60000"/>
              </a:lnSpc>
              <a:spcBef>
                <a:spcPts val="200"/>
              </a:spcBef>
              <a:buNone/>
            </a:pPr>
            <a:r>
              <a:rPr lang="en-US" dirty="0"/>
              <a:t>	</a:t>
            </a:r>
            <a:r>
              <a:rPr lang="en-US" dirty="0">
                <a:solidFill>
                  <a:srgbClr val="FF0000"/>
                </a:solidFill>
              </a:rPr>
              <a:t>public void add(int </a:t>
            </a:r>
            <a:r>
              <a:rPr lang="en-US" dirty="0" err="1">
                <a:solidFill>
                  <a:srgbClr val="FF0000"/>
                </a:solidFill>
              </a:rPr>
              <a:t>x,int</a:t>
            </a:r>
            <a:r>
              <a:rPr lang="en-US" dirty="0">
                <a:solidFill>
                  <a:srgbClr val="FF0000"/>
                </a:solidFill>
              </a:rPr>
              <a:t> y);</a:t>
            </a:r>
          </a:p>
          <a:p>
            <a:pPr marL="0" indent="0">
              <a:lnSpc>
                <a:spcPct val="60000"/>
              </a:lnSpc>
              <a:spcBef>
                <a:spcPts val="200"/>
              </a:spcBef>
              <a:buNone/>
            </a:pPr>
            <a:r>
              <a:rPr lang="en-US" dirty="0"/>
              <a:t>}</a:t>
            </a:r>
          </a:p>
          <a:p>
            <a:pPr marL="0" indent="0">
              <a:lnSpc>
                <a:spcPct val="60000"/>
              </a:lnSpc>
              <a:spcBef>
                <a:spcPts val="200"/>
              </a:spcBef>
              <a:buNone/>
            </a:pPr>
            <a:r>
              <a:rPr lang="en-US" dirty="0"/>
              <a:t>class  </a:t>
            </a:r>
            <a:r>
              <a:rPr lang="en-US" dirty="0" err="1"/>
              <a:t>LambdaExpression</a:t>
            </a:r>
            <a:r>
              <a:rPr lang="en-US" dirty="0"/>
              <a:t> </a:t>
            </a:r>
          </a:p>
          <a:p>
            <a:pPr marL="0" indent="0">
              <a:lnSpc>
                <a:spcPct val="60000"/>
              </a:lnSpc>
              <a:spcBef>
                <a:spcPts val="200"/>
              </a:spcBef>
              <a:buNone/>
            </a:pPr>
            <a:r>
              <a:rPr lang="en-US" dirty="0"/>
              <a:t>{</a:t>
            </a:r>
          </a:p>
          <a:p>
            <a:pPr marL="0" indent="0">
              <a:lnSpc>
                <a:spcPct val="60000"/>
              </a:lnSpc>
              <a:spcBef>
                <a:spcPts val="200"/>
              </a:spcBef>
              <a:buNone/>
            </a:pPr>
            <a:r>
              <a:rPr lang="en-US" dirty="0"/>
              <a:t>	public static void main(String[] </a:t>
            </a:r>
            <a:r>
              <a:rPr lang="en-US" dirty="0" err="1"/>
              <a:t>args</a:t>
            </a:r>
            <a:r>
              <a:rPr lang="en-US" dirty="0"/>
              <a:t>) </a:t>
            </a:r>
          </a:p>
          <a:p>
            <a:pPr marL="0" indent="0">
              <a:lnSpc>
                <a:spcPct val="60000"/>
              </a:lnSpc>
              <a:spcBef>
                <a:spcPts val="200"/>
              </a:spcBef>
              <a:buNone/>
            </a:pPr>
            <a:r>
              <a:rPr lang="en-US" dirty="0"/>
              <a:t>	{</a:t>
            </a:r>
          </a:p>
          <a:p>
            <a:pPr marL="0" indent="0">
              <a:lnSpc>
                <a:spcPct val="60000"/>
              </a:lnSpc>
              <a:spcBef>
                <a:spcPts val="200"/>
              </a:spcBef>
              <a:buNone/>
            </a:pPr>
            <a:r>
              <a:rPr lang="en-US" dirty="0"/>
              <a:t>		</a:t>
            </a:r>
            <a:r>
              <a:rPr lang="en-US" dirty="0" err="1">
                <a:solidFill>
                  <a:srgbClr val="FF0000"/>
                </a:solidFill>
              </a:rPr>
              <a:t>Arithemetic</a:t>
            </a:r>
            <a:r>
              <a:rPr lang="en-US" dirty="0">
                <a:solidFill>
                  <a:srgbClr val="FF0000"/>
                </a:solidFill>
              </a:rPr>
              <a:t> </a:t>
            </a:r>
            <a:r>
              <a:rPr lang="en-US" dirty="0" err="1">
                <a:solidFill>
                  <a:srgbClr val="FF0000"/>
                </a:solidFill>
              </a:rPr>
              <a:t>ar</a:t>
            </a:r>
            <a:r>
              <a:rPr lang="en-US" dirty="0">
                <a:solidFill>
                  <a:srgbClr val="FF0000"/>
                </a:solidFill>
              </a:rPr>
              <a:t> = (int </a:t>
            </a:r>
            <a:r>
              <a:rPr lang="en-US" dirty="0" err="1">
                <a:solidFill>
                  <a:srgbClr val="FF0000"/>
                </a:solidFill>
              </a:rPr>
              <a:t>x,int</a:t>
            </a:r>
            <a:r>
              <a:rPr lang="en-US" dirty="0">
                <a:solidFill>
                  <a:srgbClr val="FF0000"/>
                </a:solidFill>
              </a:rPr>
              <a:t> y)-&gt;{</a:t>
            </a:r>
          </a:p>
          <a:p>
            <a:pPr marL="0" indent="0">
              <a:lnSpc>
                <a:spcPct val="60000"/>
              </a:lnSpc>
              <a:spcBef>
                <a:spcPts val="200"/>
              </a:spcBef>
              <a:buNone/>
            </a:pPr>
            <a:r>
              <a:rPr lang="en-US" dirty="0">
                <a:solidFill>
                  <a:srgbClr val="FF0000"/>
                </a:solidFill>
              </a:rPr>
              <a:t>								</a:t>
            </a:r>
            <a:r>
              <a:rPr lang="en-US" dirty="0" err="1">
                <a:solidFill>
                  <a:srgbClr val="FF0000"/>
                </a:solidFill>
              </a:rPr>
              <a:t>System.out.println</a:t>
            </a:r>
            <a:r>
              <a:rPr lang="en-US" dirty="0">
                <a:solidFill>
                  <a:srgbClr val="FF0000"/>
                </a:solidFill>
              </a:rPr>
              <a:t>("</a:t>
            </a:r>
            <a:r>
              <a:rPr lang="en-US" dirty="0" err="1">
                <a:solidFill>
                  <a:srgbClr val="FF0000"/>
                </a:solidFill>
              </a:rPr>
              <a:t>LambdaExpression</a:t>
            </a:r>
            <a:r>
              <a:rPr lang="en-US" dirty="0">
                <a:solidFill>
                  <a:srgbClr val="FF0000"/>
                </a:solidFill>
              </a:rPr>
              <a:t> 				 "+(</a:t>
            </a:r>
            <a:r>
              <a:rPr lang="en-US" dirty="0" err="1">
                <a:solidFill>
                  <a:srgbClr val="FF0000"/>
                </a:solidFill>
              </a:rPr>
              <a:t>x+y</a:t>
            </a:r>
            <a:r>
              <a:rPr lang="en-US" dirty="0">
                <a:solidFill>
                  <a:srgbClr val="FF0000"/>
                </a:solidFill>
              </a:rPr>
              <a:t>));</a:t>
            </a:r>
          </a:p>
          <a:p>
            <a:pPr marL="0" indent="0">
              <a:lnSpc>
                <a:spcPct val="60000"/>
              </a:lnSpc>
              <a:spcBef>
                <a:spcPts val="200"/>
              </a:spcBef>
              <a:buNone/>
            </a:pPr>
            <a:r>
              <a:rPr lang="en-US" dirty="0"/>
              <a:t>							 };</a:t>
            </a:r>
          </a:p>
          <a:p>
            <a:pPr marL="0" indent="0">
              <a:lnSpc>
                <a:spcPct val="60000"/>
              </a:lnSpc>
              <a:spcBef>
                <a:spcPts val="200"/>
              </a:spcBef>
              <a:buNone/>
            </a:pPr>
            <a:r>
              <a:rPr lang="en-US" dirty="0"/>
              <a:t>		</a:t>
            </a:r>
            <a:r>
              <a:rPr lang="en-US" dirty="0" err="1"/>
              <a:t>ar.add</a:t>
            </a:r>
            <a:r>
              <a:rPr lang="en-US" dirty="0"/>
              <a:t>(4,5);</a:t>
            </a:r>
          </a:p>
          <a:p>
            <a:pPr marL="0" indent="0">
              <a:lnSpc>
                <a:spcPct val="60000"/>
              </a:lnSpc>
              <a:spcBef>
                <a:spcPts val="200"/>
              </a:spcBef>
              <a:buNone/>
            </a:pPr>
            <a:r>
              <a:rPr lang="en-US" dirty="0"/>
              <a:t>	}</a:t>
            </a:r>
          </a:p>
          <a:p>
            <a:pPr marL="0" indent="0">
              <a:lnSpc>
                <a:spcPct val="60000"/>
              </a:lnSpc>
              <a:spcBef>
                <a:spcPts val="200"/>
              </a:spcBef>
              <a:buNone/>
            </a:pPr>
            <a:r>
              <a:rPr lang="en-US" dirty="0"/>
              <a:t>}</a:t>
            </a:r>
          </a:p>
        </p:txBody>
      </p:sp>
      <p:sp>
        <p:nvSpPr>
          <p:cNvPr id="6" name="Text Placeholder 4">
            <a:extLst>
              <a:ext uri="{FF2B5EF4-FFF2-40B4-BE49-F238E27FC236}">
                <a16:creationId xmlns:a16="http://schemas.microsoft.com/office/drawing/2014/main" id="{368FE841-0D2C-4088-94E2-5D8EAB463F79}"/>
              </a:ext>
            </a:extLst>
          </p:cNvPr>
          <p:cNvSpPr txBox="1">
            <a:spLocks/>
          </p:cNvSpPr>
          <p:nvPr/>
        </p:nvSpPr>
        <p:spPr>
          <a:xfrm>
            <a:off x="1097280" y="377860"/>
            <a:ext cx="4937760" cy="736282"/>
          </a:xfrm>
          <a:prstGeom prst="rect">
            <a:avLst/>
          </a:prstGeom>
        </p:spPr>
        <p:style>
          <a:lnRef idx="1">
            <a:schemeClr val="accent1"/>
          </a:lnRef>
          <a:fillRef idx="3">
            <a:schemeClr val="accent1"/>
          </a:fillRef>
          <a:effectRef idx="2">
            <a:schemeClr val="accent1"/>
          </a:effectRef>
          <a:fontRef idx="minor">
            <a:schemeClr val="lt1"/>
          </a:fontRef>
        </p:style>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Tx/>
              <a:buBlip>
                <a:blip r:embed="rId2"/>
              </a:buBlip>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Tx/>
              <a:buBlip>
                <a:blip r:embed="rId3"/>
              </a:buBlip>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pPr marL="0" indent="0" algn="ctr">
              <a:buNone/>
            </a:pPr>
            <a:r>
              <a:rPr lang="en-US" sz="2400" b="1" dirty="0">
                <a:solidFill>
                  <a:schemeClr val="bg1"/>
                </a:solidFill>
              </a:rPr>
              <a:t>ANONYMOUS INNER CLASS OBJECTS</a:t>
            </a:r>
          </a:p>
          <a:p>
            <a:pPr marL="0" indent="0" algn="ctr">
              <a:buNone/>
            </a:pPr>
            <a:r>
              <a:rPr lang="en-US" sz="2400" dirty="0">
                <a:solidFill>
                  <a:schemeClr val="bg1"/>
                </a:solidFill>
              </a:rPr>
              <a:t>Without Return Type , parameter</a:t>
            </a:r>
          </a:p>
          <a:p>
            <a:pPr marL="0" indent="0" algn="ctr">
              <a:buNone/>
            </a:pPr>
            <a:endParaRPr lang="en-US" sz="2400" b="1" dirty="0">
              <a:solidFill>
                <a:schemeClr val="bg1"/>
              </a:solidFill>
            </a:endParaRPr>
          </a:p>
        </p:txBody>
      </p:sp>
      <p:sp>
        <p:nvSpPr>
          <p:cNvPr id="7" name="Text Placeholder 6">
            <a:extLst>
              <a:ext uri="{FF2B5EF4-FFF2-40B4-BE49-F238E27FC236}">
                <a16:creationId xmlns:a16="http://schemas.microsoft.com/office/drawing/2014/main" id="{313C4451-FAF1-4ACB-B927-B5286098B614}"/>
              </a:ext>
            </a:extLst>
          </p:cNvPr>
          <p:cNvSpPr txBox="1">
            <a:spLocks/>
          </p:cNvSpPr>
          <p:nvPr/>
        </p:nvSpPr>
        <p:spPr>
          <a:xfrm>
            <a:off x="6217920" y="377860"/>
            <a:ext cx="4937760" cy="736282"/>
          </a:xfrm>
          <a:prstGeom prst="rect">
            <a:avLst/>
          </a:prstGeom>
        </p:spPr>
        <p:style>
          <a:lnRef idx="1">
            <a:schemeClr val="accent1"/>
          </a:lnRef>
          <a:fillRef idx="3">
            <a:schemeClr val="accent1"/>
          </a:fillRef>
          <a:effectRef idx="2">
            <a:schemeClr val="accent1"/>
          </a:effectRef>
          <a:fontRef idx="minor">
            <a:schemeClr val="lt1"/>
          </a:fontRef>
        </p:style>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pPr algn="ctr"/>
            <a:r>
              <a:rPr lang="en-US" dirty="0">
                <a:solidFill>
                  <a:schemeClr val="bg1"/>
                </a:solidFill>
              </a:rPr>
              <a:t> LAMBDA EXPRESSION </a:t>
            </a:r>
          </a:p>
          <a:p>
            <a:pPr algn="ctr"/>
            <a:r>
              <a:rPr lang="en-US" dirty="0">
                <a:solidFill>
                  <a:schemeClr val="bg1"/>
                </a:solidFill>
              </a:rPr>
              <a:t>Without Return Type , parameter</a:t>
            </a:r>
          </a:p>
          <a:p>
            <a:pPr algn="ctr"/>
            <a:endParaRPr lang="en-US" dirty="0">
              <a:solidFill>
                <a:schemeClr val="bg1"/>
              </a:solidFill>
            </a:endParaRPr>
          </a:p>
        </p:txBody>
      </p:sp>
    </p:spTree>
    <p:extLst>
      <p:ext uri="{BB962C8B-B14F-4D97-AF65-F5344CB8AC3E}">
        <p14:creationId xmlns:p14="http://schemas.microsoft.com/office/powerpoint/2010/main" val="7293109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263C8-7F7B-4EC8-BBC9-4F6466428369}"/>
              </a:ext>
            </a:extLst>
          </p:cNvPr>
          <p:cNvSpPr>
            <a:spLocks noGrp="1"/>
          </p:cNvSpPr>
          <p:nvPr>
            <p:ph idx="1"/>
          </p:nvPr>
        </p:nvSpPr>
        <p:spPr>
          <a:xfrm>
            <a:off x="244700" y="1240529"/>
            <a:ext cx="5636654" cy="4855471"/>
          </a:xfrm>
        </p:spPr>
        <p:style>
          <a:lnRef idx="2">
            <a:schemeClr val="accent2"/>
          </a:lnRef>
          <a:fillRef idx="1">
            <a:schemeClr val="lt1"/>
          </a:fillRef>
          <a:effectRef idx="0">
            <a:schemeClr val="accent2"/>
          </a:effectRef>
          <a:fontRef idx="minor">
            <a:schemeClr val="dk1"/>
          </a:fontRef>
        </p:style>
        <p:txBody>
          <a:bodyPr>
            <a:normAutofit fontScale="92500" lnSpcReduction="20000"/>
          </a:bodyPr>
          <a:lstStyle/>
          <a:p>
            <a:pPr marL="0" indent="0">
              <a:spcBef>
                <a:spcPts val="200"/>
              </a:spcBef>
              <a:buNone/>
            </a:pPr>
            <a:r>
              <a:rPr lang="en-US" dirty="0"/>
              <a:t>interface </a:t>
            </a:r>
            <a:r>
              <a:rPr lang="en-US" dirty="0" err="1"/>
              <a:t>Arithemetic</a:t>
            </a:r>
            <a:endParaRPr lang="en-US" dirty="0"/>
          </a:p>
          <a:p>
            <a:pPr marL="0" indent="0">
              <a:spcBef>
                <a:spcPts val="200"/>
              </a:spcBef>
              <a:buNone/>
            </a:pPr>
            <a:r>
              <a:rPr lang="en-US" dirty="0"/>
              <a:t>{</a:t>
            </a:r>
          </a:p>
          <a:p>
            <a:pPr marL="0" indent="0">
              <a:spcBef>
                <a:spcPts val="200"/>
              </a:spcBef>
              <a:buNone/>
            </a:pPr>
            <a:r>
              <a:rPr lang="en-US" dirty="0">
                <a:solidFill>
                  <a:srgbClr val="F30381"/>
                </a:solidFill>
              </a:rPr>
              <a:t>	public int add(int a, int b);</a:t>
            </a:r>
          </a:p>
          <a:p>
            <a:pPr marL="0" indent="0">
              <a:spcBef>
                <a:spcPts val="200"/>
              </a:spcBef>
              <a:buNone/>
            </a:pPr>
            <a:r>
              <a:rPr lang="en-US" dirty="0"/>
              <a:t>}</a:t>
            </a:r>
          </a:p>
          <a:p>
            <a:pPr marL="0" indent="0">
              <a:spcBef>
                <a:spcPts val="200"/>
              </a:spcBef>
              <a:buNone/>
            </a:pPr>
            <a:r>
              <a:rPr lang="en-US" dirty="0"/>
              <a:t>class </a:t>
            </a:r>
            <a:r>
              <a:rPr lang="en-US" dirty="0" err="1"/>
              <a:t>FunctionalInterface</a:t>
            </a:r>
            <a:endParaRPr lang="en-US" dirty="0"/>
          </a:p>
          <a:p>
            <a:pPr marL="0" indent="0">
              <a:spcBef>
                <a:spcPts val="200"/>
              </a:spcBef>
              <a:buNone/>
            </a:pPr>
            <a:r>
              <a:rPr lang="en-US" dirty="0"/>
              <a:t>{</a:t>
            </a:r>
          </a:p>
          <a:p>
            <a:pPr marL="0" indent="0">
              <a:spcBef>
                <a:spcPts val="200"/>
              </a:spcBef>
              <a:buNone/>
            </a:pPr>
            <a:r>
              <a:rPr lang="en-US" dirty="0"/>
              <a:t>	public static void main(String[] </a:t>
            </a:r>
            <a:r>
              <a:rPr lang="en-US" dirty="0" err="1"/>
              <a:t>args</a:t>
            </a:r>
            <a:r>
              <a:rPr lang="en-US" dirty="0"/>
              <a:t>) </a:t>
            </a:r>
          </a:p>
          <a:p>
            <a:pPr marL="0" indent="0">
              <a:spcBef>
                <a:spcPts val="200"/>
              </a:spcBef>
              <a:buNone/>
            </a:pPr>
            <a:r>
              <a:rPr lang="en-US" dirty="0"/>
              <a:t>	{</a:t>
            </a:r>
          </a:p>
          <a:p>
            <a:pPr marL="0" indent="0">
              <a:spcBef>
                <a:spcPts val="200"/>
              </a:spcBef>
              <a:buNone/>
            </a:pPr>
            <a:r>
              <a:rPr lang="en-US" dirty="0"/>
              <a:t>		</a:t>
            </a:r>
            <a:r>
              <a:rPr lang="en-US" dirty="0" err="1">
                <a:solidFill>
                  <a:srgbClr val="F30381"/>
                </a:solidFill>
              </a:rPr>
              <a:t>Arithemetic</a:t>
            </a:r>
            <a:r>
              <a:rPr lang="en-US" dirty="0">
                <a:solidFill>
                  <a:srgbClr val="F30381"/>
                </a:solidFill>
              </a:rPr>
              <a:t> </a:t>
            </a:r>
            <a:r>
              <a:rPr lang="en-US" dirty="0" err="1">
                <a:solidFill>
                  <a:srgbClr val="F30381"/>
                </a:solidFill>
              </a:rPr>
              <a:t>ar</a:t>
            </a:r>
            <a:r>
              <a:rPr lang="en-US" dirty="0">
                <a:solidFill>
                  <a:srgbClr val="F30381"/>
                </a:solidFill>
              </a:rPr>
              <a:t> = new </a:t>
            </a:r>
            <a:r>
              <a:rPr lang="en-US" dirty="0" err="1">
                <a:solidFill>
                  <a:srgbClr val="F30381"/>
                </a:solidFill>
              </a:rPr>
              <a:t>Arithemetic</a:t>
            </a:r>
            <a:r>
              <a:rPr lang="en-US" dirty="0">
                <a:solidFill>
                  <a:srgbClr val="F30381"/>
                </a:solidFill>
              </a:rPr>
              <a:t>(){</a:t>
            </a:r>
          </a:p>
          <a:p>
            <a:pPr marL="0" indent="0">
              <a:spcBef>
                <a:spcPts val="200"/>
              </a:spcBef>
              <a:buNone/>
            </a:pPr>
            <a:r>
              <a:rPr lang="en-US" dirty="0">
                <a:solidFill>
                  <a:srgbClr val="F30381"/>
                </a:solidFill>
              </a:rPr>
              <a:t>			public int add(int </a:t>
            </a:r>
            <a:r>
              <a:rPr lang="en-US" dirty="0" err="1">
                <a:solidFill>
                  <a:srgbClr val="F30381"/>
                </a:solidFill>
              </a:rPr>
              <a:t>a,int</a:t>
            </a:r>
            <a:r>
              <a:rPr lang="en-US" dirty="0">
                <a:solidFill>
                  <a:srgbClr val="F30381"/>
                </a:solidFill>
              </a:rPr>
              <a:t> b)</a:t>
            </a:r>
          </a:p>
          <a:p>
            <a:pPr marL="0" indent="0">
              <a:spcBef>
                <a:spcPts val="200"/>
              </a:spcBef>
              <a:buNone/>
            </a:pPr>
            <a:r>
              <a:rPr lang="en-US" dirty="0">
                <a:solidFill>
                  <a:srgbClr val="F30381"/>
                </a:solidFill>
              </a:rPr>
              <a:t>			{</a:t>
            </a:r>
          </a:p>
          <a:p>
            <a:pPr marL="0" indent="0">
              <a:spcBef>
                <a:spcPts val="200"/>
              </a:spcBef>
              <a:buNone/>
            </a:pPr>
            <a:r>
              <a:rPr lang="en-US" dirty="0">
                <a:solidFill>
                  <a:srgbClr val="F30381"/>
                </a:solidFill>
              </a:rPr>
              <a:t>				return a+b;</a:t>
            </a:r>
          </a:p>
          <a:p>
            <a:pPr marL="0" indent="0">
              <a:spcBef>
                <a:spcPts val="200"/>
              </a:spcBef>
              <a:buNone/>
            </a:pPr>
            <a:r>
              <a:rPr lang="en-US" dirty="0">
                <a:solidFill>
                  <a:srgbClr val="F30381"/>
                </a:solidFill>
              </a:rPr>
              <a:t>			}</a:t>
            </a:r>
          </a:p>
          <a:p>
            <a:pPr marL="0" indent="0">
              <a:spcBef>
                <a:spcPts val="200"/>
              </a:spcBef>
              <a:buNone/>
            </a:pPr>
            <a:r>
              <a:rPr lang="en-US" dirty="0">
                <a:solidFill>
                  <a:srgbClr val="F30381"/>
                </a:solidFill>
              </a:rPr>
              <a:t>		};</a:t>
            </a:r>
          </a:p>
          <a:p>
            <a:pPr marL="0" indent="0">
              <a:spcBef>
                <a:spcPts val="200"/>
              </a:spcBef>
              <a:buNone/>
            </a:pPr>
            <a:r>
              <a:rPr lang="en-US" dirty="0"/>
              <a:t>		</a:t>
            </a:r>
            <a:r>
              <a:rPr lang="en-US" dirty="0">
                <a:solidFill>
                  <a:srgbClr val="00B050"/>
                </a:solidFill>
              </a:rPr>
              <a:t>int c = </a:t>
            </a:r>
            <a:r>
              <a:rPr lang="en-US" dirty="0" err="1">
                <a:solidFill>
                  <a:srgbClr val="00B050"/>
                </a:solidFill>
              </a:rPr>
              <a:t>ar.add</a:t>
            </a:r>
            <a:r>
              <a:rPr lang="en-US" dirty="0">
                <a:solidFill>
                  <a:srgbClr val="00B050"/>
                </a:solidFill>
              </a:rPr>
              <a:t>(2,3);</a:t>
            </a:r>
          </a:p>
          <a:p>
            <a:pPr marL="0" indent="0">
              <a:spcBef>
                <a:spcPts val="200"/>
              </a:spcBef>
              <a:buNone/>
            </a:pPr>
            <a:r>
              <a:rPr lang="en-US" dirty="0"/>
              <a:t>		</a:t>
            </a:r>
            <a:r>
              <a:rPr lang="en-US" dirty="0" err="1"/>
              <a:t>System.out.println</a:t>
            </a:r>
            <a:r>
              <a:rPr lang="en-US" dirty="0"/>
              <a:t>("Addition of two value "+c);</a:t>
            </a:r>
          </a:p>
          <a:p>
            <a:pPr marL="0" indent="0">
              <a:spcBef>
                <a:spcPts val="200"/>
              </a:spcBef>
              <a:buNone/>
            </a:pPr>
            <a:r>
              <a:rPr lang="en-US" dirty="0"/>
              <a:t>	}</a:t>
            </a:r>
          </a:p>
          <a:p>
            <a:pPr marL="0" indent="0">
              <a:spcBef>
                <a:spcPts val="200"/>
              </a:spcBef>
              <a:buNone/>
            </a:pPr>
            <a:r>
              <a:rPr lang="en-US" dirty="0"/>
              <a:t>}</a:t>
            </a:r>
          </a:p>
        </p:txBody>
      </p:sp>
      <p:sp>
        <p:nvSpPr>
          <p:cNvPr id="4" name="Content Placeholder 2">
            <a:extLst>
              <a:ext uri="{FF2B5EF4-FFF2-40B4-BE49-F238E27FC236}">
                <a16:creationId xmlns:a16="http://schemas.microsoft.com/office/drawing/2014/main" id="{233E3851-9B8A-4F0D-B1DC-9D6DF0639FDE}"/>
              </a:ext>
            </a:extLst>
          </p:cNvPr>
          <p:cNvSpPr txBox="1">
            <a:spLocks/>
          </p:cNvSpPr>
          <p:nvPr/>
        </p:nvSpPr>
        <p:spPr>
          <a:xfrm>
            <a:off x="6310648" y="1240529"/>
            <a:ext cx="5076422" cy="506069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Tx/>
              <a:buBlip>
                <a:blip r:embed="rId2"/>
              </a:buBlip>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Tx/>
              <a:buBlip>
                <a:blip r:embed="rId3"/>
              </a:buBlip>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a:p>
        </p:txBody>
      </p:sp>
      <p:sp>
        <p:nvSpPr>
          <p:cNvPr id="5" name="Content Placeholder 2">
            <a:extLst>
              <a:ext uri="{FF2B5EF4-FFF2-40B4-BE49-F238E27FC236}">
                <a16:creationId xmlns:a16="http://schemas.microsoft.com/office/drawing/2014/main" id="{E522804A-169C-4D0A-8AB7-2783ABA14BEB}"/>
              </a:ext>
            </a:extLst>
          </p:cNvPr>
          <p:cNvSpPr txBox="1">
            <a:spLocks/>
          </p:cNvSpPr>
          <p:nvPr/>
        </p:nvSpPr>
        <p:spPr>
          <a:xfrm>
            <a:off x="6126480" y="1240529"/>
            <a:ext cx="5851301" cy="4855471"/>
          </a:xfrm>
          <a:prstGeom prst="rect">
            <a:avLst/>
          </a:prstGeom>
        </p:spPr>
        <p:style>
          <a:lnRef idx="2">
            <a:schemeClr val="accent1"/>
          </a:lnRef>
          <a:fillRef idx="1">
            <a:schemeClr val="lt1"/>
          </a:fillRef>
          <a:effectRef idx="0">
            <a:schemeClr val="accent1"/>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Tx/>
              <a:buBlip>
                <a:blip r:embed="rId2"/>
              </a:buBlip>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Tx/>
              <a:buBlip>
                <a:blip r:embed="rId3"/>
              </a:buBlip>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60000"/>
              </a:lnSpc>
              <a:spcBef>
                <a:spcPts val="200"/>
              </a:spcBef>
              <a:buNone/>
            </a:pPr>
            <a:r>
              <a:rPr lang="en-US" dirty="0"/>
              <a:t>interface </a:t>
            </a:r>
            <a:r>
              <a:rPr lang="en-US" dirty="0" err="1"/>
              <a:t>Arithemetic</a:t>
            </a:r>
            <a:endParaRPr lang="en-US" dirty="0"/>
          </a:p>
          <a:p>
            <a:pPr marL="0" indent="0">
              <a:lnSpc>
                <a:spcPct val="60000"/>
              </a:lnSpc>
              <a:spcBef>
                <a:spcPts val="200"/>
              </a:spcBef>
              <a:buNone/>
            </a:pPr>
            <a:r>
              <a:rPr lang="en-US" dirty="0"/>
              <a:t>{</a:t>
            </a:r>
          </a:p>
          <a:p>
            <a:pPr marL="0" indent="0">
              <a:lnSpc>
                <a:spcPct val="60000"/>
              </a:lnSpc>
              <a:spcBef>
                <a:spcPts val="200"/>
              </a:spcBef>
              <a:buNone/>
            </a:pPr>
            <a:r>
              <a:rPr lang="en-US" dirty="0"/>
              <a:t>	public int add(int </a:t>
            </a:r>
            <a:r>
              <a:rPr lang="en-US" dirty="0" err="1"/>
              <a:t>x,int</a:t>
            </a:r>
            <a:r>
              <a:rPr lang="en-US" dirty="0"/>
              <a:t> y);</a:t>
            </a:r>
          </a:p>
          <a:p>
            <a:pPr marL="0" indent="0">
              <a:lnSpc>
                <a:spcPct val="60000"/>
              </a:lnSpc>
              <a:spcBef>
                <a:spcPts val="200"/>
              </a:spcBef>
              <a:buNone/>
            </a:pPr>
            <a:r>
              <a:rPr lang="en-US" dirty="0"/>
              <a:t>}</a:t>
            </a:r>
          </a:p>
          <a:p>
            <a:pPr marL="0" indent="0">
              <a:lnSpc>
                <a:spcPct val="60000"/>
              </a:lnSpc>
              <a:spcBef>
                <a:spcPts val="200"/>
              </a:spcBef>
              <a:buNone/>
            </a:pPr>
            <a:r>
              <a:rPr lang="en-US" dirty="0"/>
              <a:t>class  </a:t>
            </a:r>
            <a:r>
              <a:rPr lang="en-US" dirty="0" err="1"/>
              <a:t>LambdaExpression</a:t>
            </a:r>
            <a:r>
              <a:rPr lang="en-US" dirty="0"/>
              <a:t> </a:t>
            </a:r>
          </a:p>
          <a:p>
            <a:pPr marL="0" indent="0">
              <a:lnSpc>
                <a:spcPct val="60000"/>
              </a:lnSpc>
              <a:spcBef>
                <a:spcPts val="200"/>
              </a:spcBef>
              <a:buNone/>
            </a:pPr>
            <a:r>
              <a:rPr lang="en-US" dirty="0"/>
              <a:t>{</a:t>
            </a:r>
          </a:p>
          <a:p>
            <a:pPr marL="0" indent="0">
              <a:lnSpc>
                <a:spcPct val="60000"/>
              </a:lnSpc>
              <a:spcBef>
                <a:spcPts val="200"/>
              </a:spcBef>
              <a:buNone/>
            </a:pPr>
            <a:r>
              <a:rPr lang="en-US" dirty="0"/>
              <a:t>	public static void main(String[] </a:t>
            </a:r>
            <a:r>
              <a:rPr lang="en-US" dirty="0" err="1"/>
              <a:t>args</a:t>
            </a:r>
            <a:r>
              <a:rPr lang="en-US" dirty="0"/>
              <a:t>) </a:t>
            </a:r>
          </a:p>
          <a:p>
            <a:pPr marL="0" indent="0">
              <a:lnSpc>
                <a:spcPct val="60000"/>
              </a:lnSpc>
              <a:spcBef>
                <a:spcPts val="200"/>
              </a:spcBef>
              <a:buNone/>
            </a:pPr>
            <a:r>
              <a:rPr lang="en-US" dirty="0"/>
              <a:t>	{</a:t>
            </a:r>
          </a:p>
          <a:p>
            <a:pPr marL="0" indent="0">
              <a:lnSpc>
                <a:spcPct val="60000"/>
              </a:lnSpc>
              <a:spcBef>
                <a:spcPts val="200"/>
              </a:spcBef>
              <a:buNone/>
            </a:pPr>
            <a:r>
              <a:rPr lang="en-US" dirty="0"/>
              <a:t>		</a:t>
            </a:r>
            <a:r>
              <a:rPr lang="en-US" dirty="0" err="1">
                <a:solidFill>
                  <a:srgbClr val="F30381"/>
                </a:solidFill>
              </a:rPr>
              <a:t>Arithemetic</a:t>
            </a:r>
            <a:r>
              <a:rPr lang="en-US" dirty="0">
                <a:solidFill>
                  <a:srgbClr val="F30381"/>
                </a:solidFill>
              </a:rPr>
              <a:t> </a:t>
            </a:r>
            <a:r>
              <a:rPr lang="en-US" dirty="0" err="1">
                <a:solidFill>
                  <a:srgbClr val="F30381"/>
                </a:solidFill>
              </a:rPr>
              <a:t>ar</a:t>
            </a:r>
            <a:r>
              <a:rPr lang="en-US" dirty="0">
                <a:solidFill>
                  <a:srgbClr val="F30381"/>
                </a:solidFill>
              </a:rPr>
              <a:t> = (int </a:t>
            </a:r>
            <a:r>
              <a:rPr lang="en-US" dirty="0" err="1">
                <a:solidFill>
                  <a:srgbClr val="F30381"/>
                </a:solidFill>
              </a:rPr>
              <a:t>x,int</a:t>
            </a:r>
            <a:r>
              <a:rPr lang="en-US" dirty="0">
                <a:solidFill>
                  <a:srgbClr val="F30381"/>
                </a:solidFill>
              </a:rPr>
              <a:t> y)-&gt;{</a:t>
            </a:r>
          </a:p>
          <a:p>
            <a:pPr marL="0" indent="0">
              <a:lnSpc>
                <a:spcPct val="60000"/>
              </a:lnSpc>
              <a:spcBef>
                <a:spcPts val="200"/>
              </a:spcBef>
              <a:buNone/>
            </a:pPr>
            <a:r>
              <a:rPr lang="en-US" dirty="0">
                <a:solidFill>
                  <a:srgbClr val="F30381"/>
                </a:solidFill>
              </a:rPr>
              <a:t>								</a:t>
            </a:r>
            <a:r>
              <a:rPr lang="en-US" dirty="0" err="1">
                <a:solidFill>
                  <a:srgbClr val="F30381"/>
                </a:solidFill>
              </a:rPr>
              <a:t>System.out.println</a:t>
            </a:r>
            <a:r>
              <a:rPr lang="en-US" dirty="0">
                <a:solidFill>
                  <a:srgbClr val="F30381"/>
                </a:solidFill>
              </a:rPr>
              <a:t>("</a:t>
            </a:r>
            <a:r>
              <a:rPr lang="en-US" dirty="0" err="1">
                <a:solidFill>
                  <a:srgbClr val="F30381"/>
                </a:solidFill>
              </a:rPr>
              <a:t>LambdaExpression</a:t>
            </a:r>
            <a:r>
              <a:rPr lang="en-US" dirty="0">
                <a:solidFill>
                  <a:srgbClr val="F30381"/>
                </a:solidFill>
              </a:rPr>
              <a:t> 				    return type");</a:t>
            </a:r>
          </a:p>
          <a:p>
            <a:pPr marL="0" indent="0">
              <a:lnSpc>
                <a:spcPct val="60000"/>
              </a:lnSpc>
              <a:spcBef>
                <a:spcPts val="200"/>
              </a:spcBef>
              <a:buNone/>
            </a:pPr>
            <a:r>
              <a:rPr lang="en-US" dirty="0">
                <a:solidFill>
                  <a:srgbClr val="F30381"/>
                </a:solidFill>
              </a:rPr>
              <a:t>								return </a:t>
            </a:r>
            <a:r>
              <a:rPr lang="en-US" dirty="0" err="1">
                <a:solidFill>
                  <a:srgbClr val="F30381"/>
                </a:solidFill>
              </a:rPr>
              <a:t>x+y</a:t>
            </a:r>
            <a:r>
              <a:rPr lang="en-US" dirty="0">
                <a:solidFill>
                  <a:srgbClr val="F30381"/>
                </a:solidFill>
              </a:rPr>
              <a:t>;</a:t>
            </a:r>
          </a:p>
          <a:p>
            <a:pPr marL="0" indent="0">
              <a:lnSpc>
                <a:spcPct val="60000"/>
              </a:lnSpc>
              <a:spcBef>
                <a:spcPts val="200"/>
              </a:spcBef>
              <a:buNone/>
            </a:pPr>
            <a:r>
              <a:rPr lang="en-US" dirty="0"/>
              <a:t>							 };</a:t>
            </a:r>
          </a:p>
          <a:p>
            <a:pPr marL="0" indent="0">
              <a:lnSpc>
                <a:spcPct val="60000"/>
              </a:lnSpc>
              <a:spcBef>
                <a:spcPts val="200"/>
              </a:spcBef>
              <a:buNone/>
            </a:pPr>
            <a:r>
              <a:rPr lang="en-US" dirty="0"/>
              <a:t>		</a:t>
            </a:r>
            <a:r>
              <a:rPr lang="en-US" dirty="0">
                <a:solidFill>
                  <a:srgbClr val="00B050"/>
                </a:solidFill>
              </a:rPr>
              <a:t>int result = </a:t>
            </a:r>
            <a:r>
              <a:rPr lang="en-US" dirty="0" err="1">
                <a:solidFill>
                  <a:srgbClr val="00B050"/>
                </a:solidFill>
              </a:rPr>
              <a:t>ar.add</a:t>
            </a:r>
            <a:r>
              <a:rPr lang="en-US" dirty="0">
                <a:solidFill>
                  <a:srgbClr val="00B050"/>
                </a:solidFill>
              </a:rPr>
              <a:t>(4,5);</a:t>
            </a:r>
          </a:p>
          <a:p>
            <a:pPr marL="0" indent="0">
              <a:lnSpc>
                <a:spcPct val="60000"/>
              </a:lnSpc>
              <a:spcBef>
                <a:spcPts val="200"/>
              </a:spcBef>
              <a:buNone/>
            </a:pPr>
            <a:r>
              <a:rPr lang="en-US" dirty="0"/>
              <a:t>		</a:t>
            </a:r>
            <a:r>
              <a:rPr lang="en-US" dirty="0" err="1"/>
              <a:t>System.out.println</a:t>
            </a:r>
            <a:r>
              <a:rPr lang="en-US" dirty="0"/>
              <a:t>("Lambda Expression "+result);</a:t>
            </a:r>
          </a:p>
          <a:p>
            <a:pPr marL="0" indent="0">
              <a:lnSpc>
                <a:spcPct val="60000"/>
              </a:lnSpc>
              <a:spcBef>
                <a:spcPts val="200"/>
              </a:spcBef>
              <a:buNone/>
            </a:pPr>
            <a:r>
              <a:rPr lang="en-US" dirty="0"/>
              <a:t>	}</a:t>
            </a:r>
          </a:p>
          <a:p>
            <a:pPr marL="0" indent="0">
              <a:lnSpc>
                <a:spcPct val="60000"/>
              </a:lnSpc>
              <a:spcBef>
                <a:spcPts val="200"/>
              </a:spcBef>
              <a:buNone/>
            </a:pPr>
            <a:r>
              <a:rPr lang="en-US" dirty="0"/>
              <a:t>}</a:t>
            </a:r>
          </a:p>
        </p:txBody>
      </p:sp>
      <p:sp>
        <p:nvSpPr>
          <p:cNvPr id="6" name="Text Placeholder 4">
            <a:extLst>
              <a:ext uri="{FF2B5EF4-FFF2-40B4-BE49-F238E27FC236}">
                <a16:creationId xmlns:a16="http://schemas.microsoft.com/office/drawing/2014/main" id="{368FE841-0D2C-4088-94E2-5D8EAB463F79}"/>
              </a:ext>
            </a:extLst>
          </p:cNvPr>
          <p:cNvSpPr txBox="1">
            <a:spLocks/>
          </p:cNvSpPr>
          <p:nvPr/>
        </p:nvSpPr>
        <p:spPr>
          <a:xfrm>
            <a:off x="1097280" y="377860"/>
            <a:ext cx="4937760" cy="736282"/>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Tx/>
              <a:buBlip>
                <a:blip r:embed="rId2"/>
              </a:buBlip>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Tx/>
              <a:buBlip>
                <a:blip r:embed="rId3"/>
              </a:buBlip>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pPr marL="0" indent="0" algn="ctr">
              <a:buNone/>
            </a:pPr>
            <a:r>
              <a:rPr lang="en-US" sz="2400" b="1" dirty="0">
                <a:solidFill>
                  <a:schemeClr val="bg1"/>
                </a:solidFill>
              </a:rPr>
              <a:t>ANONYMOUS INNER CLASS OBJECTS</a:t>
            </a:r>
          </a:p>
          <a:p>
            <a:pPr marL="0" indent="0" algn="ctr">
              <a:buNone/>
            </a:pPr>
            <a:r>
              <a:rPr lang="en-US" sz="2400" b="1" dirty="0">
                <a:solidFill>
                  <a:schemeClr val="bg1"/>
                </a:solidFill>
              </a:rPr>
              <a:t>With Return Type</a:t>
            </a:r>
          </a:p>
        </p:txBody>
      </p:sp>
      <p:sp>
        <p:nvSpPr>
          <p:cNvPr id="7" name="Text Placeholder 6">
            <a:extLst>
              <a:ext uri="{FF2B5EF4-FFF2-40B4-BE49-F238E27FC236}">
                <a16:creationId xmlns:a16="http://schemas.microsoft.com/office/drawing/2014/main" id="{313C4451-FAF1-4ACB-B927-B5286098B614}"/>
              </a:ext>
            </a:extLst>
          </p:cNvPr>
          <p:cNvSpPr txBox="1">
            <a:spLocks/>
          </p:cNvSpPr>
          <p:nvPr/>
        </p:nvSpPr>
        <p:spPr>
          <a:xfrm>
            <a:off x="6217920" y="377860"/>
            <a:ext cx="4937760" cy="736282"/>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pPr algn="ctr"/>
            <a:r>
              <a:rPr lang="en-US" b="1" dirty="0">
                <a:solidFill>
                  <a:schemeClr val="bg1"/>
                </a:solidFill>
              </a:rPr>
              <a:t> LAMBDA EXPRESSION </a:t>
            </a:r>
          </a:p>
          <a:p>
            <a:pPr algn="ctr"/>
            <a:r>
              <a:rPr lang="en-US" b="1" dirty="0">
                <a:solidFill>
                  <a:schemeClr val="bg1"/>
                </a:solidFill>
              </a:rPr>
              <a:t>With Return Type</a:t>
            </a:r>
          </a:p>
          <a:p>
            <a:pPr algn="ctr"/>
            <a:endParaRPr lang="en-US" b="1" dirty="0">
              <a:solidFill>
                <a:schemeClr val="bg1"/>
              </a:solidFill>
            </a:endParaRPr>
          </a:p>
        </p:txBody>
      </p:sp>
    </p:spTree>
    <p:extLst>
      <p:ext uri="{BB962C8B-B14F-4D97-AF65-F5344CB8AC3E}">
        <p14:creationId xmlns:p14="http://schemas.microsoft.com/office/powerpoint/2010/main" val="230624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mium Vector | Data center icon cloud computer connection hosting server">
            <a:extLst>
              <a:ext uri="{FF2B5EF4-FFF2-40B4-BE49-F238E27FC236}">
                <a16:creationId xmlns:a16="http://schemas.microsoft.com/office/drawing/2014/main" id="{22EC68E5-DE8D-4061-A202-7F25C80F76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63" t="10726" r="15874" b="10249"/>
          <a:stretch/>
        </p:blipFill>
        <p:spPr bwMode="auto">
          <a:xfrm>
            <a:off x="7751928" y="2492773"/>
            <a:ext cx="3342792" cy="380845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normAutofit/>
          </a:bodyPr>
          <a:lstStyle/>
          <a:p>
            <a:r>
              <a:rPr lang="en-US" dirty="0"/>
              <a:t>Distributed</a:t>
            </a:r>
          </a:p>
        </p:txBody>
      </p:sp>
      <p:sp>
        <p:nvSpPr>
          <p:cNvPr id="8" name="Content Placeholder 7"/>
          <p:cNvSpPr>
            <a:spLocks noGrp="1"/>
          </p:cNvSpPr>
          <p:nvPr>
            <p:ph idx="1"/>
          </p:nvPr>
        </p:nvSpPr>
        <p:spPr/>
        <p:txBody>
          <a:bodyPr>
            <a:normAutofit/>
          </a:bodyPr>
          <a:lstStyle/>
          <a:p>
            <a:pPr>
              <a:lnSpc>
                <a:spcPct val="150000"/>
              </a:lnSpc>
            </a:pPr>
            <a:r>
              <a:rPr lang="en-US" sz="2800" dirty="0"/>
              <a:t>We can create distributed applications in java. </a:t>
            </a:r>
          </a:p>
          <a:p>
            <a:pPr>
              <a:lnSpc>
                <a:spcPct val="150000"/>
              </a:lnSpc>
            </a:pPr>
            <a:r>
              <a:rPr lang="en-US" sz="2800" dirty="0"/>
              <a:t>RMI and EJB are used for creating distributed applications. </a:t>
            </a:r>
          </a:p>
          <a:p>
            <a:pPr>
              <a:lnSpc>
                <a:spcPct val="150000"/>
              </a:lnSpc>
            </a:pPr>
            <a:r>
              <a:rPr lang="en-US" sz="2800" dirty="0"/>
              <a:t>We may access files by calling the methods from                                 any machine on     the internet.</a:t>
            </a:r>
          </a:p>
        </p:txBody>
      </p:sp>
    </p:spTree>
    <p:extLst>
      <p:ext uri="{BB962C8B-B14F-4D97-AF65-F5344CB8AC3E}">
        <p14:creationId xmlns:p14="http://schemas.microsoft.com/office/powerpoint/2010/main" val="396214875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BD35E0D-61CC-4994-A475-3A981F1DA99C}"/>
              </a:ext>
            </a:extLst>
          </p:cNvPr>
          <p:cNvSpPr>
            <a:spLocks noGrp="1"/>
          </p:cNvSpPr>
          <p:nvPr>
            <p:ph type="body" idx="1"/>
          </p:nvPr>
        </p:nvSpPr>
        <p:spPr>
          <a:xfrm>
            <a:off x="1097280" y="377860"/>
            <a:ext cx="4937760" cy="736282"/>
          </a:xfrm>
        </p:spPr>
        <p:style>
          <a:lnRef idx="2">
            <a:schemeClr val="dk1"/>
          </a:lnRef>
          <a:fillRef idx="1">
            <a:schemeClr val="lt1"/>
          </a:fillRef>
          <a:effectRef idx="0">
            <a:schemeClr val="dk1"/>
          </a:effectRef>
          <a:fontRef idx="minor">
            <a:schemeClr val="dk1"/>
          </a:fontRef>
        </p:style>
        <p:txBody>
          <a:bodyPr/>
          <a:lstStyle/>
          <a:p>
            <a:r>
              <a:rPr lang="en-US" dirty="0"/>
              <a:t>anonymous inner class objects</a:t>
            </a:r>
          </a:p>
        </p:txBody>
      </p:sp>
      <p:sp>
        <p:nvSpPr>
          <p:cNvPr id="6" name="Content Placeholder 5">
            <a:extLst>
              <a:ext uri="{FF2B5EF4-FFF2-40B4-BE49-F238E27FC236}">
                <a16:creationId xmlns:a16="http://schemas.microsoft.com/office/drawing/2014/main" id="{55190B23-DDBF-4F3A-9A70-C49EFFBCD4F9}"/>
              </a:ext>
            </a:extLst>
          </p:cNvPr>
          <p:cNvSpPr>
            <a:spLocks noGrp="1"/>
          </p:cNvSpPr>
          <p:nvPr>
            <p:ph sz="half" idx="2"/>
          </p:nvPr>
        </p:nvSpPr>
        <p:spPr>
          <a:xfrm>
            <a:off x="1097280" y="1339403"/>
            <a:ext cx="4937760" cy="4621131"/>
          </a:xfrm>
        </p:spPr>
        <p:style>
          <a:lnRef idx="2">
            <a:schemeClr val="dk1"/>
          </a:lnRef>
          <a:fillRef idx="1">
            <a:schemeClr val="lt1"/>
          </a:fillRef>
          <a:effectRef idx="0">
            <a:schemeClr val="dk1"/>
          </a:effectRef>
          <a:fontRef idx="minor">
            <a:schemeClr val="dk1"/>
          </a:fontRef>
        </p:style>
        <p:txBody>
          <a:bodyPr>
            <a:normAutofit fontScale="77500" lnSpcReduction="20000"/>
          </a:bodyPr>
          <a:lstStyle/>
          <a:p>
            <a:pPr>
              <a:lnSpc>
                <a:spcPct val="120000"/>
              </a:lnSpc>
              <a:spcBef>
                <a:spcPts val="200"/>
              </a:spcBef>
            </a:pPr>
            <a:r>
              <a:rPr lang="en-US" dirty="0"/>
              <a:t>class Test </a:t>
            </a:r>
          </a:p>
          <a:p>
            <a:pPr>
              <a:lnSpc>
                <a:spcPct val="120000"/>
              </a:lnSpc>
              <a:spcBef>
                <a:spcPts val="200"/>
              </a:spcBef>
            </a:pPr>
            <a:r>
              <a:rPr lang="en-US" dirty="0"/>
              <a:t>{ </a:t>
            </a:r>
          </a:p>
          <a:p>
            <a:pPr>
              <a:lnSpc>
                <a:spcPct val="120000"/>
              </a:lnSpc>
              <a:spcBef>
                <a:spcPts val="200"/>
              </a:spcBef>
            </a:pPr>
            <a:r>
              <a:rPr lang="en-US" dirty="0"/>
              <a:t>    public static void main(String </a:t>
            </a:r>
            <a:r>
              <a:rPr lang="en-US" dirty="0" err="1"/>
              <a:t>args</a:t>
            </a:r>
            <a:r>
              <a:rPr lang="en-US" dirty="0"/>
              <a:t>[]) </a:t>
            </a:r>
          </a:p>
          <a:p>
            <a:pPr>
              <a:lnSpc>
                <a:spcPct val="120000"/>
              </a:lnSpc>
              <a:spcBef>
                <a:spcPts val="200"/>
              </a:spcBef>
            </a:pPr>
            <a:r>
              <a:rPr lang="en-US" dirty="0"/>
              <a:t>    { </a:t>
            </a:r>
          </a:p>
          <a:p>
            <a:pPr>
              <a:lnSpc>
                <a:spcPct val="120000"/>
              </a:lnSpc>
              <a:spcBef>
                <a:spcPts val="200"/>
              </a:spcBef>
            </a:pPr>
            <a:r>
              <a:rPr lang="en-US" dirty="0"/>
              <a:t>        // create anonymous inner class object </a:t>
            </a:r>
          </a:p>
          <a:p>
            <a:pPr>
              <a:lnSpc>
                <a:spcPct val="120000"/>
              </a:lnSpc>
              <a:spcBef>
                <a:spcPts val="200"/>
              </a:spcBef>
            </a:pPr>
            <a:r>
              <a:rPr lang="en-US" dirty="0"/>
              <a:t>        </a:t>
            </a:r>
            <a:r>
              <a:rPr lang="en-US" dirty="0">
                <a:solidFill>
                  <a:srgbClr val="0070C0"/>
                </a:solidFill>
              </a:rPr>
              <a:t>new</a:t>
            </a:r>
            <a:r>
              <a:rPr lang="en-US" dirty="0">
                <a:solidFill>
                  <a:srgbClr val="FF0000"/>
                </a:solidFill>
              </a:rPr>
              <a:t> </a:t>
            </a:r>
            <a:r>
              <a:rPr lang="en-US" dirty="0">
                <a:solidFill>
                  <a:srgbClr val="D620C9"/>
                </a:solidFill>
              </a:rPr>
              <a:t>Thread</a:t>
            </a:r>
            <a:r>
              <a:rPr lang="en-US" dirty="0">
                <a:solidFill>
                  <a:srgbClr val="00B050"/>
                </a:solidFill>
              </a:rPr>
              <a:t>(new Runnable() </a:t>
            </a:r>
          </a:p>
          <a:p>
            <a:pPr>
              <a:lnSpc>
                <a:spcPct val="120000"/>
              </a:lnSpc>
              <a:spcBef>
                <a:spcPts val="200"/>
              </a:spcBef>
            </a:pPr>
            <a:r>
              <a:rPr lang="en-US" dirty="0">
                <a:solidFill>
                  <a:srgbClr val="FF0000"/>
                </a:solidFill>
              </a:rPr>
              <a:t>        { </a:t>
            </a:r>
          </a:p>
          <a:p>
            <a:pPr>
              <a:lnSpc>
                <a:spcPct val="120000"/>
              </a:lnSpc>
              <a:spcBef>
                <a:spcPts val="200"/>
              </a:spcBef>
            </a:pPr>
            <a:r>
              <a:rPr lang="en-US" dirty="0">
                <a:solidFill>
                  <a:srgbClr val="FF0000"/>
                </a:solidFill>
              </a:rPr>
              <a:t>            @Override</a:t>
            </a:r>
          </a:p>
          <a:p>
            <a:pPr>
              <a:lnSpc>
                <a:spcPct val="120000"/>
              </a:lnSpc>
              <a:spcBef>
                <a:spcPts val="200"/>
              </a:spcBef>
            </a:pPr>
            <a:r>
              <a:rPr lang="en-US" dirty="0">
                <a:solidFill>
                  <a:srgbClr val="FF0000"/>
                </a:solidFill>
              </a:rPr>
              <a:t>            </a:t>
            </a:r>
            <a:r>
              <a:rPr lang="en-US" dirty="0">
                <a:solidFill>
                  <a:srgbClr val="0070C0"/>
                </a:solidFill>
              </a:rPr>
              <a:t>public</a:t>
            </a:r>
            <a:r>
              <a:rPr lang="en-US" dirty="0">
                <a:solidFill>
                  <a:srgbClr val="FF0000"/>
                </a:solidFill>
              </a:rPr>
              <a:t> </a:t>
            </a:r>
            <a:r>
              <a:rPr lang="en-US" dirty="0">
                <a:solidFill>
                  <a:schemeClr val="accent1">
                    <a:lumMod val="75000"/>
                  </a:schemeClr>
                </a:solidFill>
              </a:rPr>
              <a:t>void</a:t>
            </a:r>
            <a:r>
              <a:rPr lang="en-US" dirty="0">
                <a:solidFill>
                  <a:srgbClr val="FF0000"/>
                </a:solidFill>
              </a:rPr>
              <a:t> run() </a:t>
            </a:r>
          </a:p>
          <a:p>
            <a:pPr>
              <a:lnSpc>
                <a:spcPct val="120000"/>
              </a:lnSpc>
              <a:spcBef>
                <a:spcPts val="200"/>
              </a:spcBef>
            </a:pPr>
            <a:r>
              <a:rPr lang="en-US" dirty="0">
                <a:solidFill>
                  <a:srgbClr val="FF0000"/>
                </a:solidFill>
              </a:rPr>
              <a:t>            { </a:t>
            </a:r>
          </a:p>
          <a:p>
            <a:pPr>
              <a:lnSpc>
                <a:spcPct val="120000"/>
              </a:lnSpc>
              <a:spcBef>
                <a:spcPts val="200"/>
              </a:spcBef>
            </a:pPr>
            <a:r>
              <a:rPr lang="en-US" dirty="0">
                <a:solidFill>
                  <a:srgbClr val="FF0000"/>
                </a:solidFill>
              </a:rPr>
              <a:t>                </a:t>
            </a:r>
            <a:r>
              <a:rPr lang="en-US" dirty="0" err="1">
                <a:solidFill>
                  <a:srgbClr val="D620C9"/>
                </a:solidFill>
              </a:rPr>
              <a:t>System</a:t>
            </a:r>
            <a:r>
              <a:rPr lang="en-US" dirty="0" err="1">
                <a:solidFill>
                  <a:srgbClr val="FF0000"/>
                </a:solidFill>
              </a:rPr>
              <a:t>.out.println</a:t>
            </a:r>
            <a:r>
              <a:rPr lang="en-US" dirty="0">
                <a:solidFill>
                  <a:srgbClr val="FF0000"/>
                </a:solidFill>
              </a:rPr>
              <a:t>("New thread created"); </a:t>
            </a:r>
          </a:p>
          <a:p>
            <a:pPr>
              <a:lnSpc>
                <a:spcPct val="120000"/>
              </a:lnSpc>
              <a:spcBef>
                <a:spcPts val="200"/>
              </a:spcBef>
            </a:pPr>
            <a:r>
              <a:rPr lang="en-US" dirty="0">
                <a:solidFill>
                  <a:srgbClr val="FF0000"/>
                </a:solidFill>
              </a:rPr>
              <a:t>            } </a:t>
            </a:r>
          </a:p>
          <a:p>
            <a:pPr>
              <a:lnSpc>
                <a:spcPct val="120000"/>
              </a:lnSpc>
              <a:spcBef>
                <a:spcPts val="200"/>
              </a:spcBef>
            </a:pPr>
            <a:r>
              <a:rPr lang="en-US" dirty="0">
                <a:solidFill>
                  <a:srgbClr val="FF0000"/>
                </a:solidFill>
              </a:rPr>
              <a:t>        }).start(); </a:t>
            </a:r>
          </a:p>
          <a:p>
            <a:pPr>
              <a:lnSpc>
                <a:spcPct val="120000"/>
              </a:lnSpc>
              <a:spcBef>
                <a:spcPts val="200"/>
              </a:spcBef>
            </a:pPr>
            <a:r>
              <a:rPr lang="en-US" dirty="0"/>
              <a:t>    } </a:t>
            </a:r>
          </a:p>
          <a:p>
            <a:pPr>
              <a:lnSpc>
                <a:spcPct val="120000"/>
              </a:lnSpc>
              <a:spcBef>
                <a:spcPts val="200"/>
              </a:spcBef>
            </a:pPr>
            <a:r>
              <a:rPr lang="en-US" dirty="0"/>
              <a:t>} </a:t>
            </a:r>
          </a:p>
        </p:txBody>
      </p:sp>
      <p:sp>
        <p:nvSpPr>
          <p:cNvPr id="7" name="Text Placeholder 6">
            <a:extLst>
              <a:ext uri="{FF2B5EF4-FFF2-40B4-BE49-F238E27FC236}">
                <a16:creationId xmlns:a16="http://schemas.microsoft.com/office/drawing/2014/main" id="{D7AC7975-6750-4F63-9C39-CA5C266D6E70}"/>
              </a:ext>
            </a:extLst>
          </p:cNvPr>
          <p:cNvSpPr>
            <a:spLocks noGrp="1"/>
          </p:cNvSpPr>
          <p:nvPr>
            <p:ph type="body" sz="quarter" idx="3"/>
          </p:nvPr>
        </p:nvSpPr>
        <p:spPr>
          <a:xfrm>
            <a:off x="6217920" y="377860"/>
            <a:ext cx="4937760" cy="736282"/>
          </a:xfrm>
        </p:spPr>
        <p:style>
          <a:lnRef idx="2">
            <a:schemeClr val="accent1"/>
          </a:lnRef>
          <a:fillRef idx="1">
            <a:schemeClr val="lt1"/>
          </a:fillRef>
          <a:effectRef idx="0">
            <a:schemeClr val="accent1"/>
          </a:effectRef>
          <a:fontRef idx="minor">
            <a:schemeClr val="dk1"/>
          </a:fontRef>
        </p:style>
        <p:txBody>
          <a:bodyPr/>
          <a:lstStyle/>
          <a:p>
            <a:r>
              <a:rPr lang="en-US" dirty="0"/>
              <a:t> lambda expression </a:t>
            </a:r>
          </a:p>
        </p:txBody>
      </p:sp>
      <p:sp>
        <p:nvSpPr>
          <p:cNvPr id="8" name="Content Placeholder 7">
            <a:extLst>
              <a:ext uri="{FF2B5EF4-FFF2-40B4-BE49-F238E27FC236}">
                <a16:creationId xmlns:a16="http://schemas.microsoft.com/office/drawing/2014/main" id="{4F076C6E-86EB-458F-B179-C478809F68DA}"/>
              </a:ext>
            </a:extLst>
          </p:cNvPr>
          <p:cNvSpPr>
            <a:spLocks noGrp="1"/>
          </p:cNvSpPr>
          <p:nvPr>
            <p:ph sz="quarter" idx="4"/>
          </p:nvPr>
        </p:nvSpPr>
        <p:spPr>
          <a:xfrm>
            <a:off x="6217920" y="1339403"/>
            <a:ext cx="4937760" cy="4621131"/>
          </a:xfrm>
        </p:spPr>
        <p:style>
          <a:lnRef idx="2">
            <a:schemeClr val="accent1"/>
          </a:lnRef>
          <a:fillRef idx="1">
            <a:schemeClr val="lt1"/>
          </a:fillRef>
          <a:effectRef idx="0">
            <a:schemeClr val="accent1"/>
          </a:effectRef>
          <a:fontRef idx="minor">
            <a:schemeClr val="dk1"/>
          </a:fontRef>
        </p:style>
        <p:txBody>
          <a:bodyPr>
            <a:normAutofit/>
          </a:bodyPr>
          <a:lstStyle/>
          <a:p>
            <a:r>
              <a:rPr lang="en-US" dirty="0"/>
              <a:t>class Test </a:t>
            </a:r>
          </a:p>
          <a:p>
            <a:r>
              <a:rPr lang="en-US" dirty="0"/>
              <a:t>{ </a:t>
            </a:r>
          </a:p>
          <a:p>
            <a:r>
              <a:rPr lang="en-US" dirty="0"/>
              <a:t>  public static void main(String </a:t>
            </a:r>
            <a:r>
              <a:rPr lang="en-US" dirty="0" err="1"/>
              <a:t>args</a:t>
            </a:r>
            <a:r>
              <a:rPr lang="en-US" dirty="0"/>
              <a:t>[]) </a:t>
            </a:r>
          </a:p>
          <a:p>
            <a:r>
              <a:rPr lang="en-US" dirty="0"/>
              <a:t>  { </a:t>
            </a:r>
          </a:p>
          <a:p>
            <a:r>
              <a:rPr lang="en-US" dirty="0"/>
              <a:t>      // lambda expression to create the object </a:t>
            </a:r>
          </a:p>
          <a:p>
            <a:r>
              <a:rPr lang="en-US" dirty="0"/>
              <a:t>    </a:t>
            </a:r>
            <a:r>
              <a:rPr lang="en-US" dirty="0">
                <a:solidFill>
                  <a:srgbClr val="00B050"/>
                </a:solidFill>
              </a:rPr>
              <a:t>new</a:t>
            </a:r>
            <a:r>
              <a:rPr lang="en-US" dirty="0"/>
              <a:t> </a:t>
            </a:r>
            <a:r>
              <a:rPr lang="en-US" dirty="0">
                <a:solidFill>
                  <a:schemeClr val="bg2">
                    <a:lumMod val="50000"/>
                  </a:schemeClr>
                </a:solidFill>
              </a:rPr>
              <a:t>Thread</a:t>
            </a:r>
            <a:r>
              <a:rPr lang="en-US" dirty="0">
                <a:solidFill>
                  <a:srgbClr val="FF0000"/>
                </a:solidFill>
              </a:rPr>
              <a:t>(</a:t>
            </a:r>
            <a:r>
              <a:rPr lang="en-US" dirty="0">
                <a:solidFill>
                  <a:srgbClr val="D620C9"/>
                </a:solidFill>
              </a:rPr>
              <a:t>()-&gt; </a:t>
            </a:r>
          </a:p>
          <a:p>
            <a:r>
              <a:rPr lang="en-US" dirty="0">
                <a:solidFill>
                  <a:srgbClr val="D620C9"/>
                </a:solidFill>
              </a:rPr>
              <a:t>       {</a:t>
            </a:r>
            <a:r>
              <a:rPr lang="en-US" dirty="0" err="1">
                <a:solidFill>
                  <a:srgbClr val="D620C9"/>
                </a:solidFill>
              </a:rPr>
              <a:t>System.out.println</a:t>
            </a:r>
            <a:r>
              <a:rPr lang="en-US" dirty="0">
                <a:solidFill>
                  <a:srgbClr val="D620C9"/>
                </a:solidFill>
              </a:rPr>
              <a:t>("New thread created");}</a:t>
            </a:r>
            <a:r>
              <a:rPr lang="en-US" dirty="0">
                <a:solidFill>
                  <a:srgbClr val="FF0000"/>
                </a:solidFill>
              </a:rPr>
              <a:t>)</a:t>
            </a:r>
            <a:r>
              <a:rPr lang="en-US" dirty="0"/>
              <a:t>.</a:t>
            </a:r>
            <a:r>
              <a:rPr lang="en-US" dirty="0">
                <a:solidFill>
                  <a:srgbClr val="3053B6"/>
                </a:solidFill>
              </a:rPr>
              <a:t>start</a:t>
            </a:r>
            <a:r>
              <a:rPr lang="en-US" dirty="0"/>
              <a:t>(); </a:t>
            </a:r>
          </a:p>
          <a:p>
            <a:r>
              <a:rPr lang="en-US" dirty="0"/>
              <a:t>  } </a:t>
            </a:r>
          </a:p>
          <a:p>
            <a:r>
              <a:rPr lang="en-US" dirty="0"/>
              <a:t>} </a:t>
            </a:r>
          </a:p>
        </p:txBody>
      </p:sp>
    </p:spTree>
    <p:extLst>
      <p:ext uri="{BB962C8B-B14F-4D97-AF65-F5344CB8AC3E}">
        <p14:creationId xmlns:p14="http://schemas.microsoft.com/office/powerpoint/2010/main" val="10667101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73608-B188-4CFD-8975-D019FABBBF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C74FBB-B73D-400A-B294-48A1ACF40ABC}"/>
              </a:ext>
            </a:extLst>
          </p:cNvPr>
          <p:cNvSpPr>
            <a:spLocks noGrp="1"/>
          </p:cNvSpPr>
          <p:nvPr>
            <p:ph idx="1"/>
          </p:nvPr>
        </p:nvSpPr>
        <p:spPr/>
        <p:txBody>
          <a:bodyPr/>
          <a:lstStyle/>
          <a:p>
            <a:endParaRPr lang="en-US" dirty="0"/>
          </a:p>
        </p:txBody>
      </p:sp>
      <p:pic>
        <p:nvPicPr>
          <p:cNvPr id="4098" name="Picture 2" descr="Image result for interface in java">
            <a:extLst>
              <a:ext uri="{FF2B5EF4-FFF2-40B4-BE49-F238E27FC236}">
                <a16:creationId xmlns:a16="http://schemas.microsoft.com/office/drawing/2014/main" id="{2326B977-F019-4129-9215-A871E041D8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148" b="4600"/>
          <a:stretch/>
        </p:blipFill>
        <p:spPr bwMode="auto">
          <a:xfrm>
            <a:off x="2773817" y="0"/>
            <a:ext cx="745215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2859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DA5C95-02F5-41BE-ABD8-A5AF474F3999}"/>
              </a:ext>
            </a:extLst>
          </p:cNvPr>
          <p:cNvSpPr>
            <a:spLocks noGrp="1"/>
          </p:cNvSpPr>
          <p:nvPr>
            <p:ph type="title"/>
          </p:nvPr>
        </p:nvSpPr>
        <p:spPr>
          <a:xfrm>
            <a:off x="35417" y="1060546"/>
            <a:ext cx="4043966" cy="2286000"/>
          </a:xfrm>
        </p:spPr>
        <p:txBody>
          <a:bodyPr>
            <a:normAutofit/>
          </a:bodyPr>
          <a:lstStyle/>
          <a:p>
            <a:pPr algn="ctr"/>
            <a:br>
              <a:rPr lang="en-US" sz="4800" b="1" dirty="0"/>
            </a:br>
            <a:br>
              <a:rPr lang="en-US" sz="4800" b="1" dirty="0"/>
            </a:br>
            <a:r>
              <a:rPr lang="en-US" sz="4800" b="1" dirty="0"/>
              <a:t>Encapsulation </a:t>
            </a:r>
            <a:endParaRPr lang="en-US" sz="4800" dirty="0"/>
          </a:p>
        </p:txBody>
      </p:sp>
      <p:sp>
        <p:nvSpPr>
          <p:cNvPr id="5" name="Content Placeholder 4">
            <a:extLst>
              <a:ext uri="{FF2B5EF4-FFF2-40B4-BE49-F238E27FC236}">
                <a16:creationId xmlns:a16="http://schemas.microsoft.com/office/drawing/2014/main" id="{31C5FE44-C7E9-4869-AE1C-E4CAC31C8427}"/>
              </a:ext>
            </a:extLst>
          </p:cNvPr>
          <p:cNvSpPr>
            <a:spLocks noGrp="1"/>
          </p:cNvSpPr>
          <p:nvPr>
            <p:ph idx="1"/>
          </p:nvPr>
        </p:nvSpPr>
        <p:spPr/>
        <p:txBody>
          <a:bodyPr>
            <a:normAutofit/>
          </a:bodyPr>
          <a:lstStyle/>
          <a:p>
            <a:pPr algn="just"/>
            <a:endParaRPr lang="en-US" sz="2800" dirty="0"/>
          </a:p>
          <a:p>
            <a:pPr algn="just"/>
            <a:endParaRPr lang="en-US" sz="2800" dirty="0"/>
          </a:p>
          <a:p>
            <a:pPr algn="just"/>
            <a:endParaRPr lang="en-US" sz="2800" dirty="0"/>
          </a:p>
          <a:p>
            <a:pPr algn="just"/>
            <a:r>
              <a:rPr lang="en-US" sz="2800" dirty="0"/>
              <a:t>Encapsulation simply means binding object state(fields) and behavior(methods) together. If you are creating class</a:t>
            </a:r>
          </a:p>
        </p:txBody>
      </p:sp>
    </p:spTree>
    <p:extLst>
      <p:ext uri="{BB962C8B-B14F-4D97-AF65-F5344CB8AC3E}">
        <p14:creationId xmlns:p14="http://schemas.microsoft.com/office/powerpoint/2010/main" val="384816454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EF5E47-809C-4CBE-B52D-200B74EFB543}"/>
              </a:ext>
            </a:extLst>
          </p:cNvPr>
          <p:cNvSpPr>
            <a:spLocks noGrp="1"/>
          </p:cNvSpPr>
          <p:nvPr>
            <p:ph type="title"/>
          </p:nvPr>
        </p:nvSpPr>
        <p:spPr>
          <a:xfrm>
            <a:off x="1097280" y="-255299"/>
            <a:ext cx="10058400" cy="1450757"/>
          </a:xfrm>
        </p:spPr>
        <p:txBody>
          <a:bodyPr>
            <a:normAutofit/>
          </a:bodyPr>
          <a:lstStyle/>
          <a:p>
            <a:r>
              <a:rPr lang="en-US" dirty="0"/>
              <a:t>Implementation of Encapsulation in Java</a:t>
            </a:r>
          </a:p>
        </p:txBody>
      </p:sp>
      <p:sp>
        <p:nvSpPr>
          <p:cNvPr id="6" name="Content Placeholder 5">
            <a:extLst>
              <a:ext uri="{FF2B5EF4-FFF2-40B4-BE49-F238E27FC236}">
                <a16:creationId xmlns:a16="http://schemas.microsoft.com/office/drawing/2014/main" id="{42E51DF8-7271-4C76-9B34-EC3EB07D6BE3}"/>
              </a:ext>
            </a:extLst>
          </p:cNvPr>
          <p:cNvSpPr>
            <a:spLocks noGrp="1"/>
          </p:cNvSpPr>
          <p:nvPr>
            <p:ph idx="1"/>
          </p:nvPr>
        </p:nvSpPr>
        <p:spPr>
          <a:xfrm>
            <a:off x="1097280" y="1244599"/>
            <a:ext cx="10058400" cy="5143321"/>
          </a:xfrm>
        </p:spPr>
        <p:txBody>
          <a:bodyPr>
            <a:normAutofit/>
          </a:bodyPr>
          <a:lstStyle/>
          <a:p>
            <a:pPr algn="just">
              <a:lnSpc>
                <a:spcPct val="110000"/>
              </a:lnSpc>
            </a:pPr>
            <a:r>
              <a:rPr lang="en-US" sz="2800" dirty="0"/>
              <a:t>Make the instance variables private so that they cannot be accessed directly from outside the class. You can only set and get values of these variables through the methods of the class.</a:t>
            </a:r>
          </a:p>
          <a:p>
            <a:pPr algn="just">
              <a:lnSpc>
                <a:spcPct val="110000"/>
              </a:lnSpc>
            </a:pPr>
            <a:endParaRPr lang="en-US" sz="2800" dirty="0"/>
          </a:p>
          <a:p>
            <a:pPr algn="just">
              <a:lnSpc>
                <a:spcPct val="100000"/>
              </a:lnSpc>
            </a:pPr>
            <a:r>
              <a:rPr lang="en-US" sz="2800" dirty="0"/>
              <a:t>Have getter and setter methods in the class to set and get the values of the fields.</a:t>
            </a:r>
          </a:p>
          <a:p>
            <a:pPr algn="just">
              <a:lnSpc>
                <a:spcPct val="100000"/>
              </a:lnSpc>
            </a:pPr>
            <a:endParaRPr lang="en-US" sz="2800" dirty="0"/>
          </a:p>
          <a:p>
            <a:pPr algn="just">
              <a:lnSpc>
                <a:spcPct val="100000"/>
              </a:lnSpc>
            </a:pPr>
            <a:r>
              <a:rPr lang="en-US" sz="2800" dirty="0"/>
              <a:t>As in encapsulation, the data in a class is hidden from other classes, so it is also known as </a:t>
            </a:r>
            <a:r>
              <a:rPr lang="en-US" sz="2800" b="1" dirty="0"/>
              <a:t>data-hiding</a:t>
            </a:r>
            <a:r>
              <a:rPr lang="en-US" sz="2800" dirty="0"/>
              <a:t>.</a:t>
            </a:r>
          </a:p>
        </p:txBody>
      </p:sp>
    </p:spTree>
    <p:extLst>
      <p:ext uri="{BB962C8B-B14F-4D97-AF65-F5344CB8AC3E}">
        <p14:creationId xmlns:p14="http://schemas.microsoft.com/office/powerpoint/2010/main" val="138014005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60AF44-A456-41D4-B413-AC461D844118}"/>
              </a:ext>
            </a:extLst>
          </p:cNvPr>
          <p:cNvSpPr/>
          <p:nvPr/>
        </p:nvSpPr>
        <p:spPr>
          <a:xfrm>
            <a:off x="781316" y="1166842"/>
            <a:ext cx="4177048"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Student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	private</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age</a:t>
            </a:r>
            <a:r>
              <a:rPr lang="en-US" b="1" dirty="0">
                <a:solidFill>
                  <a:srgbClr val="000000"/>
                </a:solidFill>
                <a:latin typeface="Consolas" panose="020B0609020204030204" pitchFamily="49" charset="0"/>
              </a:rPr>
              <a:t>;</a:t>
            </a:r>
          </a:p>
          <a:p>
            <a:endParaRPr lang="en-US" dirty="0">
              <a:latin typeface="Consolas" panose="020B0609020204030204" pitchFamily="49" charset="0"/>
            </a:endParaRP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getAge</a:t>
            </a:r>
            <a:r>
              <a:rPr lang="en-US" b="1" dirty="0">
                <a:solidFill>
                  <a:srgbClr val="000000"/>
                </a:solidFill>
                <a:latin typeface="Consolas" panose="020B0609020204030204" pitchFamily="49" charset="0"/>
              </a:rPr>
              <a:t>() </a:t>
            </a:r>
          </a:p>
          <a:p>
            <a:pPr lvl="1"/>
            <a:r>
              <a:rPr lang="en-US" dirty="0">
                <a:solidFill>
                  <a:srgbClr val="000000"/>
                </a:solidFill>
                <a:latin typeface="Consolas" panose="020B0609020204030204" pitchFamily="49" charset="0"/>
              </a:rPr>
              <a:t>{</a:t>
            </a:r>
          </a:p>
          <a:p>
            <a:pPr lvl="1"/>
            <a:r>
              <a:rPr lang="en-US" b="1" dirty="0">
                <a:solidFill>
                  <a:srgbClr val="7F0055"/>
                </a:solidFill>
                <a:latin typeface="Consolas" panose="020B0609020204030204" pitchFamily="49" charset="0"/>
              </a:rPr>
              <a:t>	return</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age</a:t>
            </a:r>
            <a:r>
              <a:rPr lang="en-US" b="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endParaRPr lang="en-US" dirty="0">
              <a:latin typeface="Consolas" panose="020B0609020204030204" pitchFamily="49" charset="0"/>
            </a:endParaRPr>
          </a:p>
          <a:p>
            <a:r>
              <a:rPr lang="en-US" b="1" dirty="0">
                <a:solidFill>
                  <a:srgbClr val="7F0055"/>
                </a:solidFill>
                <a:latin typeface="Consolas" panose="020B0609020204030204" pitchFamily="49" charset="0"/>
              </a:rPr>
              <a:t>	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setAge</a:t>
            </a:r>
            <a:r>
              <a:rPr lang="en-US" b="1"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age</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		if</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age</a:t>
            </a:r>
            <a:r>
              <a:rPr lang="en-US" b="1" dirty="0">
                <a:solidFill>
                  <a:srgbClr val="000000"/>
                </a:solidFill>
                <a:latin typeface="Consolas" panose="020B0609020204030204" pitchFamily="49" charset="0"/>
              </a:rPr>
              <a:t>&gt;18)</a:t>
            </a:r>
          </a:p>
          <a:p>
            <a:r>
              <a:rPr lang="en-US" b="1" dirty="0">
                <a:solidFill>
                  <a:srgbClr val="7F0055"/>
                </a:solidFill>
                <a:latin typeface="Consolas" panose="020B0609020204030204" pitchFamily="49" charset="0"/>
              </a:rPr>
              <a:t>		</a:t>
            </a:r>
            <a:r>
              <a:rPr lang="en-US" b="1" dirty="0" err="1">
                <a:solidFill>
                  <a:srgbClr val="7F0055"/>
                </a:solidFill>
                <a:latin typeface="Consolas" panose="020B0609020204030204" pitchFamily="49" charset="0"/>
              </a:rPr>
              <a:t>this</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age</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age</a:t>
            </a:r>
            <a:r>
              <a:rPr lang="en-US" b="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endParaRPr lang="en-US" dirty="0">
              <a:latin typeface="Consolas" panose="020B0609020204030204" pitchFamily="49" charset="0"/>
            </a:endParaRPr>
          </a:p>
          <a:p>
            <a:r>
              <a:rPr lang="en-US" dirty="0">
                <a:solidFill>
                  <a:srgbClr val="000000"/>
                </a:solidFill>
                <a:latin typeface="Consolas" panose="020B0609020204030204" pitchFamily="49" charset="0"/>
              </a:rPr>
              <a:t>}</a:t>
            </a:r>
          </a:p>
        </p:txBody>
      </p:sp>
      <p:sp>
        <p:nvSpPr>
          <p:cNvPr id="5" name="Rectangle 4">
            <a:extLst>
              <a:ext uri="{FF2B5EF4-FFF2-40B4-BE49-F238E27FC236}">
                <a16:creationId xmlns:a16="http://schemas.microsoft.com/office/drawing/2014/main" id="{B5B08EAD-25C0-4D6E-8479-61525D711A75}"/>
              </a:ext>
            </a:extLst>
          </p:cNvPr>
          <p:cNvSpPr/>
          <p:nvPr/>
        </p:nvSpPr>
        <p:spPr>
          <a:xfrm>
            <a:off x="5082862" y="1166842"/>
            <a:ext cx="6096000" cy="313932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SBI </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	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a:t>
            </a:r>
            <a:r>
              <a:rPr lang="en-US" b="1" dirty="0">
                <a:solidFill>
                  <a:srgbClr val="000000"/>
                </a:solidFill>
                <a:highlight>
                  <a:srgbClr val="D4D4D4"/>
                </a:highlight>
                <a:latin typeface="Consolas" panose="020B0609020204030204" pitchFamily="49" charset="0"/>
              </a:rPr>
              <a:t>String[] </a:t>
            </a:r>
            <a:r>
              <a:rPr lang="en-US" b="1" dirty="0" err="1">
                <a:solidFill>
                  <a:srgbClr val="6A3E3E"/>
                </a:solidFill>
                <a:highlight>
                  <a:srgbClr val="D4D4D4"/>
                </a:highlight>
                <a:latin typeface="Consolas" panose="020B0609020204030204" pitchFamily="49" charset="0"/>
              </a:rPr>
              <a:t>args</a:t>
            </a:r>
            <a:r>
              <a:rPr lang="en-US" b="1" dirty="0">
                <a:solidFill>
                  <a:srgbClr val="000000"/>
                </a:solidFill>
                <a:highlight>
                  <a:srgbClr val="D4D4D4"/>
                </a:highlight>
                <a:latin typeface="Consolas" panose="020B0609020204030204" pitchFamily="49" charset="0"/>
              </a:rPr>
              <a:t>) </a:t>
            </a:r>
          </a:p>
          <a:p>
            <a:r>
              <a:rPr lang="en-US" dirty="0">
                <a:solidFill>
                  <a:srgbClr val="000000"/>
                </a:solidFill>
                <a:latin typeface="Consolas" panose="020B0609020204030204" pitchFamily="49" charset="0"/>
              </a:rPr>
              <a:t>	{</a:t>
            </a:r>
          </a:p>
          <a:p>
            <a:pPr lvl="1"/>
            <a:r>
              <a:rPr lang="en-US" dirty="0">
                <a:solidFill>
                  <a:srgbClr val="000000"/>
                </a:solidFill>
                <a:latin typeface="Consolas" panose="020B0609020204030204" pitchFamily="49" charset="0"/>
              </a:rPr>
              <a:t>	</a:t>
            </a:r>
            <a:r>
              <a:rPr lang="en-US" b="1" dirty="0">
                <a:solidFill>
                  <a:srgbClr val="000000"/>
                </a:solidFill>
                <a:latin typeface="Consolas" panose="020B0609020204030204" pitchFamily="49" charset="0"/>
              </a:rPr>
              <a:t> Student</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acc</a:t>
            </a:r>
            <a:r>
              <a:rPr lang="en-US" dirty="0">
                <a:solidFill>
                  <a:srgbClr val="000000"/>
                </a:solidFill>
                <a:latin typeface="Consolas" panose="020B0609020204030204" pitchFamily="49" charset="0"/>
              </a:rPr>
              <a:t> = </a:t>
            </a:r>
            <a:r>
              <a:rPr lang="en-US" b="1">
                <a:solidFill>
                  <a:srgbClr val="7F0055"/>
                </a:solidFill>
                <a:latin typeface="Consolas" panose="020B0609020204030204" pitchFamily="49" charset="0"/>
              </a:rPr>
              <a:t>new</a:t>
            </a:r>
            <a:r>
              <a:rPr lang="en-US" b="1">
                <a:solidFill>
                  <a:srgbClr val="000000"/>
                </a:solidFill>
                <a:latin typeface="Consolas" panose="020B0609020204030204" pitchFamily="49" charset="0"/>
              </a:rPr>
              <a:t> Student();</a:t>
            </a:r>
            <a:endParaRPr lang="en-US" b="1" dirty="0">
              <a:solidFill>
                <a:srgbClr val="000000"/>
              </a:solidFill>
              <a:latin typeface="Consolas" panose="020B0609020204030204" pitchFamily="49" charset="0"/>
            </a:endParaRPr>
          </a:p>
          <a:p>
            <a:pPr lvl="1"/>
            <a:r>
              <a:rPr lang="en-US" dirty="0">
                <a:solidFill>
                  <a:srgbClr val="6A3E3E"/>
                </a:solidFill>
                <a:latin typeface="Consolas" panose="020B0609020204030204" pitchFamily="49" charset="0"/>
              </a:rPr>
              <a:t>	</a:t>
            </a:r>
            <a:r>
              <a:rPr lang="en-US" dirty="0" err="1">
                <a:solidFill>
                  <a:srgbClr val="6A3E3E"/>
                </a:solidFill>
                <a:latin typeface="Consolas" panose="020B0609020204030204" pitchFamily="49" charset="0"/>
              </a:rPr>
              <a:t>acc</a:t>
            </a:r>
            <a:r>
              <a:rPr lang="en-US" dirty="0" err="1">
                <a:solidFill>
                  <a:srgbClr val="000000"/>
                </a:solidFill>
                <a:latin typeface="Consolas" panose="020B0609020204030204" pitchFamily="49" charset="0"/>
              </a:rPr>
              <a:t>.setAge</a:t>
            </a:r>
            <a:r>
              <a:rPr lang="en-US" dirty="0">
                <a:solidFill>
                  <a:srgbClr val="000000"/>
                </a:solidFill>
                <a:latin typeface="Consolas" panose="020B0609020204030204" pitchFamily="49" charset="0"/>
              </a:rPr>
              <a:t>(5);</a:t>
            </a:r>
          </a:p>
          <a:p>
            <a:pPr lvl="1"/>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acc</a:t>
            </a:r>
            <a:r>
              <a:rPr lang="en-US" b="1" i="1" dirty="0" err="1">
                <a:solidFill>
                  <a:srgbClr val="000000"/>
                </a:solidFill>
                <a:latin typeface="Consolas" panose="020B0609020204030204" pitchFamily="49" charset="0"/>
              </a:rPr>
              <a:t>.getAge</a:t>
            </a:r>
            <a:r>
              <a:rPr lang="en-US" b="1" i="1" dirty="0">
                <a:solidFill>
                  <a:srgbClr val="000000"/>
                </a:solidFill>
                <a:latin typeface="Consolas" panose="020B0609020204030204" pitchFamily="49" charset="0"/>
              </a:rPr>
              <a:t>());</a:t>
            </a:r>
          </a:p>
          <a:p>
            <a:pPr lvl="1"/>
            <a:r>
              <a:rPr lang="en-US" dirty="0">
                <a:solidFill>
                  <a:srgbClr val="6A3E3E"/>
                </a:solidFill>
                <a:latin typeface="Consolas" panose="020B0609020204030204" pitchFamily="49" charset="0"/>
              </a:rPr>
              <a:t>	</a:t>
            </a:r>
            <a:r>
              <a:rPr lang="en-US" dirty="0" err="1">
                <a:solidFill>
                  <a:srgbClr val="6A3E3E"/>
                </a:solidFill>
                <a:latin typeface="Consolas" panose="020B0609020204030204" pitchFamily="49" charset="0"/>
              </a:rPr>
              <a:t>acc</a:t>
            </a:r>
            <a:r>
              <a:rPr lang="en-US" dirty="0" err="1">
                <a:solidFill>
                  <a:srgbClr val="000000"/>
                </a:solidFill>
                <a:latin typeface="Consolas" panose="020B0609020204030204" pitchFamily="49" charset="0"/>
              </a:rPr>
              <a:t>.setAge</a:t>
            </a:r>
            <a:r>
              <a:rPr lang="en-US" dirty="0">
                <a:solidFill>
                  <a:srgbClr val="000000"/>
                </a:solidFill>
                <a:latin typeface="Consolas" panose="020B0609020204030204" pitchFamily="49" charset="0"/>
              </a:rPr>
              <a:t>(55);</a:t>
            </a:r>
          </a:p>
          <a:p>
            <a:pPr lvl="1"/>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acc</a:t>
            </a:r>
            <a:r>
              <a:rPr lang="en-US" b="1" i="1" dirty="0" err="1">
                <a:solidFill>
                  <a:srgbClr val="000000"/>
                </a:solidFill>
                <a:latin typeface="Consolas" panose="020B0609020204030204" pitchFamily="49" charset="0"/>
              </a:rPr>
              <a:t>.getAge</a:t>
            </a:r>
            <a:r>
              <a:rPr lang="en-US" b="1"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dirty="0"/>
          </a:p>
        </p:txBody>
      </p:sp>
      <p:sp>
        <p:nvSpPr>
          <p:cNvPr id="6" name="Rectangle 5">
            <a:extLst>
              <a:ext uri="{FF2B5EF4-FFF2-40B4-BE49-F238E27FC236}">
                <a16:creationId xmlns:a16="http://schemas.microsoft.com/office/drawing/2014/main" id="{D1055C38-105C-4B11-8EA6-6BC67A5CAED0}"/>
              </a:ext>
            </a:extLst>
          </p:cNvPr>
          <p:cNvSpPr/>
          <p:nvPr/>
        </p:nvSpPr>
        <p:spPr>
          <a:xfrm>
            <a:off x="6551053" y="5044826"/>
            <a:ext cx="1305060" cy="923330"/>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en-US" dirty="0">
                <a:solidFill>
                  <a:schemeClr val="bg1"/>
                </a:solidFill>
                <a:latin typeface="Consolas" panose="020B0609020204030204" pitchFamily="49" charset="0"/>
              </a:rPr>
              <a:t>Output:</a:t>
            </a:r>
          </a:p>
          <a:p>
            <a:r>
              <a:rPr lang="en-US" dirty="0">
                <a:solidFill>
                  <a:schemeClr val="bg1"/>
                </a:solidFill>
                <a:latin typeface="Consolas" panose="020B0609020204030204" pitchFamily="49" charset="0"/>
              </a:rPr>
              <a:t>0</a:t>
            </a:r>
          </a:p>
          <a:p>
            <a:r>
              <a:rPr lang="en-US" dirty="0">
                <a:solidFill>
                  <a:schemeClr val="bg1"/>
                </a:solidFill>
                <a:latin typeface="Consolas" panose="020B0609020204030204" pitchFamily="49" charset="0"/>
              </a:rPr>
              <a:t>55</a:t>
            </a:r>
            <a:endParaRPr lang="en-US" dirty="0">
              <a:solidFill>
                <a:schemeClr val="bg1"/>
              </a:solidFill>
            </a:endParaRPr>
          </a:p>
        </p:txBody>
      </p:sp>
    </p:spTree>
    <p:extLst>
      <p:ext uri="{BB962C8B-B14F-4D97-AF65-F5344CB8AC3E}">
        <p14:creationId xmlns:p14="http://schemas.microsoft.com/office/powerpoint/2010/main" val="41941295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48861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65833-B284-4D64-8F23-3C2F028EC8D4}"/>
              </a:ext>
            </a:extLst>
          </p:cNvPr>
          <p:cNvSpPr>
            <a:spLocks noGrp="1"/>
          </p:cNvSpPr>
          <p:nvPr>
            <p:ph type="title"/>
          </p:nvPr>
        </p:nvSpPr>
        <p:spPr>
          <a:xfrm>
            <a:off x="431442" y="1689062"/>
            <a:ext cx="3200400" cy="2286000"/>
          </a:xfrm>
        </p:spPr>
        <p:txBody>
          <a:bodyPr>
            <a:normAutofit fontScale="90000"/>
          </a:bodyPr>
          <a:lstStyle/>
          <a:p>
            <a:pPr algn="ctr"/>
            <a:r>
              <a:rPr lang="en-US" sz="6000" dirty="0"/>
              <a:t>FILE HANDLING</a:t>
            </a:r>
          </a:p>
        </p:txBody>
      </p:sp>
      <p:sp>
        <p:nvSpPr>
          <p:cNvPr id="3" name="Content Placeholder 2">
            <a:extLst>
              <a:ext uri="{FF2B5EF4-FFF2-40B4-BE49-F238E27FC236}">
                <a16:creationId xmlns:a16="http://schemas.microsoft.com/office/drawing/2014/main" id="{963AC07B-A540-4002-86A0-974CC0D445EA}"/>
              </a:ext>
            </a:extLst>
          </p:cNvPr>
          <p:cNvSpPr>
            <a:spLocks noGrp="1"/>
          </p:cNvSpPr>
          <p:nvPr>
            <p:ph idx="1"/>
          </p:nvPr>
        </p:nvSpPr>
        <p:spPr>
          <a:xfrm>
            <a:off x="4327302" y="2001700"/>
            <a:ext cx="7587803" cy="2854600"/>
          </a:xfrm>
        </p:spPr>
        <p:txBody>
          <a:bodyPr>
            <a:normAutofit lnSpcReduction="10000"/>
          </a:bodyPr>
          <a:lstStyle/>
          <a:p>
            <a:pPr algn="just">
              <a:buFont typeface="Wingdings" panose="05000000000000000000" pitchFamily="2" charset="2"/>
              <a:buChar char="v"/>
            </a:pPr>
            <a:r>
              <a:rPr lang="en-US" sz="3200" dirty="0"/>
              <a:t>File is a collection of bytes stored in secondary storage device i.e. disk. </a:t>
            </a:r>
          </a:p>
          <a:p>
            <a:pPr algn="just">
              <a:buFont typeface="Wingdings" panose="05000000000000000000" pitchFamily="2" charset="2"/>
              <a:buChar char="v"/>
            </a:pPr>
            <a:endParaRPr lang="en-US" sz="3200" dirty="0"/>
          </a:p>
          <a:p>
            <a:pPr algn="just">
              <a:buFont typeface="Wingdings" panose="05000000000000000000" pitchFamily="2" charset="2"/>
              <a:buChar char="v"/>
            </a:pPr>
            <a:r>
              <a:rPr lang="en-US" sz="3200" dirty="0"/>
              <a:t>Thus, File handling is used to read, write, append or </a:t>
            </a:r>
            <a:r>
              <a:rPr lang="en-US" sz="3200" dirty="0">
                <a:solidFill>
                  <a:srgbClr val="FF0000"/>
                </a:solidFill>
              </a:rPr>
              <a:t>update a file without directly opening it.</a:t>
            </a:r>
          </a:p>
          <a:p>
            <a:pPr algn="just">
              <a:buFont typeface="Wingdings" panose="05000000000000000000" pitchFamily="2" charset="2"/>
              <a:buChar char="v"/>
            </a:pPr>
            <a:endParaRPr lang="en-US" sz="3200" dirty="0"/>
          </a:p>
        </p:txBody>
      </p:sp>
    </p:spTree>
    <p:extLst>
      <p:ext uri="{BB962C8B-B14F-4D97-AF65-F5344CB8AC3E}">
        <p14:creationId xmlns:p14="http://schemas.microsoft.com/office/powerpoint/2010/main" val="23961953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ECC52D-C0C6-4250-B398-B87EEF0C5B72}"/>
              </a:ext>
            </a:extLst>
          </p:cNvPr>
          <p:cNvSpPr>
            <a:spLocks noGrp="1"/>
          </p:cNvSpPr>
          <p:nvPr>
            <p:ph type="title"/>
          </p:nvPr>
        </p:nvSpPr>
        <p:spPr/>
        <p:txBody>
          <a:bodyPr/>
          <a:lstStyle/>
          <a:p>
            <a:r>
              <a:rPr lang="en-US" dirty="0"/>
              <a:t>Stream </a:t>
            </a:r>
          </a:p>
        </p:txBody>
      </p:sp>
      <p:sp>
        <p:nvSpPr>
          <p:cNvPr id="8" name="Content Placeholder 7">
            <a:extLst>
              <a:ext uri="{FF2B5EF4-FFF2-40B4-BE49-F238E27FC236}">
                <a16:creationId xmlns:a16="http://schemas.microsoft.com/office/drawing/2014/main" id="{6CCD8226-7D32-48BA-966E-AB9211A925F2}"/>
              </a:ext>
            </a:extLst>
          </p:cNvPr>
          <p:cNvSpPr>
            <a:spLocks noGrp="1"/>
          </p:cNvSpPr>
          <p:nvPr>
            <p:ph idx="1"/>
          </p:nvPr>
        </p:nvSpPr>
        <p:spPr/>
        <p:txBody>
          <a:bodyPr>
            <a:normAutofit/>
          </a:bodyPr>
          <a:lstStyle/>
          <a:p>
            <a:pPr indent="-182880">
              <a:lnSpc>
                <a:spcPts val="2880"/>
              </a:lnSpc>
              <a:spcBef>
                <a:spcPts val="1800"/>
              </a:spcBef>
            </a:pPr>
            <a:r>
              <a:rPr lang="en-US" sz="2400" dirty="0"/>
              <a:t>A </a:t>
            </a:r>
            <a:r>
              <a:rPr lang="en-US" sz="2400" dirty="0">
                <a:solidFill>
                  <a:srgbClr val="FF0000"/>
                </a:solidFill>
              </a:rPr>
              <a:t>stream</a:t>
            </a:r>
            <a:r>
              <a:rPr lang="en-US" sz="2400" dirty="0"/>
              <a:t> can be defined as a sequence of data. </a:t>
            </a:r>
          </a:p>
          <a:p>
            <a:pPr indent="-182880">
              <a:lnSpc>
                <a:spcPts val="2880"/>
              </a:lnSpc>
              <a:spcBef>
                <a:spcPts val="1800"/>
              </a:spcBef>
            </a:pPr>
            <a:r>
              <a:rPr lang="en-US" sz="2400" dirty="0"/>
              <a:t>The </a:t>
            </a:r>
            <a:r>
              <a:rPr lang="en-US" sz="2400" dirty="0" err="1">
                <a:solidFill>
                  <a:srgbClr val="FF0000"/>
                </a:solidFill>
              </a:rPr>
              <a:t>InputStream</a:t>
            </a:r>
            <a:r>
              <a:rPr lang="en-US" sz="2400" dirty="0"/>
              <a:t> is used to read data from a source(</a:t>
            </a:r>
            <a:r>
              <a:rPr lang="en-US" sz="2400" dirty="0" err="1"/>
              <a:t>Console,file,image,DB,etc</a:t>
            </a:r>
            <a:r>
              <a:rPr lang="en-US" sz="2400" dirty="0"/>
              <a:t>); </a:t>
            </a:r>
          </a:p>
          <a:p>
            <a:pPr indent="-182880">
              <a:lnSpc>
                <a:spcPts val="2880"/>
              </a:lnSpc>
              <a:spcBef>
                <a:spcPts val="1800"/>
              </a:spcBef>
            </a:pPr>
            <a:r>
              <a:rPr lang="en-US" sz="2400" dirty="0"/>
              <a:t>The </a:t>
            </a:r>
            <a:r>
              <a:rPr lang="en-US" sz="2400" dirty="0" err="1">
                <a:solidFill>
                  <a:srgbClr val="FF0000"/>
                </a:solidFill>
              </a:rPr>
              <a:t>OutputStream</a:t>
            </a:r>
            <a:r>
              <a:rPr lang="en-US" sz="2400" dirty="0"/>
              <a:t> is used for writing data to a destination. </a:t>
            </a:r>
          </a:p>
          <a:p>
            <a:pPr indent="-182880">
              <a:lnSpc>
                <a:spcPts val="2880"/>
              </a:lnSpc>
              <a:spcBef>
                <a:spcPts val="2200"/>
              </a:spcBef>
            </a:pPr>
            <a:r>
              <a:rPr lang="en-US" sz="2400" dirty="0">
                <a:solidFill>
                  <a:srgbClr val="FF0000"/>
                </a:solidFill>
              </a:rPr>
              <a:t>Input Stream and Output Stream </a:t>
            </a:r>
            <a:r>
              <a:rPr lang="en-US" sz="2400" dirty="0"/>
              <a:t>are the two major classes of Java that </a:t>
            </a:r>
            <a:r>
              <a:rPr lang="en-US" sz="2400" dirty="0">
                <a:solidFill>
                  <a:srgbClr val="FF0000"/>
                </a:solidFill>
              </a:rPr>
              <a:t>control</a:t>
            </a:r>
            <a:r>
              <a:rPr lang="en-US" sz="2400" dirty="0"/>
              <a:t>   all types of </a:t>
            </a:r>
            <a:r>
              <a:rPr lang="en-US" sz="2400" dirty="0">
                <a:solidFill>
                  <a:srgbClr val="FF0000"/>
                </a:solidFill>
              </a:rPr>
              <a:t>data input and output.</a:t>
            </a:r>
          </a:p>
          <a:p>
            <a:pPr indent="-182880">
              <a:lnSpc>
                <a:spcPts val="2880"/>
              </a:lnSpc>
              <a:spcBef>
                <a:spcPts val="1800"/>
              </a:spcBef>
            </a:pPr>
            <a:r>
              <a:rPr lang="en-US" sz="2400" dirty="0"/>
              <a:t>Java provides the </a:t>
            </a:r>
            <a:r>
              <a:rPr lang="en-US" sz="2400" dirty="0">
                <a:solidFill>
                  <a:srgbClr val="FF0000"/>
                </a:solidFill>
              </a:rPr>
              <a:t>java.io</a:t>
            </a:r>
            <a:r>
              <a:rPr lang="en-US" sz="2400" dirty="0"/>
              <a:t> package for file handling. </a:t>
            </a:r>
          </a:p>
          <a:p>
            <a:pPr indent="-182880">
              <a:lnSpc>
                <a:spcPts val="2880"/>
              </a:lnSpc>
              <a:spcBef>
                <a:spcPts val="1800"/>
              </a:spcBef>
            </a:pPr>
            <a:r>
              <a:rPr lang="en-US" sz="2400" dirty="0"/>
              <a:t>java.io package contains the inbuilt Java classes and predefined methods using which you can read from and write data to file.</a:t>
            </a:r>
          </a:p>
          <a:p>
            <a:pPr indent="-182880">
              <a:lnSpc>
                <a:spcPts val="2880"/>
              </a:lnSpc>
              <a:spcBef>
                <a:spcPts val="1800"/>
              </a:spcBef>
            </a:pPr>
            <a:endParaRPr lang="en-US" sz="2400" dirty="0"/>
          </a:p>
        </p:txBody>
      </p:sp>
    </p:spTree>
    <p:extLst>
      <p:ext uri="{BB962C8B-B14F-4D97-AF65-F5344CB8AC3E}">
        <p14:creationId xmlns:p14="http://schemas.microsoft.com/office/powerpoint/2010/main" val="146178119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1EC1F-A9D3-4E5D-A1FB-0480EB62BBB5}"/>
              </a:ext>
            </a:extLst>
          </p:cNvPr>
          <p:cNvSpPr>
            <a:spLocks noGrp="1"/>
          </p:cNvSpPr>
          <p:nvPr>
            <p:ph type="title"/>
          </p:nvPr>
        </p:nvSpPr>
        <p:spPr/>
        <p:txBody>
          <a:bodyPr/>
          <a:lstStyle/>
          <a:p>
            <a:r>
              <a:rPr lang="en-US" dirty="0"/>
              <a:t>Methods in </a:t>
            </a:r>
            <a:r>
              <a:rPr lang="en-US" dirty="0" err="1"/>
              <a:t>InputStream</a:t>
            </a:r>
            <a:endParaRPr lang="en-US" dirty="0"/>
          </a:p>
        </p:txBody>
      </p:sp>
      <p:graphicFrame>
        <p:nvGraphicFramePr>
          <p:cNvPr id="4" name="Content Placeholder 3">
            <a:extLst>
              <a:ext uri="{FF2B5EF4-FFF2-40B4-BE49-F238E27FC236}">
                <a16:creationId xmlns:a16="http://schemas.microsoft.com/office/drawing/2014/main" id="{2B4267B3-BD19-4661-BE89-4D81D7F3A88E}"/>
              </a:ext>
            </a:extLst>
          </p:cNvPr>
          <p:cNvGraphicFramePr>
            <a:graphicFrameLocks noGrp="1"/>
          </p:cNvGraphicFramePr>
          <p:nvPr>
            <p:ph idx="1"/>
            <p:extLst>
              <p:ext uri="{D42A27DB-BD31-4B8C-83A1-F6EECF244321}">
                <p14:modId xmlns:p14="http://schemas.microsoft.com/office/powerpoint/2010/main" val="564345823"/>
              </p:ext>
            </p:extLst>
          </p:nvPr>
        </p:nvGraphicFramePr>
        <p:xfrm>
          <a:off x="1517437" y="2159381"/>
          <a:ext cx="9218086" cy="2636520"/>
        </p:xfrm>
        <a:graphic>
          <a:graphicData uri="http://schemas.openxmlformats.org/drawingml/2006/table">
            <a:tbl>
              <a:tblPr/>
              <a:tblGrid>
                <a:gridCol w="2488210">
                  <a:extLst>
                    <a:ext uri="{9D8B030D-6E8A-4147-A177-3AD203B41FA5}">
                      <a16:colId xmlns:a16="http://schemas.microsoft.com/office/drawing/2014/main" val="187308111"/>
                    </a:ext>
                  </a:extLst>
                </a:gridCol>
                <a:gridCol w="6729876">
                  <a:extLst>
                    <a:ext uri="{9D8B030D-6E8A-4147-A177-3AD203B41FA5}">
                      <a16:colId xmlns:a16="http://schemas.microsoft.com/office/drawing/2014/main" val="4033411425"/>
                    </a:ext>
                  </a:extLst>
                </a:gridCol>
              </a:tblGrid>
              <a:tr h="0">
                <a:tc>
                  <a:txBody>
                    <a:bodyPr/>
                    <a:lstStyle/>
                    <a:p>
                      <a:pPr algn="ctr" fontAlgn="t"/>
                      <a:r>
                        <a:rPr lang="en-US" dirty="0">
                          <a:solidFill>
                            <a:srgbClr val="000000"/>
                          </a:solidFill>
                          <a:effectLst/>
                          <a:latin typeface="+mn-lt"/>
                        </a:rPr>
                        <a:t>Method</a:t>
                      </a:r>
                    </a:p>
                  </a:txBody>
                  <a:tcPr marL="114300" marR="114300" marT="114300" marB="1143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US" dirty="0">
                          <a:solidFill>
                            <a:srgbClr val="000000"/>
                          </a:solidFill>
                          <a:effectLst/>
                          <a:latin typeface="+mn-lt"/>
                        </a:rPr>
                        <a:t>Description</a:t>
                      </a:r>
                    </a:p>
                  </a:txBody>
                  <a:tcPr marL="114300" marR="114300" marT="114300" marB="1143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112685884"/>
                  </a:ext>
                </a:extLst>
              </a:tr>
              <a:tr h="0">
                <a:tc>
                  <a:txBody>
                    <a:bodyPr/>
                    <a:lstStyle/>
                    <a:p>
                      <a:pPr algn="l" fontAlgn="t"/>
                      <a:r>
                        <a:rPr lang="en-US" dirty="0">
                          <a:solidFill>
                            <a:srgbClr val="000000"/>
                          </a:solidFill>
                          <a:effectLst/>
                          <a:latin typeface="+mn-lt"/>
                        </a:rPr>
                        <a:t>int read()</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chemeClr val="bg1"/>
                    </a:solidFill>
                  </a:tcPr>
                </a:tc>
                <a:tc>
                  <a:txBody>
                    <a:bodyPr/>
                    <a:lstStyle/>
                    <a:p>
                      <a:pPr algn="l" fontAlgn="t"/>
                      <a:r>
                        <a:rPr lang="en-US" dirty="0">
                          <a:solidFill>
                            <a:srgbClr val="000000"/>
                          </a:solidFill>
                          <a:effectLst/>
                          <a:latin typeface="+mn-lt"/>
                        </a:rPr>
                        <a:t>It is used to read the byte of data from the input stream.</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chemeClr val="bg1"/>
                    </a:solidFill>
                  </a:tcPr>
                </a:tc>
                <a:extLst>
                  <a:ext uri="{0D108BD9-81ED-4DB2-BD59-A6C34878D82A}">
                    <a16:rowId xmlns:a16="http://schemas.microsoft.com/office/drawing/2014/main" val="2207155785"/>
                  </a:ext>
                </a:extLst>
              </a:tr>
              <a:tr h="0">
                <a:tc>
                  <a:txBody>
                    <a:bodyPr/>
                    <a:lstStyle/>
                    <a:p>
                      <a:pPr algn="l" fontAlgn="t"/>
                      <a:r>
                        <a:rPr lang="en-US" dirty="0">
                          <a:solidFill>
                            <a:srgbClr val="000000"/>
                          </a:solidFill>
                          <a:effectLst/>
                          <a:latin typeface="+mn-lt"/>
                        </a:rPr>
                        <a:t>int read(byte[] b)</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dirty="0">
                          <a:solidFill>
                            <a:srgbClr val="000000"/>
                          </a:solidFill>
                          <a:effectLst/>
                          <a:latin typeface="+mn-lt"/>
                        </a:rPr>
                        <a:t>It is used to read up to </a:t>
                      </a:r>
                      <a:r>
                        <a:rPr lang="en-US" b="1" dirty="0" err="1">
                          <a:solidFill>
                            <a:srgbClr val="000000"/>
                          </a:solidFill>
                          <a:effectLst/>
                          <a:latin typeface="+mn-lt"/>
                        </a:rPr>
                        <a:t>b.length</a:t>
                      </a:r>
                      <a:r>
                        <a:rPr lang="en-US" dirty="0">
                          <a:solidFill>
                            <a:srgbClr val="000000"/>
                          </a:solidFill>
                          <a:effectLst/>
                          <a:latin typeface="+mn-lt"/>
                        </a:rPr>
                        <a:t> bytes of data from the input stream.</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558467941"/>
                  </a:ext>
                </a:extLst>
              </a:tr>
              <a:tr h="0">
                <a:tc>
                  <a:txBody>
                    <a:bodyPr/>
                    <a:lstStyle/>
                    <a:p>
                      <a:pPr algn="l" fontAlgn="t"/>
                      <a:r>
                        <a:rPr lang="en-US" dirty="0">
                          <a:solidFill>
                            <a:srgbClr val="000000"/>
                          </a:solidFill>
                          <a:effectLst/>
                          <a:latin typeface="+mn-lt"/>
                        </a:rPr>
                        <a:t>long skip(long x)</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dirty="0">
                          <a:solidFill>
                            <a:srgbClr val="000000"/>
                          </a:solidFill>
                          <a:effectLst/>
                          <a:latin typeface="+mn-lt"/>
                        </a:rPr>
                        <a:t>It is used to skip x bytes of data from the input stream.</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816334294"/>
                  </a:ext>
                </a:extLst>
              </a:tr>
              <a:tr h="0">
                <a:tc>
                  <a:txBody>
                    <a:bodyPr/>
                    <a:lstStyle/>
                    <a:p>
                      <a:pPr algn="l" fontAlgn="t"/>
                      <a:r>
                        <a:rPr lang="en-US" dirty="0">
                          <a:solidFill>
                            <a:srgbClr val="000000"/>
                          </a:solidFill>
                          <a:effectLst/>
                          <a:latin typeface="+mn-lt"/>
                        </a:rPr>
                        <a:t>void close()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kern="1200" dirty="0">
                          <a:solidFill>
                            <a:srgbClr val="000000"/>
                          </a:solidFill>
                          <a:effectLst/>
                          <a:latin typeface="+mn-lt"/>
                          <a:ea typeface="+mn-ea"/>
                          <a:cs typeface="+mn-cs"/>
                        </a:rPr>
                        <a:t>It is used to closes the stream.</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701817094"/>
                  </a:ext>
                </a:extLst>
              </a:tr>
              <a:tr h="0">
                <a:tc>
                  <a:txBody>
                    <a:bodyPr/>
                    <a:lstStyle/>
                    <a:p>
                      <a:pPr algn="l" fontAlgn="t"/>
                      <a:endParaRPr lang="en-US" dirty="0">
                        <a:solidFill>
                          <a:srgbClr val="000000"/>
                        </a:solidFill>
                        <a:effectLst/>
                        <a:latin typeface="+mn-lt"/>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endParaRPr lang="en-US" dirty="0">
                        <a:solidFill>
                          <a:srgbClr val="000000"/>
                        </a:solidFill>
                        <a:effectLst/>
                        <a:latin typeface="+mn-lt"/>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295900789"/>
                  </a:ext>
                </a:extLst>
              </a:tr>
            </a:tbl>
          </a:graphicData>
        </a:graphic>
      </p:graphicFrame>
    </p:spTree>
    <p:extLst>
      <p:ext uri="{BB962C8B-B14F-4D97-AF65-F5344CB8AC3E}">
        <p14:creationId xmlns:p14="http://schemas.microsoft.com/office/powerpoint/2010/main" val="14340793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1EC1F-A9D3-4E5D-A1FB-0480EB62BBB5}"/>
              </a:ext>
            </a:extLst>
          </p:cNvPr>
          <p:cNvSpPr>
            <a:spLocks noGrp="1"/>
          </p:cNvSpPr>
          <p:nvPr>
            <p:ph type="title"/>
          </p:nvPr>
        </p:nvSpPr>
        <p:spPr/>
        <p:txBody>
          <a:bodyPr>
            <a:normAutofit/>
          </a:bodyPr>
          <a:lstStyle/>
          <a:p>
            <a:r>
              <a:rPr lang="en-US" dirty="0"/>
              <a:t>Methods in </a:t>
            </a:r>
            <a:r>
              <a:rPr lang="en-US" dirty="0" err="1"/>
              <a:t>OutputStream</a:t>
            </a:r>
            <a:endParaRPr lang="en-US" dirty="0"/>
          </a:p>
        </p:txBody>
      </p:sp>
      <p:graphicFrame>
        <p:nvGraphicFramePr>
          <p:cNvPr id="4" name="Content Placeholder 3">
            <a:extLst>
              <a:ext uri="{FF2B5EF4-FFF2-40B4-BE49-F238E27FC236}">
                <a16:creationId xmlns:a16="http://schemas.microsoft.com/office/drawing/2014/main" id="{2B4267B3-BD19-4661-BE89-4D81D7F3A88E}"/>
              </a:ext>
            </a:extLst>
          </p:cNvPr>
          <p:cNvGraphicFramePr>
            <a:graphicFrameLocks noGrp="1"/>
          </p:cNvGraphicFramePr>
          <p:nvPr>
            <p:ph idx="1"/>
            <p:extLst>
              <p:ext uri="{D42A27DB-BD31-4B8C-83A1-F6EECF244321}">
                <p14:modId xmlns:p14="http://schemas.microsoft.com/office/powerpoint/2010/main" val="2022200435"/>
              </p:ext>
            </p:extLst>
          </p:nvPr>
        </p:nvGraphicFramePr>
        <p:xfrm>
          <a:off x="875763" y="2159381"/>
          <a:ext cx="9859760" cy="2484120"/>
        </p:xfrm>
        <a:graphic>
          <a:graphicData uri="http://schemas.openxmlformats.org/drawingml/2006/table">
            <a:tbl>
              <a:tblPr/>
              <a:tblGrid>
                <a:gridCol w="2661415">
                  <a:extLst>
                    <a:ext uri="{9D8B030D-6E8A-4147-A177-3AD203B41FA5}">
                      <a16:colId xmlns:a16="http://schemas.microsoft.com/office/drawing/2014/main" val="187308111"/>
                    </a:ext>
                  </a:extLst>
                </a:gridCol>
                <a:gridCol w="7198345">
                  <a:extLst>
                    <a:ext uri="{9D8B030D-6E8A-4147-A177-3AD203B41FA5}">
                      <a16:colId xmlns:a16="http://schemas.microsoft.com/office/drawing/2014/main" val="4033411425"/>
                    </a:ext>
                  </a:extLst>
                </a:gridCol>
              </a:tblGrid>
              <a:tr h="0">
                <a:tc>
                  <a:txBody>
                    <a:bodyPr/>
                    <a:lstStyle/>
                    <a:p>
                      <a:pPr algn="ctr" fontAlgn="t"/>
                      <a:r>
                        <a:rPr lang="en-US" b="1" dirty="0">
                          <a:solidFill>
                            <a:srgbClr val="000000"/>
                          </a:solidFill>
                          <a:effectLst/>
                          <a:latin typeface="+mn-lt"/>
                        </a:rPr>
                        <a:t>Method</a:t>
                      </a:r>
                    </a:p>
                  </a:txBody>
                  <a:tcPr marL="114300" marR="114300" marT="114300" marB="1143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US" b="1" dirty="0">
                          <a:solidFill>
                            <a:srgbClr val="000000"/>
                          </a:solidFill>
                          <a:effectLst/>
                          <a:latin typeface="+mn-lt"/>
                        </a:rPr>
                        <a:t>Description</a:t>
                      </a:r>
                    </a:p>
                  </a:txBody>
                  <a:tcPr marL="114300" marR="114300" marT="114300" marB="1143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112685884"/>
                  </a:ext>
                </a:extLst>
              </a:tr>
              <a:tr h="0">
                <a:tc>
                  <a:txBody>
                    <a:bodyPr/>
                    <a:lstStyle/>
                    <a:p>
                      <a:pPr algn="l" fontAlgn="t"/>
                      <a:r>
                        <a:rPr lang="en-US" dirty="0">
                          <a:solidFill>
                            <a:srgbClr val="000000"/>
                          </a:solidFill>
                          <a:effectLst/>
                          <a:latin typeface="+mn-lt"/>
                        </a:rPr>
                        <a:t>void write(byte[] </a:t>
                      </a:r>
                      <a:r>
                        <a:rPr lang="en-US" dirty="0" err="1">
                          <a:solidFill>
                            <a:srgbClr val="000000"/>
                          </a:solidFill>
                          <a:effectLst/>
                          <a:latin typeface="+mn-lt"/>
                        </a:rPr>
                        <a:t>ary</a:t>
                      </a:r>
                      <a:r>
                        <a:rPr lang="en-US" dirty="0">
                          <a:solidFill>
                            <a:srgbClr val="000000"/>
                          </a:solidFill>
                          <a:effectLst/>
                          <a:latin typeface="+mn-lt"/>
                        </a:rPr>
                        <a: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chemeClr val="bg1"/>
                    </a:solidFill>
                  </a:tcPr>
                </a:tc>
                <a:tc>
                  <a:txBody>
                    <a:bodyPr/>
                    <a:lstStyle/>
                    <a:p>
                      <a:pPr algn="l" fontAlgn="t"/>
                      <a:r>
                        <a:rPr lang="en-US" dirty="0">
                          <a:solidFill>
                            <a:srgbClr val="000000"/>
                          </a:solidFill>
                          <a:effectLst/>
                          <a:latin typeface="+mn-lt"/>
                        </a:rPr>
                        <a:t>It is used to write </a:t>
                      </a:r>
                      <a:r>
                        <a:rPr lang="en-US" b="1" dirty="0" err="1">
                          <a:solidFill>
                            <a:srgbClr val="000000"/>
                          </a:solidFill>
                          <a:effectLst/>
                          <a:latin typeface="+mn-lt"/>
                        </a:rPr>
                        <a:t>ary.length</a:t>
                      </a:r>
                      <a:r>
                        <a:rPr lang="en-US" dirty="0">
                          <a:solidFill>
                            <a:srgbClr val="000000"/>
                          </a:solidFill>
                          <a:effectLst/>
                          <a:latin typeface="+mn-lt"/>
                        </a:rPr>
                        <a:t> bytes from the byte </a:t>
                      </a:r>
                      <a:r>
                        <a:rPr lang="en-US" u="none" strike="noStrike" dirty="0">
                          <a:solidFill>
                            <a:srgbClr val="008000"/>
                          </a:solidFill>
                          <a:effectLst/>
                          <a:latin typeface="+mn-lt"/>
                        </a:rPr>
                        <a:t>array</a:t>
                      </a:r>
                      <a:r>
                        <a:rPr lang="en-US" dirty="0">
                          <a:solidFill>
                            <a:srgbClr val="000000"/>
                          </a:solidFill>
                          <a:effectLst/>
                          <a:latin typeface="+mn-lt"/>
                        </a:rPr>
                        <a:t> to the file output stream.</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chemeClr val="bg1"/>
                    </a:solidFill>
                  </a:tcPr>
                </a:tc>
                <a:extLst>
                  <a:ext uri="{0D108BD9-81ED-4DB2-BD59-A6C34878D82A}">
                    <a16:rowId xmlns:a16="http://schemas.microsoft.com/office/drawing/2014/main" val="2207155785"/>
                  </a:ext>
                </a:extLst>
              </a:tr>
              <a:tr h="0">
                <a:tc>
                  <a:txBody>
                    <a:bodyPr/>
                    <a:lstStyle/>
                    <a:p>
                      <a:pPr algn="l" fontAlgn="t"/>
                      <a:r>
                        <a:rPr lang="en-US" dirty="0">
                          <a:solidFill>
                            <a:srgbClr val="000000"/>
                          </a:solidFill>
                          <a:effectLst/>
                          <a:latin typeface="+mn-lt"/>
                        </a:rPr>
                        <a:t>void write(int b)</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dirty="0">
                          <a:solidFill>
                            <a:srgbClr val="000000"/>
                          </a:solidFill>
                          <a:effectLst/>
                          <a:latin typeface="+mn-lt"/>
                        </a:rPr>
                        <a:t>It is used to write the specified byte to the file output stream.</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558467941"/>
                  </a:ext>
                </a:extLst>
              </a:tr>
              <a:tr h="0">
                <a:tc>
                  <a:txBody>
                    <a:bodyPr/>
                    <a:lstStyle/>
                    <a:p>
                      <a:pPr algn="l" fontAlgn="t"/>
                      <a:r>
                        <a:rPr lang="en-US" dirty="0">
                          <a:solidFill>
                            <a:srgbClr val="000000"/>
                          </a:solidFill>
                          <a:effectLst/>
                          <a:latin typeface="+mn-lt"/>
                        </a:rPr>
                        <a:t>void close()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dirty="0">
                          <a:solidFill>
                            <a:srgbClr val="000000"/>
                          </a:solidFill>
                          <a:effectLst/>
                          <a:latin typeface="+mn-lt"/>
                        </a:rPr>
                        <a:t>It is used to closes the file output stream.</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816334294"/>
                  </a:ext>
                </a:extLst>
              </a:tr>
              <a:tr h="0">
                <a:tc>
                  <a:txBody>
                    <a:bodyPr/>
                    <a:lstStyle/>
                    <a:p>
                      <a:pPr algn="l" fontAlgn="t"/>
                      <a:r>
                        <a:rPr lang="en-US" dirty="0">
                          <a:solidFill>
                            <a:srgbClr val="000000"/>
                          </a:solidFill>
                          <a:effectLst/>
                          <a:latin typeface="+mn-lt"/>
                        </a:rPr>
                        <a:t>flush() :</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800" kern="1200" dirty="0">
                          <a:solidFill>
                            <a:srgbClr val="000000"/>
                          </a:solidFill>
                          <a:effectLst/>
                          <a:latin typeface="+mn-lt"/>
                          <a:ea typeface="+mn-ea"/>
                          <a:cs typeface="+mn-cs"/>
                        </a:rPr>
                        <a:t>Forces any buffered output to be written on the disk and clears the buffers.</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701817094"/>
                  </a:ext>
                </a:extLst>
              </a:tr>
            </a:tbl>
          </a:graphicData>
        </a:graphic>
      </p:graphicFrame>
    </p:spTree>
    <p:extLst>
      <p:ext uri="{BB962C8B-B14F-4D97-AF65-F5344CB8AC3E}">
        <p14:creationId xmlns:p14="http://schemas.microsoft.com/office/powerpoint/2010/main" val="1727683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High Performance</a:t>
            </a:r>
          </a:p>
        </p:txBody>
      </p:sp>
      <p:sp>
        <p:nvSpPr>
          <p:cNvPr id="8" name="Content Placeholder 7"/>
          <p:cNvSpPr>
            <a:spLocks noGrp="1"/>
          </p:cNvSpPr>
          <p:nvPr>
            <p:ph idx="1"/>
          </p:nvPr>
        </p:nvSpPr>
        <p:spPr>
          <a:xfrm>
            <a:off x="1097280" y="1240529"/>
            <a:ext cx="10058400" cy="5060697"/>
          </a:xfrm>
        </p:spPr>
        <p:txBody>
          <a:bodyPr>
            <a:normAutofit/>
          </a:bodyPr>
          <a:lstStyle/>
          <a:p>
            <a:pPr>
              <a:lnSpc>
                <a:spcPct val="150000"/>
              </a:lnSpc>
            </a:pPr>
            <a:r>
              <a:rPr lang="en-US" sz="2800" dirty="0"/>
              <a:t>Runtime execution performance are improve by the help of JIT compiler a part of JVM. Compared to C and C++ java is bit slow.</a:t>
            </a:r>
          </a:p>
          <a:p>
            <a:pPr marL="0" indent="0">
              <a:lnSpc>
                <a:spcPct val="150000"/>
              </a:lnSpc>
              <a:buNone/>
            </a:pPr>
            <a:endParaRPr lang="en-US" sz="2800" dirty="0"/>
          </a:p>
          <a:p>
            <a:pPr>
              <a:lnSpc>
                <a:spcPct val="150000"/>
              </a:lnSpc>
            </a:pPr>
            <a:r>
              <a:rPr lang="en-US" sz="2800" dirty="0"/>
              <a:t> java class are loaded at runtime on demand</a:t>
            </a:r>
          </a:p>
        </p:txBody>
      </p:sp>
      <p:sp>
        <p:nvSpPr>
          <p:cNvPr id="5" name="Title 6">
            <a:extLst>
              <a:ext uri="{FF2B5EF4-FFF2-40B4-BE49-F238E27FC236}">
                <a16:creationId xmlns:a16="http://schemas.microsoft.com/office/drawing/2014/main" id="{61FB5B88-236F-496B-8911-5E3B8A379447}"/>
              </a:ext>
            </a:extLst>
          </p:cNvPr>
          <p:cNvSpPr txBox="1">
            <a:spLocks/>
          </p:cNvSpPr>
          <p:nvPr/>
        </p:nvSpPr>
        <p:spPr>
          <a:xfrm>
            <a:off x="1097280" y="2742068"/>
            <a:ext cx="10058400" cy="869966"/>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Dynamic</a:t>
            </a:r>
          </a:p>
        </p:txBody>
      </p:sp>
    </p:spTree>
    <p:extLst>
      <p:ext uri="{BB962C8B-B14F-4D97-AF65-F5344CB8AC3E}">
        <p14:creationId xmlns:p14="http://schemas.microsoft.com/office/powerpoint/2010/main" val="17002786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3DAA-F109-46B0-A27A-804070859861}"/>
              </a:ext>
            </a:extLst>
          </p:cNvPr>
          <p:cNvSpPr>
            <a:spLocks noGrp="1"/>
          </p:cNvSpPr>
          <p:nvPr>
            <p:ph type="title"/>
          </p:nvPr>
        </p:nvSpPr>
        <p:spPr/>
        <p:txBody>
          <a:bodyPr/>
          <a:lstStyle/>
          <a:p>
            <a:r>
              <a:rPr lang="en-US" dirty="0"/>
              <a:t>Important I/O exception</a:t>
            </a:r>
          </a:p>
        </p:txBody>
      </p:sp>
      <p:sp>
        <p:nvSpPr>
          <p:cNvPr id="3" name="Content Placeholder 2">
            <a:extLst>
              <a:ext uri="{FF2B5EF4-FFF2-40B4-BE49-F238E27FC236}">
                <a16:creationId xmlns:a16="http://schemas.microsoft.com/office/drawing/2014/main" id="{1BDA8BCA-F484-461F-A265-635A689E23D5}"/>
              </a:ext>
            </a:extLst>
          </p:cNvPr>
          <p:cNvSpPr>
            <a:spLocks noGrp="1"/>
          </p:cNvSpPr>
          <p:nvPr>
            <p:ph idx="1"/>
          </p:nvPr>
        </p:nvSpPr>
        <p:spPr/>
        <p:txBody>
          <a:bodyPr>
            <a:normAutofit lnSpcReduction="10000"/>
          </a:bodyPr>
          <a:lstStyle/>
          <a:p>
            <a:pPr algn="just"/>
            <a:r>
              <a:rPr lang="en-US" sz="2800" b="1" dirty="0" err="1">
                <a:solidFill>
                  <a:srgbClr val="FF0000"/>
                </a:solidFill>
              </a:rPr>
              <a:t>IOException</a:t>
            </a:r>
            <a:r>
              <a:rPr lang="en-US" sz="2800" dirty="0"/>
              <a:t> :Occurs because of general I/O failure such as unable to read from a file.</a:t>
            </a:r>
          </a:p>
          <a:p>
            <a:pPr algn="just"/>
            <a:endParaRPr lang="en-US" sz="2800" dirty="0"/>
          </a:p>
          <a:p>
            <a:pPr algn="just"/>
            <a:r>
              <a:rPr lang="en-US" sz="2800" b="1" dirty="0" err="1">
                <a:solidFill>
                  <a:srgbClr val="FF0000"/>
                </a:solidFill>
              </a:rPr>
              <a:t>FileNotFoundException</a:t>
            </a:r>
            <a:r>
              <a:rPr lang="en-US" sz="2800" dirty="0"/>
              <a:t> :Occurs when attempt to access non-existing file is made.</a:t>
            </a:r>
          </a:p>
          <a:p>
            <a:pPr algn="just"/>
            <a:endParaRPr lang="en-US" sz="2800" dirty="0"/>
          </a:p>
          <a:p>
            <a:pPr algn="just"/>
            <a:r>
              <a:rPr lang="en-US" sz="2800" b="1" dirty="0" err="1">
                <a:solidFill>
                  <a:srgbClr val="FF0000"/>
                </a:solidFill>
              </a:rPr>
              <a:t>EOFException</a:t>
            </a:r>
            <a:r>
              <a:rPr lang="en-US" sz="2800" dirty="0"/>
              <a:t> : Occurs when an end of file is encountered unexpectedly during the input operation of reading a file.</a:t>
            </a:r>
          </a:p>
          <a:p>
            <a:pPr algn="just"/>
            <a:endParaRPr lang="en-US" sz="2800" dirty="0"/>
          </a:p>
          <a:p>
            <a:pPr algn="just"/>
            <a:r>
              <a:rPr lang="en-US" sz="2800" b="1" dirty="0" err="1">
                <a:solidFill>
                  <a:srgbClr val="FF0000"/>
                </a:solidFill>
              </a:rPr>
              <a:t>InterruptedIOException</a:t>
            </a:r>
            <a:r>
              <a:rPr lang="en-US" sz="2800" dirty="0"/>
              <a:t> :Occurs when an I/O operation is interrupted.</a:t>
            </a:r>
          </a:p>
        </p:txBody>
      </p:sp>
    </p:spTree>
    <p:extLst>
      <p:ext uri="{BB962C8B-B14F-4D97-AF65-F5344CB8AC3E}">
        <p14:creationId xmlns:p14="http://schemas.microsoft.com/office/powerpoint/2010/main" val="106692724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3EC2A-A9CD-4995-9E72-30F477739353}"/>
              </a:ext>
            </a:extLst>
          </p:cNvPr>
          <p:cNvSpPr>
            <a:spLocks noGrp="1"/>
          </p:cNvSpPr>
          <p:nvPr>
            <p:ph type="title"/>
          </p:nvPr>
        </p:nvSpPr>
        <p:spPr>
          <a:xfrm>
            <a:off x="1188720" y="382892"/>
            <a:ext cx="10058400" cy="736282"/>
          </a:xfrm>
        </p:spPr>
        <p:txBody>
          <a:bodyPr>
            <a:normAutofit/>
          </a:bodyPr>
          <a:lstStyle/>
          <a:p>
            <a:r>
              <a:rPr lang="en-US" dirty="0"/>
              <a:t>File </a:t>
            </a:r>
            <a:r>
              <a:rPr lang="en-US" b="1" dirty="0"/>
              <a:t>Streams</a:t>
            </a:r>
            <a:endParaRPr lang="en-US" dirty="0"/>
          </a:p>
        </p:txBody>
      </p:sp>
      <p:sp>
        <p:nvSpPr>
          <p:cNvPr id="19" name="Text Placeholder 18">
            <a:extLst>
              <a:ext uri="{FF2B5EF4-FFF2-40B4-BE49-F238E27FC236}">
                <a16:creationId xmlns:a16="http://schemas.microsoft.com/office/drawing/2014/main" id="{A41D6101-A180-4749-8054-D97CAA5D5474}"/>
              </a:ext>
            </a:extLst>
          </p:cNvPr>
          <p:cNvSpPr>
            <a:spLocks noGrp="1"/>
          </p:cNvSpPr>
          <p:nvPr>
            <p:ph type="body" idx="1"/>
          </p:nvPr>
        </p:nvSpPr>
        <p:spPr>
          <a:xfrm>
            <a:off x="1188720" y="1897769"/>
            <a:ext cx="4937760" cy="318243"/>
          </a:xfrm>
        </p:spPr>
        <p:txBody>
          <a:bodyPr>
            <a:normAutofit fontScale="92500" lnSpcReduction="20000"/>
          </a:bodyPr>
          <a:lstStyle/>
          <a:p>
            <a:pPr algn="ctr"/>
            <a:r>
              <a:rPr lang="en-US" b="1" dirty="0"/>
              <a:t>(Java.io) Class to read</a:t>
            </a:r>
            <a:r>
              <a:rPr lang="en-US" dirty="0"/>
              <a:t> character data</a:t>
            </a:r>
            <a:endParaRPr lang="en-US" b="1" dirty="0"/>
          </a:p>
        </p:txBody>
      </p:sp>
      <p:sp>
        <p:nvSpPr>
          <p:cNvPr id="20" name="Content Placeholder 19">
            <a:extLst>
              <a:ext uri="{FF2B5EF4-FFF2-40B4-BE49-F238E27FC236}">
                <a16:creationId xmlns:a16="http://schemas.microsoft.com/office/drawing/2014/main" id="{14D6522F-9B9A-4F1F-9283-662D12B9AFD1}"/>
              </a:ext>
            </a:extLst>
          </p:cNvPr>
          <p:cNvSpPr>
            <a:spLocks noGrp="1"/>
          </p:cNvSpPr>
          <p:nvPr>
            <p:ph sz="half" idx="2"/>
          </p:nvPr>
        </p:nvSpPr>
        <p:spPr>
          <a:xfrm>
            <a:off x="1188720" y="2266681"/>
            <a:ext cx="4937760" cy="4080219"/>
          </a:xfrm>
        </p:spPr>
        <p:style>
          <a:lnRef idx="2">
            <a:schemeClr val="accent2"/>
          </a:lnRef>
          <a:fillRef idx="1">
            <a:schemeClr val="lt1"/>
          </a:fillRef>
          <a:effectRef idx="0">
            <a:schemeClr val="accent2"/>
          </a:effectRef>
          <a:fontRef idx="minor">
            <a:schemeClr val="dk1"/>
          </a:fontRef>
        </p:style>
        <p:txBody>
          <a:bodyPr/>
          <a:lstStyle/>
          <a:p>
            <a:r>
              <a:rPr lang="en-US" u="sng" dirty="0">
                <a:solidFill>
                  <a:srgbClr val="FF0000"/>
                </a:solidFill>
              </a:rPr>
              <a:t>Reader:</a:t>
            </a:r>
          </a:p>
          <a:p>
            <a:r>
              <a:rPr lang="en-US" dirty="0"/>
              <a:t>An abstract class to read a character stream.</a:t>
            </a:r>
          </a:p>
          <a:p>
            <a:r>
              <a:rPr lang="en-US" u="sng" dirty="0" err="1">
                <a:solidFill>
                  <a:srgbClr val="FF0000"/>
                </a:solidFill>
              </a:rPr>
              <a:t>InputStreamReader</a:t>
            </a:r>
            <a:endParaRPr lang="en-US" u="sng" dirty="0">
              <a:solidFill>
                <a:srgbClr val="FF0000"/>
              </a:solidFill>
            </a:endParaRPr>
          </a:p>
          <a:p>
            <a:r>
              <a:rPr lang="en-US" dirty="0"/>
              <a:t>used to read the byte stream and converts to character stream.</a:t>
            </a:r>
          </a:p>
          <a:p>
            <a:r>
              <a:rPr lang="en-US" u="sng" dirty="0" err="1">
                <a:solidFill>
                  <a:srgbClr val="FF0000"/>
                </a:solidFill>
              </a:rPr>
              <a:t>FileReader</a:t>
            </a:r>
            <a:endParaRPr lang="en-US" u="sng" dirty="0">
              <a:solidFill>
                <a:srgbClr val="FF0000"/>
              </a:solidFill>
            </a:endParaRPr>
          </a:p>
          <a:p>
            <a:r>
              <a:rPr lang="en-US" dirty="0"/>
              <a:t>read the characters from a file</a:t>
            </a:r>
          </a:p>
          <a:p>
            <a:r>
              <a:rPr lang="en-US" u="sng" dirty="0" err="1">
                <a:solidFill>
                  <a:srgbClr val="FF0000"/>
                </a:solidFill>
              </a:rPr>
              <a:t>BufferedReader</a:t>
            </a:r>
            <a:endParaRPr lang="en-US" u="sng" dirty="0">
              <a:solidFill>
                <a:srgbClr val="FF0000"/>
              </a:solidFill>
            </a:endParaRPr>
          </a:p>
        </p:txBody>
      </p:sp>
      <p:sp>
        <p:nvSpPr>
          <p:cNvPr id="21" name="Text Placeholder 20">
            <a:extLst>
              <a:ext uri="{FF2B5EF4-FFF2-40B4-BE49-F238E27FC236}">
                <a16:creationId xmlns:a16="http://schemas.microsoft.com/office/drawing/2014/main" id="{E7CB449E-654E-484D-B404-F9926B4C8CBD}"/>
              </a:ext>
            </a:extLst>
          </p:cNvPr>
          <p:cNvSpPr>
            <a:spLocks noGrp="1"/>
          </p:cNvSpPr>
          <p:nvPr>
            <p:ph type="body" sz="quarter" idx="3"/>
          </p:nvPr>
        </p:nvSpPr>
        <p:spPr>
          <a:xfrm>
            <a:off x="6309360" y="1897768"/>
            <a:ext cx="4937760" cy="318243"/>
          </a:xfrm>
        </p:spPr>
        <p:txBody>
          <a:bodyPr>
            <a:normAutofit fontScale="92500" lnSpcReduction="20000"/>
          </a:bodyPr>
          <a:lstStyle/>
          <a:p>
            <a:pPr algn="ctr"/>
            <a:r>
              <a:rPr lang="en-US" b="1" dirty="0"/>
              <a:t>(Java.io) Class write</a:t>
            </a:r>
            <a:r>
              <a:rPr lang="en-US" dirty="0"/>
              <a:t> character data</a:t>
            </a:r>
            <a:endParaRPr lang="en-US" b="1" dirty="0"/>
          </a:p>
        </p:txBody>
      </p:sp>
      <p:sp>
        <p:nvSpPr>
          <p:cNvPr id="22" name="Content Placeholder 21">
            <a:extLst>
              <a:ext uri="{FF2B5EF4-FFF2-40B4-BE49-F238E27FC236}">
                <a16:creationId xmlns:a16="http://schemas.microsoft.com/office/drawing/2014/main" id="{FE40D5DE-5C81-4A5E-8790-46CDBFBE50BF}"/>
              </a:ext>
            </a:extLst>
          </p:cNvPr>
          <p:cNvSpPr>
            <a:spLocks noGrp="1"/>
          </p:cNvSpPr>
          <p:nvPr>
            <p:ph sz="quarter" idx="4"/>
          </p:nvPr>
        </p:nvSpPr>
        <p:spPr>
          <a:xfrm>
            <a:off x="6309360" y="2251418"/>
            <a:ext cx="4937760" cy="4080219"/>
          </a:xfrm>
        </p:spPr>
        <p:style>
          <a:lnRef idx="2">
            <a:schemeClr val="accent1"/>
          </a:lnRef>
          <a:fillRef idx="1">
            <a:schemeClr val="lt1"/>
          </a:fillRef>
          <a:effectRef idx="0">
            <a:schemeClr val="accent1"/>
          </a:effectRef>
          <a:fontRef idx="minor">
            <a:schemeClr val="dk1"/>
          </a:fontRef>
        </p:style>
        <p:txBody>
          <a:bodyPr/>
          <a:lstStyle/>
          <a:p>
            <a:r>
              <a:rPr lang="en-US" u="sng" dirty="0">
                <a:solidFill>
                  <a:srgbClr val="FF0000"/>
                </a:solidFill>
              </a:rPr>
              <a:t>Writer</a:t>
            </a:r>
          </a:p>
          <a:p>
            <a:r>
              <a:rPr lang="en-US" dirty="0"/>
              <a:t>abstract class to write the character streams.</a:t>
            </a:r>
          </a:p>
          <a:p>
            <a:r>
              <a:rPr lang="en-US" u="sng" dirty="0" err="1">
                <a:solidFill>
                  <a:srgbClr val="FF0000"/>
                </a:solidFill>
              </a:rPr>
              <a:t>OutputStreamWriter</a:t>
            </a:r>
            <a:endParaRPr lang="en-US" u="sng" dirty="0">
              <a:solidFill>
                <a:srgbClr val="FF0000"/>
              </a:solidFill>
            </a:endParaRPr>
          </a:p>
          <a:p>
            <a:r>
              <a:rPr lang="en-US" dirty="0"/>
              <a:t>used to write character streams and also convert them to byte streams.</a:t>
            </a:r>
          </a:p>
          <a:p>
            <a:r>
              <a:rPr lang="en-US" u="sng" dirty="0" err="1">
                <a:solidFill>
                  <a:srgbClr val="FF0000"/>
                </a:solidFill>
              </a:rPr>
              <a:t>FileWriter</a:t>
            </a:r>
            <a:endParaRPr lang="en-US" u="sng" dirty="0">
              <a:solidFill>
                <a:srgbClr val="FF0000"/>
              </a:solidFill>
            </a:endParaRPr>
          </a:p>
          <a:p>
            <a:r>
              <a:rPr lang="en-US" dirty="0"/>
              <a:t>A class to actually write characters to the file.</a:t>
            </a:r>
          </a:p>
          <a:p>
            <a:r>
              <a:rPr lang="en-US" u="sng" dirty="0" err="1">
                <a:solidFill>
                  <a:srgbClr val="FF0000"/>
                </a:solidFill>
              </a:rPr>
              <a:t>BufferedWriter</a:t>
            </a:r>
            <a:r>
              <a:rPr lang="en-US" u="sng" dirty="0">
                <a:solidFill>
                  <a:srgbClr val="FF0000"/>
                </a:solidFill>
              </a:rPr>
              <a:t>: </a:t>
            </a:r>
          </a:p>
        </p:txBody>
      </p:sp>
      <p:sp>
        <p:nvSpPr>
          <p:cNvPr id="23" name="TextBox 22">
            <a:extLst>
              <a:ext uri="{FF2B5EF4-FFF2-40B4-BE49-F238E27FC236}">
                <a16:creationId xmlns:a16="http://schemas.microsoft.com/office/drawing/2014/main" id="{C30DCF69-CDF6-406F-B696-385250A18A66}"/>
              </a:ext>
            </a:extLst>
          </p:cNvPr>
          <p:cNvSpPr txBox="1"/>
          <p:nvPr/>
        </p:nvSpPr>
        <p:spPr>
          <a:xfrm>
            <a:off x="2517067" y="1288415"/>
            <a:ext cx="7401706"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000" dirty="0"/>
              <a:t>Character Streams are used to read or write the characters data type.</a:t>
            </a:r>
          </a:p>
        </p:txBody>
      </p:sp>
    </p:spTree>
    <p:extLst>
      <p:ext uri="{BB962C8B-B14F-4D97-AF65-F5344CB8AC3E}">
        <p14:creationId xmlns:p14="http://schemas.microsoft.com/office/powerpoint/2010/main" val="132461407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3EC2A-A9CD-4995-9E72-30F477739353}"/>
              </a:ext>
            </a:extLst>
          </p:cNvPr>
          <p:cNvSpPr>
            <a:spLocks noGrp="1"/>
          </p:cNvSpPr>
          <p:nvPr>
            <p:ph type="title"/>
          </p:nvPr>
        </p:nvSpPr>
        <p:spPr>
          <a:xfrm>
            <a:off x="1188720" y="382892"/>
            <a:ext cx="10058400" cy="736282"/>
          </a:xfrm>
        </p:spPr>
        <p:txBody>
          <a:bodyPr>
            <a:normAutofit/>
          </a:bodyPr>
          <a:lstStyle/>
          <a:p>
            <a:r>
              <a:rPr lang="en-US" b="1" dirty="0"/>
              <a:t>Byte Streams</a:t>
            </a:r>
          </a:p>
        </p:txBody>
      </p:sp>
      <p:sp>
        <p:nvSpPr>
          <p:cNvPr id="19" name="Text Placeholder 18">
            <a:extLst>
              <a:ext uri="{FF2B5EF4-FFF2-40B4-BE49-F238E27FC236}">
                <a16:creationId xmlns:a16="http://schemas.microsoft.com/office/drawing/2014/main" id="{A41D6101-A180-4749-8054-D97CAA5D5474}"/>
              </a:ext>
            </a:extLst>
          </p:cNvPr>
          <p:cNvSpPr>
            <a:spLocks noGrp="1"/>
          </p:cNvSpPr>
          <p:nvPr>
            <p:ph type="body" idx="1"/>
          </p:nvPr>
        </p:nvSpPr>
        <p:spPr>
          <a:xfrm>
            <a:off x="1188720" y="2583569"/>
            <a:ext cx="4937760" cy="318243"/>
          </a:xfrm>
        </p:spPr>
        <p:txBody>
          <a:bodyPr>
            <a:normAutofit fontScale="92500" lnSpcReduction="20000"/>
          </a:bodyPr>
          <a:lstStyle/>
          <a:p>
            <a:pPr algn="ctr"/>
            <a:r>
              <a:rPr lang="en-US" b="1" dirty="0"/>
              <a:t>Java.io Class to read</a:t>
            </a:r>
            <a:r>
              <a:rPr lang="en-US" dirty="0"/>
              <a:t> character data</a:t>
            </a:r>
            <a:endParaRPr lang="en-US" b="1" dirty="0"/>
          </a:p>
        </p:txBody>
      </p:sp>
      <p:sp>
        <p:nvSpPr>
          <p:cNvPr id="20" name="Content Placeholder 19">
            <a:extLst>
              <a:ext uri="{FF2B5EF4-FFF2-40B4-BE49-F238E27FC236}">
                <a16:creationId xmlns:a16="http://schemas.microsoft.com/office/drawing/2014/main" id="{14D6522F-9B9A-4F1F-9283-662D12B9AFD1}"/>
              </a:ext>
            </a:extLst>
          </p:cNvPr>
          <p:cNvSpPr>
            <a:spLocks noGrp="1"/>
          </p:cNvSpPr>
          <p:nvPr>
            <p:ph sz="half" idx="2"/>
          </p:nvPr>
        </p:nvSpPr>
        <p:spPr>
          <a:xfrm>
            <a:off x="1188720" y="2952481"/>
            <a:ext cx="4937760" cy="3067319"/>
          </a:xfrm>
        </p:spPr>
        <p:style>
          <a:lnRef idx="2">
            <a:schemeClr val="accent2"/>
          </a:lnRef>
          <a:fillRef idx="1">
            <a:schemeClr val="lt1"/>
          </a:fillRef>
          <a:effectRef idx="0">
            <a:schemeClr val="accent2"/>
          </a:effectRef>
          <a:fontRef idx="minor">
            <a:schemeClr val="dk1"/>
          </a:fontRef>
        </p:style>
        <p:txBody>
          <a:bodyPr/>
          <a:lstStyle/>
          <a:p>
            <a:r>
              <a:rPr lang="en-US" u="sng" dirty="0" err="1">
                <a:solidFill>
                  <a:srgbClr val="FF0000"/>
                </a:solidFill>
              </a:rPr>
              <a:t>InputStream</a:t>
            </a:r>
            <a:r>
              <a:rPr lang="en-US" u="sng" dirty="0">
                <a:solidFill>
                  <a:srgbClr val="FF0000"/>
                </a:solidFill>
              </a:rPr>
              <a:t>:</a:t>
            </a:r>
          </a:p>
          <a:p>
            <a:r>
              <a:rPr lang="en-US" dirty="0"/>
              <a:t>An abstract class to read the byte streams</a:t>
            </a:r>
          </a:p>
          <a:p>
            <a:r>
              <a:rPr lang="en-US" u="sng" dirty="0" err="1">
                <a:solidFill>
                  <a:srgbClr val="FF0000"/>
                </a:solidFill>
              </a:rPr>
              <a:t>FileInputStream</a:t>
            </a:r>
            <a:endParaRPr lang="en-US" u="sng" dirty="0">
              <a:solidFill>
                <a:srgbClr val="FF0000"/>
              </a:solidFill>
            </a:endParaRPr>
          </a:p>
          <a:p>
            <a:r>
              <a:rPr lang="en-US" dirty="0"/>
              <a:t>A class to simply read bytes from a file.</a:t>
            </a:r>
          </a:p>
          <a:p>
            <a:r>
              <a:rPr lang="en-US" u="sng" dirty="0" err="1">
                <a:solidFill>
                  <a:srgbClr val="FF0000"/>
                </a:solidFill>
              </a:rPr>
              <a:t>BufferedInputStream</a:t>
            </a:r>
            <a:endParaRPr lang="en-US" u="sng" dirty="0">
              <a:solidFill>
                <a:srgbClr val="FF0000"/>
              </a:solidFill>
            </a:endParaRPr>
          </a:p>
          <a:p>
            <a:r>
              <a:rPr lang="en-US" dirty="0"/>
              <a:t>supports buffering capabilities </a:t>
            </a:r>
          </a:p>
        </p:txBody>
      </p:sp>
      <p:sp>
        <p:nvSpPr>
          <p:cNvPr id="21" name="Text Placeholder 20">
            <a:extLst>
              <a:ext uri="{FF2B5EF4-FFF2-40B4-BE49-F238E27FC236}">
                <a16:creationId xmlns:a16="http://schemas.microsoft.com/office/drawing/2014/main" id="{E7CB449E-654E-484D-B404-F9926B4C8CBD}"/>
              </a:ext>
            </a:extLst>
          </p:cNvPr>
          <p:cNvSpPr>
            <a:spLocks noGrp="1"/>
          </p:cNvSpPr>
          <p:nvPr>
            <p:ph type="body" sz="quarter" idx="3"/>
          </p:nvPr>
        </p:nvSpPr>
        <p:spPr>
          <a:xfrm>
            <a:off x="6309360" y="2583568"/>
            <a:ext cx="4937760" cy="318243"/>
          </a:xfrm>
        </p:spPr>
        <p:txBody>
          <a:bodyPr>
            <a:normAutofit fontScale="92500" lnSpcReduction="20000"/>
          </a:bodyPr>
          <a:lstStyle/>
          <a:p>
            <a:pPr algn="ctr"/>
            <a:r>
              <a:rPr lang="en-US" b="1" dirty="0"/>
              <a:t>Java.io Class write</a:t>
            </a:r>
            <a:r>
              <a:rPr lang="en-US" dirty="0"/>
              <a:t> character data</a:t>
            </a:r>
            <a:endParaRPr lang="en-US" b="1" dirty="0"/>
          </a:p>
        </p:txBody>
      </p:sp>
      <p:sp>
        <p:nvSpPr>
          <p:cNvPr id="22" name="Content Placeholder 21">
            <a:extLst>
              <a:ext uri="{FF2B5EF4-FFF2-40B4-BE49-F238E27FC236}">
                <a16:creationId xmlns:a16="http://schemas.microsoft.com/office/drawing/2014/main" id="{FE40D5DE-5C81-4A5E-8790-46CDBFBE50BF}"/>
              </a:ext>
            </a:extLst>
          </p:cNvPr>
          <p:cNvSpPr>
            <a:spLocks noGrp="1"/>
          </p:cNvSpPr>
          <p:nvPr>
            <p:ph sz="quarter" idx="4"/>
          </p:nvPr>
        </p:nvSpPr>
        <p:spPr>
          <a:xfrm>
            <a:off x="6309360" y="2937219"/>
            <a:ext cx="4937760" cy="3082582"/>
          </a:xfrm>
        </p:spPr>
        <p:style>
          <a:lnRef idx="2">
            <a:schemeClr val="accent1"/>
          </a:lnRef>
          <a:fillRef idx="1">
            <a:schemeClr val="lt1"/>
          </a:fillRef>
          <a:effectRef idx="0">
            <a:schemeClr val="accent1"/>
          </a:effectRef>
          <a:fontRef idx="minor">
            <a:schemeClr val="dk1"/>
          </a:fontRef>
        </p:style>
        <p:txBody>
          <a:bodyPr/>
          <a:lstStyle/>
          <a:p>
            <a:r>
              <a:rPr lang="en-US" u="sng" dirty="0" err="1">
                <a:solidFill>
                  <a:srgbClr val="FF0000"/>
                </a:solidFill>
              </a:rPr>
              <a:t>OutputStream</a:t>
            </a:r>
            <a:endParaRPr lang="en-US" u="sng" dirty="0">
              <a:solidFill>
                <a:srgbClr val="FF0000"/>
              </a:solidFill>
            </a:endParaRPr>
          </a:p>
          <a:p>
            <a:r>
              <a:rPr lang="en-US" dirty="0"/>
              <a:t>An abstract class to write byte streams. </a:t>
            </a:r>
          </a:p>
          <a:p>
            <a:r>
              <a:rPr lang="en-US" u="sng" dirty="0" err="1">
                <a:solidFill>
                  <a:srgbClr val="FF0000"/>
                </a:solidFill>
              </a:rPr>
              <a:t>FileOutputStream</a:t>
            </a:r>
            <a:endParaRPr lang="en-US" u="sng" dirty="0">
              <a:solidFill>
                <a:srgbClr val="FF0000"/>
              </a:solidFill>
            </a:endParaRPr>
          </a:p>
          <a:p>
            <a:r>
              <a:rPr lang="en-US" dirty="0"/>
              <a:t>A class to write raw bytes to the file.</a:t>
            </a:r>
          </a:p>
          <a:p>
            <a:r>
              <a:rPr lang="en-US" u="sng" dirty="0" err="1">
                <a:solidFill>
                  <a:srgbClr val="FF0000"/>
                </a:solidFill>
              </a:rPr>
              <a:t>ByteOutputStream</a:t>
            </a:r>
            <a:r>
              <a:rPr lang="en-US" u="sng" dirty="0">
                <a:solidFill>
                  <a:srgbClr val="FF0000"/>
                </a:solidFill>
              </a:rPr>
              <a:t>: </a:t>
            </a:r>
          </a:p>
          <a:p>
            <a:r>
              <a:rPr lang="en-US" dirty="0"/>
              <a:t>support buffering capabilities </a:t>
            </a:r>
          </a:p>
        </p:txBody>
      </p:sp>
      <p:sp>
        <p:nvSpPr>
          <p:cNvPr id="23" name="TextBox 22">
            <a:extLst>
              <a:ext uri="{FF2B5EF4-FFF2-40B4-BE49-F238E27FC236}">
                <a16:creationId xmlns:a16="http://schemas.microsoft.com/office/drawing/2014/main" id="{C30DCF69-CDF6-406F-B696-385250A18A66}"/>
              </a:ext>
            </a:extLst>
          </p:cNvPr>
          <p:cNvSpPr txBox="1"/>
          <p:nvPr/>
        </p:nvSpPr>
        <p:spPr>
          <a:xfrm>
            <a:off x="1435067" y="1397831"/>
            <a:ext cx="9382825"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000" dirty="0"/>
              <a:t>Here you work with raw bytes, which could be characters, image data, </a:t>
            </a:r>
            <a:r>
              <a:rPr lang="en-US" sz="2000" dirty="0" err="1"/>
              <a:t>unicode</a:t>
            </a:r>
            <a:r>
              <a:rPr lang="en-US" sz="2000" dirty="0"/>
              <a:t> data, etc.</a:t>
            </a:r>
            <a:endParaRPr lang="en-US" sz="2400" dirty="0"/>
          </a:p>
        </p:txBody>
      </p:sp>
    </p:spTree>
    <p:extLst>
      <p:ext uri="{BB962C8B-B14F-4D97-AF65-F5344CB8AC3E}">
        <p14:creationId xmlns:p14="http://schemas.microsoft.com/office/powerpoint/2010/main" val="8052261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04E7CF0-BE92-4464-8C1B-AE2918FFAE71}"/>
              </a:ext>
            </a:extLst>
          </p:cNvPr>
          <p:cNvSpPr>
            <a:spLocks noGrp="1"/>
          </p:cNvSpPr>
          <p:nvPr>
            <p:ph type="title"/>
          </p:nvPr>
        </p:nvSpPr>
        <p:spPr>
          <a:xfrm>
            <a:off x="1097280" y="356617"/>
            <a:ext cx="10113264" cy="822960"/>
          </a:xfrm>
        </p:spPr>
        <p:txBody>
          <a:bodyPr/>
          <a:lstStyle/>
          <a:p>
            <a:r>
              <a:rPr lang="en-US" sz="4800" b="1" dirty="0">
                <a:solidFill>
                  <a:srgbClr val="FF0000"/>
                </a:solidFill>
              </a:rPr>
              <a:t>Examples of Reading and Writing Text Files</a:t>
            </a:r>
            <a:endParaRPr lang="en-US" sz="4800" dirty="0">
              <a:solidFill>
                <a:srgbClr val="FF0000"/>
              </a:solidFill>
            </a:endParaRPr>
          </a:p>
        </p:txBody>
      </p:sp>
      <p:sp>
        <p:nvSpPr>
          <p:cNvPr id="11" name="Text Placeholder 10">
            <a:extLst>
              <a:ext uri="{FF2B5EF4-FFF2-40B4-BE49-F238E27FC236}">
                <a16:creationId xmlns:a16="http://schemas.microsoft.com/office/drawing/2014/main" id="{795309C2-811D-43A7-AD86-8255C6D49957}"/>
              </a:ext>
            </a:extLst>
          </p:cNvPr>
          <p:cNvSpPr>
            <a:spLocks noGrp="1"/>
          </p:cNvSpPr>
          <p:nvPr>
            <p:ph type="body" sz="half" idx="2"/>
          </p:nvPr>
        </p:nvSpPr>
        <p:spPr/>
        <p:txBody>
          <a:bodyPr/>
          <a:lstStyle/>
          <a:p>
            <a:endParaRPr lang="en-US"/>
          </a:p>
        </p:txBody>
      </p:sp>
      <p:pic>
        <p:nvPicPr>
          <p:cNvPr id="17" name="Picture 16">
            <a:extLst>
              <a:ext uri="{FF2B5EF4-FFF2-40B4-BE49-F238E27FC236}">
                <a16:creationId xmlns:a16="http://schemas.microsoft.com/office/drawing/2014/main" id="{BA1AE4CE-AF7F-4744-8853-6E30095FB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5330" y="1802130"/>
            <a:ext cx="2857500" cy="2857500"/>
          </a:xfrm>
          <a:prstGeom prst="rect">
            <a:avLst/>
          </a:prstGeom>
        </p:spPr>
      </p:pic>
    </p:spTree>
    <p:extLst>
      <p:ext uri="{BB962C8B-B14F-4D97-AF65-F5344CB8AC3E}">
        <p14:creationId xmlns:p14="http://schemas.microsoft.com/office/powerpoint/2010/main" val="16056227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479709-E586-4DC1-AB1A-011A9775DCEB}"/>
              </a:ext>
            </a:extLst>
          </p:cNvPr>
          <p:cNvSpPr>
            <a:spLocks noGrp="1"/>
          </p:cNvSpPr>
          <p:nvPr>
            <p:ph type="title"/>
          </p:nvPr>
        </p:nvSpPr>
        <p:spPr/>
        <p:txBody>
          <a:bodyPr>
            <a:normAutofit/>
          </a:bodyPr>
          <a:lstStyle/>
          <a:p>
            <a:r>
              <a:rPr lang="en-US" dirty="0"/>
              <a:t>Using </a:t>
            </a:r>
            <a:r>
              <a:rPr lang="en-US" dirty="0" err="1"/>
              <a:t>FileInputStream</a:t>
            </a:r>
            <a:r>
              <a:rPr lang="en-US" dirty="0"/>
              <a:t> to read file</a:t>
            </a:r>
          </a:p>
        </p:txBody>
      </p:sp>
      <p:sp>
        <p:nvSpPr>
          <p:cNvPr id="7" name="Rectangle 6">
            <a:extLst>
              <a:ext uri="{FF2B5EF4-FFF2-40B4-BE49-F238E27FC236}">
                <a16:creationId xmlns:a16="http://schemas.microsoft.com/office/drawing/2014/main" id="{FE5225FC-C025-422B-BB45-08783672FA6F}"/>
              </a:ext>
            </a:extLst>
          </p:cNvPr>
          <p:cNvSpPr/>
          <p:nvPr/>
        </p:nvSpPr>
        <p:spPr>
          <a:xfrm>
            <a:off x="30480" y="1123751"/>
            <a:ext cx="6096000" cy="5447645"/>
          </a:xfrm>
          <a:prstGeom prst="rect">
            <a:avLst/>
          </a:prstGeom>
          <a:noFill/>
        </p:spPr>
        <p:style>
          <a:lnRef idx="2">
            <a:schemeClr val="accent1"/>
          </a:lnRef>
          <a:fillRef idx="1">
            <a:schemeClr val="lt1"/>
          </a:fillRef>
          <a:effectRef idx="0">
            <a:schemeClr val="accent1"/>
          </a:effectRef>
          <a:fontRef idx="minor">
            <a:schemeClr val="dk1"/>
          </a:fontRef>
        </p:style>
        <p:txBody>
          <a:bodyPr>
            <a:spAutoFit/>
          </a:bodyPr>
          <a:lstStyle/>
          <a:p>
            <a:r>
              <a:rPr lang="en-US" dirty="0"/>
              <a:t>import java.io.*;</a:t>
            </a:r>
          </a:p>
          <a:p>
            <a:r>
              <a:rPr lang="en-US" dirty="0"/>
              <a:t>class </a:t>
            </a:r>
            <a:r>
              <a:rPr lang="en-US" dirty="0" err="1"/>
              <a:t>FileIPStream</a:t>
            </a:r>
            <a:r>
              <a:rPr lang="en-US" dirty="0"/>
              <a:t>{</a:t>
            </a:r>
          </a:p>
          <a:p>
            <a:r>
              <a:rPr lang="en-US" dirty="0"/>
              <a:t>	public static void main(String[] </a:t>
            </a:r>
            <a:r>
              <a:rPr lang="en-US" dirty="0" err="1"/>
              <a:t>args</a:t>
            </a:r>
            <a:r>
              <a:rPr lang="en-US" dirty="0"/>
              <a:t>) 	{</a:t>
            </a:r>
          </a:p>
          <a:p>
            <a:r>
              <a:rPr lang="en-US" dirty="0"/>
              <a:t>		</a:t>
            </a:r>
            <a:r>
              <a:rPr lang="en-US" dirty="0">
                <a:solidFill>
                  <a:srgbClr val="FF0000"/>
                </a:solidFill>
              </a:rPr>
              <a:t>String </a:t>
            </a:r>
            <a:r>
              <a:rPr lang="en-US" dirty="0" err="1">
                <a:solidFill>
                  <a:srgbClr val="FF0000"/>
                </a:solidFill>
              </a:rPr>
              <a:t>fileName</a:t>
            </a:r>
            <a:r>
              <a:rPr lang="en-US" dirty="0">
                <a:solidFill>
                  <a:srgbClr val="FF0000"/>
                </a:solidFill>
              </a:rPr>
              <a:t> = "D:\\work\\Java\\File\\file.txt";</a:t>
            </a:r>
          </a:p>
          <a:p>
            <a:r>
              <a:rPr lang="en-US" dirty="0"/>
              <a:t>		int </a:t>
            </a:r>
            <a:r>
              <a:rPr lang="en-US" dirty="0" err="1"/>
              <a:t>i</a:t>
            </a:r>
            <a:r>
              <a:rPr lang="en-US" dirty="0"/>
              <a:t>=0;</a:t>
            </a:r>
          </a:p>
          <a:p>
            <a:r>
              <a:rPr lang="en-US" dirty="0"/>
              <a:t>		</a:t>
            </a:r>
            <a:r>
              <a:rPr lang="en-US" dirty="0" err="1">
                <a:solidFill>
                  <a:srgbClr val="0070C0"/>
                </a:solidFill>
              </a:rPr>
              <a:t>FileInputStream</a:t>
            </a:r>
            <a:r>
              <a:rPr lang="en-US" dirty="0"/>
              <a:t> </a:t>
            </a:r>
            <a:r>
              <a:rPr lang="en-US" dirty="0" err="1"/>
              <a:t>fis</a:t>
            </a:r>
            <a:r>
              <a:rPr lang="en-US" dirty="0"/>
              <a:t> = null;</a:t>
            </a:r>
          </a:p>
          <a:p>
            <a:r>
              <a:rPr lang="en-US" dirty="0"/>
              <a:t>		try</a:t>
            </a:r>
          </a:p>
          <a:p>
            <a:r>
              <a:rPr lang="en-US" dirty="0"/>
              <a:t>		{</a:t>
            </a:r>
          </a:p>
          <a:p>
            <a:r>
              <a:rPr lang="en-US" dirty="0"/>
              <a:t>			</a:t>
            </a:r>
            <a:r>
              <a:rPr lang="en-US" dirty="0" err="1"/>
              <a:t>fis</a:t>
            </a:r>
            <a:r>
              <a:rPr lang="en-US" dirty="0"/>
              <a:t> = new </a:t>
            </a:r>
            <a:r>
              <a:rPr lang="en-US" dirty="0" err="1">
                <a:solidFill>
                  <a:srgbClr val="0070C0"/>
                </a:solidFill>
              </a:rPr>
              <a:t>FileInputStream</a:t>
            </a:r>
            <a:r>
              <a:rPr lang="en-US" dirty="0"/>
              <a:t>(</a:t>
            </a:r>
            <a:r>
              <a:rPr lang="en-US" dirty="0" err="1"/>
              <a:t>fileName</a:t>
            </a:r>
            <a:r>
              <a:rPr lang="en-US" dirty="0"/>
              <a:t>);</a:t>
            </a:r>
          </a:p>
          <a:p>
            <a:r>
              <a:rPr lang="en-US" sz="2000" dirty="0"/>
              <a:t>			</a:t>
            </a:r>
            <a:r>
              <a:rPr lang="en-US" sz="2400" dirty="0"/>
              <a:t>while(</a:t>
            </a:r>
            <a:r>
              <a:rPr lang="en-US" sz="2400" b="1" dirty="0">
                <a:solidFill>
                  <a:srgbClr val="0070C0"/>
                </a:solidFill>
              </a:rPr>
              <a:t>(</a:t>
            </a:r>
            <a:r>
              <a:rPr lang="en-US" sz="2400" b="1" dirty="0" err="1">
                <a:solidFill>
                  <a:srgbClr val="0070C0"/>
                </a:solidFill>
              </a:rPr>
              <a:t>i</a:t>
            </a:r>
            <a:r>
              <a:rPr lang="en-US" sz="2400" b="1" dirty="0">
                <a:solidFill>
                  <a:srgbClr val="0070C0"/>
                </a:solidFill>
              </a:rPr>
              <a:t>=</a:t>
            </a:r>
            <a:r>
              <a:rPr lang="en-US" sz="2400" b="1" dirty="0" err="1">
                <a:solidFill>
                  <a:srgbClr val="0070C0"/>
                </a:solidFill>
              </a:rPr>
              <a:t>fis.</a:t>
            </a:r>
            <a:r>
              <a:rPr lang="en-US" sz="2400" b="1" dirty="0" err="1">
                <a:solidFill>
                  <a:srgbClr val="002060"/>
                </a:solidFill>
              </a:rPr>
              <a:t>read</a:t>
            </a:r>
            <a:r>
              <a:rPr lang="en-US" sz="2400" b="1" dirty="0">
                <a:solidFill>
                  <a:srgbClr val="002060"/>
                </a:solidFill>
              </a:rPr>
              <a:t>()</a:t>
            </a:r>
            <a:r>
              <a:rPr lang="en-US" sz="2400" dirty="0">
                <a:solidFill>
                  <a:srgbClr val="0070C0"/>
                </a:solidFill>
              </a:rPr>
              <a:t>)</a:t>
            </a:r>
            <a:r>
              <a:rPr lang="en-US" sz="2400" dirty="0"/>
              <a:t>!=-1)</a:t>
            </a:r>
          </a:p>
          <a:p>
            <a:r>
              <a:rPr lang="en-US" dirty="0"/>
              <a:t>			</a:t>
            </a:r>
            <a:r>
              <a:rPr lang="en-US" dirty="0" err="1"/>
              <a:t>System.out.println</a:t>
            </a:r>
            <a:r>
              <a:rPr lang="en-US" dirty="0"/>
              <a:t>((char)</a:t>
            </a:r>
            <a:r>
              <a:rPr lang="en-US" dirty="0" err="1"/>
              <a:t>i</a:t>
            </a:r>
            <a:r>
              <a:rPr lang="en-US" dirty="0"/>
              <a:t>);</a:t>
            </a:r>
          </a:p>
          <a:p>
            <a:r>
              <a:rPr lang="en-US" dirty="0"/>
              <a:t>			 </a:t>
            </a:r>
            <a:r>
              <a:rPr lang="en-US" dirty="0" err="1"/>
              <a:t>fis.close</a:t>
            </a:r>
            <a:r>
              <a:rPr lang="en-US" dirty="0"/>
              <a:t>();</a:t>
            </a:r>
          </a:p>
          <a:p>
            <a:r>
              <a:rPr lang="en-US" dirty="0"/>
              <a:t>		}</a:t>
            </a:r>
          </a:p>
          <a:p>
            <a:r>
              <a:rPr lang="en-US" dirty="0"/>
              <a:t>		catch(Exception e)</a:t>
            </a:r>
          </a:p>
          <a:p>
            <a:r>
              <a:rPr lang="en-US" dirty="0"/>
              <a:t>		{</a:t>
            </a:r>
          </a:p>
          <a:p>
            <a:r>
              <a:rPr lang="en-US" dirty="0"/>
              <a:t>			</a:t>
            </a:r>
            <a:r>
              <a:rPr lang="en-US" dirty="0" err="1"/>
              <a:t>System.out.println</a:t>
            </a:r>
            <a:r>
              <a:rPr lang="en-US" dirty="0"/>
              <a:t>(e);</a:t>
            </a:r>
          </a:p>
          <a:p>
            <a:r>
              <a:rPr lang="en-US" dirty="0"/>
              <a:t>		}</a:t>
            </a:r>
          </a:p>
          <a:p>
            <a:r>
              <a:rPr lang="en-US" dirty="0"/>
              <a:t>	}</a:t>
            </a:r>
          </a:p>
          <a:p>
            <a:r>
              <a:rPr lang="en-US" dirty="0"/>
              <a:t>}</a:t>
            </a:r>
          </a:p>
        </p:txBody>
      </p:sp>
      <p:sp>
        <p:nvSpPr>
          <p:cNvPr id="9" name="Rectangle 8">
            <a:extLst>
              <a:ext uri="{FF2B5EF4-FFF2-40B4-BE49-F238E27FC236}">
                <a16:creationId xmlns:a16="http://schemas.microsoft.com/office/drawing/2014/main" id="{F378B394-2A9B-434D-B420-C1BE3E647615}"/>
              </a:ext>
            </a:extLst>
          </p:cNvPr>
          <p:cNvSpPr/>
          <p:nvPr/>
        </p:nvSpPr>
        <p:spPr>
          <a:xfrm>
            <a:off x="6141720" y="1153448"/>
            <a:ext cx="6096000" cy="5078313"/>
          </a:xfrm>
          <a:prstGeom prst="rect">
            <a:avLst/>
          </a:prstGeom>
          <a:noFill/>
        </p:spPr>
        <p:style>
          <a:lnRef idx="2">
            <a:schemeClr val="accent1"/>
          </a:lnRef>
          <a:fillRef idx="1">
            <a:schemeClr val="lt1"/>
          </a:fillRef>
          <a:effectRef idx="0">
            <a:schemeClr val="accent1"/>
          </a:effectRef>
          <a:fontRef idx="minor">
            <a:schemeClr val="dk1"/>
          </a:fontRef>
        </p:style>
        <p:txBody>
          <a:bodyPr>
            <a:spAutoFit/>
          </a:bodyPr>
          <a:lstStyle/>
          <a:p>
            <a:r>
              <a:rPr lang="en-US" dirty="0"/>
              <a:t>class </a:t>
            </a:r>
            <a:r>
              <a:rPr lang="en-US" dirty="0" err="1"/>
              <a:t>FileIPStream</a:t>
            </a:r>
            <a:r>
              <a:rPr lang="en-US" dirty="0"/>
              <a:t>{</a:t>
            </a:r>
          </a:p>
          <a:p>
            <a:r>
              <a:rPr lang="en-US" dirty="0"/>
              <a:t>	public static void main(String[] </a:t>
            </a:r>
            <a:r>
              <a:rPr lang="en-US" dirty="0" err="1"/>
              <a:t>args</a:t>
            </a:r>
            <a:r>
              <a:rPr lang="en-US" dirty="0"/>
              <a:t>) 	{</a:t>
            </a:r>
          </a:p>
          <a:p>
            <a:r>
              <a:rPr lang="en-US" dirty="0"/>
              <a:t>		String name = "D:\\work\\Java\\File\\file.txt";</a:t>
            </a:r>
          </a:p>
          <a:p>
            <a:r>
              <a:rPr lang="en-US" dirty="0"/>
              <a:t>		int </a:t>
            </a:r>
            <a:r>
              <a:rPr lang="en-US" dirty="0" err="1"/>
              <a:t>i</a:t>
            </a:r>
            <a:r>
              <a:rPr lang="en-US" dirty="0"/>
              <a:t>=0; 	</a:t>
            </a:r>
            <a:r>
              <a:rPr lang="en-US" b="1" dirty="0"/>
              <a:t>byte[] </a:t>
            </a:r>
            <a:r>
              <a:rPr lang="en-US" b="1" dirty="0" err="1"/>
              <a:t>bufMem</a:t>
            </a:r>
            <a:r>
              <a:rPr lang="en-US" b="1" dirty="0"/>
              <a:t> = new byte[512]</a:t>
            </a:r>
            <a:r>
              <a:rPr lang="en-US" dirty="0"/>
              <a:t>;</a:t>
            </a:r>
          </a:p>
          <a:p>
            <a:r>
              <a:rPr lang="en-US" dirty="0"/>
              <a:t>		</a:t>
            </a:r>
            <a:r>
              <a:rPr lang="en-US" dirty="0">
                <a:solidFill>
                  <a:srgbClr val="002060"/>
                </a:solidFill>
              </a:rPr>
              <a:t>try(</a:t>
            </a:r>
            <a:r>
              <a:rPr lang="en-US" dirty="0" err="1">
                <a:solidFill>
                  <a:srgbClr val="002060"/>
                </a:solidFill>
              </a:rPr>
              <a:t>FileInputStream</a:t>
            </a:r>
            <a:r>
              <a:rPr lang="en-US" dirty="0">
                <a:solidFill>
                  <a:srgbClr val="002060"/>
                </a:solidFill>
              </a:rPr>
              <a:t> </a:t>
            </a:r>
            <a:r>
              <a:rPr lang="en-US" dirty="0" err="1">
                <a:solidFill>
                  <a:srgbClr val="002060"/>
                </a:solidFill>
              </a:rPr>
              <a:t>fis</a:t>
            </a:r>
            <a:r>
              <a:rPr lang="en-US" dirty="0">
                <a:solidFill>
                  <a:srgbClr val="002060"/>
                </a:solidFill>
              </a:rPr>
              <a:t> = new </a:t>
            </a:r>
            <a:r>
              <a:rPr lang="en-US" dirty="0" err="1">
                <a:solidFill>
                  <a:srgbClr val="002060"/>
                </a:solidFill>
              </a:rPr>
              <a:t>FileInputStream</a:t>
            </a:r>
            <a:r>
              <a:rPr lang="en-US" dirty="0">
                <a:solidFill>
                  <a:srgbClr val="002060"/>
                </a:solidFill>
              </a:rPr>
              <a:t>(name))</a:t>
            </a:r>
          </a:p>
          <a:p>
            <a:r>
              <a:rPr lang="en-US" dirty="0"/>
              <a:t>		{</a:t>
            </a:r>
          </a:p>
          <a:p>
            <a:r>
              <a:rPr lang="en-US" dirty="0"/>
              <a:t>			//</a:t>
            </a:r>
            <a:r>
              <a:rPr lang="en-US" dirty="0" err="1"/>
              <a:t>fis.skip</a:t>
            </a:r>
            <a:r>
              <a:rPr lang="en-US" dirty="0"/>
              <a:t>(100);// skip 100 byte in file</a:t>
            </a:r>
          </a:p>
          <a:p>
            <a:r>
              <a:rPr lang="en-US" dirty="0"/>
              <a:t>			while(</a:t>
            </a:r>
            <a:r>
              <a:rPr lang="en-US" b="1" dirty="0">
                <a:solidFill>
                  <a:srgbClr val="F30381"/>
                </a:solidFill>
              </a:rPr>
              <a:t>(</a:t>
            </a:r>
            <a:r>
              <a:rPr lang="en-US" b="1" dirty="0" err="1">
                <a:solidFill>
                  <a:srgbClr val="F30381"/>
                </a:solidFill>
              </a:rPr>
              <a:t>i</a:t>
            </a:r>
            <a:r>
              <a:rPr lang="en-US" b="1" dirty="0">
                <a:solidFill>
                  <a:srgbClr val="F30381"/>
                </a:solidFill>
              </a:rPr>
              <a:t>=</a:t>
            </a:r>
            <a:r>
              <a:rPr lang="en-US" b="1" dirty="0" err="1">
                <a:solidFill>
                  <a:srgbClr val="F30381"/>
                </a:solidFill>
              </a:rPr>
              <a:t>fis.read</a:t>
            </a:r>
            <a:r>
              <a:rPr lang="en-US" b="1" dirty="0">
                <a:solidFill>
                  <a:srgbClr val="F30381"/>
                </a:solidFill>
              </a:rPr>
              <a:t>(</a:t>
            </a:r>
            <a:r>
              <a:rPr lang="en-US" b="1" dirty="0" err="1">
                <a:solidFill>
                  <a:srgbClr val="F30381"/>
                </a:solidFill>
              </a:rPr>
              <a:t>bufMem</a:t>
            </a:r>
            <a:r>
              <a:rPr lang="en-US" b="1" dirty="0">
                <a:solidFill>
                  <a:srgbClr val="F30381"/>
                </a:solidFill>
              </a:rPr>
              <a:t>)</a:t>
            </a:r>
            <a:r>
              <a:rPr lang="en-US" dirty="0"/>
              <a:t>)!=-1)</a:t>
            </a:r>
          </a:p>
          <a:p>
            <a:r>
              <a:rPr lang="en-US" dirty="0"/>
              <a:t>			{</a:t>
            </a:r>
          </a:p>
          <a:p>
            <a:r>
              <a:rPr lang="en-US" dirty="0"/>
              <a:t>				</a:t>
            </a:r>
            <a:r>
              <a:rPr lang="en-US" b="1" dirty="0">
                <a:solidFill>
                  <a:schemeClr val="accent1">
                    <a:lumMod val="75000"/>
                  </a:schemeClr>
                </a:solidFill>
              </a:rPr>
              <a:t>String s = new String(</a:t>
            </a:r>
            <a:r>
              <a:rPr lang="en-US" b="1" dirty="0" err="1">
                <a:solidFill>
                  <a:schemeClr val="accent1">
                    <a:lumMod val="75000"/>
                  </a:schemeClr>
                </a:solidFill>
              </a:rPr>
              <a:t>bufMem</a:t>
            </a:r>
            <a:r>
              <a:rPr lang="en-US" b="1" dirty="0">
                <a:solidFill>
                  <a:schemeClr val="accent1">
                    <a:lumMod val="75000"/>
                  </a:schemeClr>
                </a:solidFill>
              </a:rPr>
              <a:t>);</a:t>
            </a:r>
          </a:p>
          <a:p>
            <a:r>
              <a:rPr lang="en-US" dirty="0"/>
              <a:t>				</a:t>
            </a:r>
            <a:r>
              <a:rPr lang="en-US" dirty="0" err="1"/>
              <a:t>System.out.println</a:t>
            </a:r>
            <a:r>
              <a:rPr lang="en-US" dirty="0"/>
              <a:t>(s);</a:t>
            </a:r>
          </a:p>
          <a:p>
            <a:r>
              <a:rPr lang="en-US" dirty="0"/>
              <a:t>			}</a:t>
            </a:r>
          </a:p>
          <a:p>
            <a:r>
              <a:rPr lang="en-US" dirty="0"/>
              <a:t>		}</a:t>
            </a:r>
          </a:p>
          <a:p>
            <a:r>
              <a:rPr lang="en-US" dirty="0"/>
              <a:t>		catch(Exception e)</a:t>
            </a:r>
          </a:p>
          <a:p>
            <a:r>
              <a:rPr lang="en-US" dirty="0"/>
              <a:t>		{</a:t>
            </a:r>
          </a:p>
          <a:p>
            <a:r>
              <a:rPr lang="en-US" dirty="0"/>
              <a:t>			</a:t>
            </a:r>
            <a:r>
              <a:rPr lang="en-US" dirty="0" err="1"/>
              <a:t>e.printStackTrace</a:t>
            </a:r>
            <a:r>
              <a:rPr lang="en-US" dirty="0"/>
              <a:t>();</a:t>
            </a:r>
          </a:p>
          <a:p>
            <a:r>
              <a:rPr lang="en-US" dirty="0"/>
              <a:t>		}</a:t>
            </a:r>
          </a:p>
          <a:p>
            <a:r>
              <a:rPr lang="en-US" dirty="0"/>
              <a:t>	}}</a:t>
            </a:r>
          </a:p>
        </p:txBody>
      </p:sp>
    </p:spTree>
    <p:extLst>
      <p:ext uri="{BB962C8B-B14F-4D97-AF65-F5344CB8AC3E}">
        <p14:creationId xmlns:p14="http://schemas.microsoft.com/office/powerpoint/2010/main" val="170922860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6193EF-9593-4E8A-8B84-35FFA03A93F0}"/>
              </a:ext>
            </a:extLst>
          </p:cNvPr>
          <p:cNvSpPr/>
          <p:nvPr/>
        </p:nvSpPr>
        <p:spPr>
          <a:xfrm>
            <a:off x="1813560" y="1133684"/>
            <a:ext cx="7650480" cy="5386090"/>
          </a:xfrm>
          <a:prstGeom prst="rect">
            <a:avLst/>
          </a:prstGeom>
        </p:spPr>
        <p:txBody>
          <a:bodyPr wrap="square">
            <a:spAutoFit/>
          </a:bodyPr>
          <a:lstStyle/>
          <a:p>
            <a:r>
              <a:rPr lang="en-US" sz="2000" dirty="0"/>
              <a:t>class </a:t>
            </a:r>
            <a:r>
              <a:rPr lang="en-US" sz="2000" dirty="0" err="1"/>
              <a:t>FileIPStream</a:t>
            </a:r>
            <a:endParaRPr lang="en-US" sz="2000" dirty="0"/>
          </a:p>
          <a:p>
            <a:r>
              <a:rPr lang="en-US" sz="2000" dirty="0"/>
              <a:t>{</a:t>
            </a:r>
          </a:p>
          <a:p>
            <a:r>
              <a:rPr lang="en-US" sz="2000" dirty="0"/>
              <a:t>	public static void main(String[] </a:t>
            </a:r>
            <a:r>
              <a:rPr lang="en-US" sz="2000" dirty="0" err="1"/>
              <a:t>args</a:t>
            </a:r>
            <a:r>
              <a:rPr lang="en-US" sz="2000" dirty="0"/>
              <a:t>) </a:t>
            </a:r>
          </a:p>
          <a:p>
            <a:r>
              <a:rPr lang="en-US" sz="2000" dirty="0"/>
              <a:t>	{</a:t>
            </a:r>
          </a:p>
          <a:p>
            <a:r>
              <a:rPr lang="en-US" sz="2000" dirty="0"/>
              <a:t>		String </a:t>
            </a:r>
            <a:r>
              <a:rPr lang="en-US" sz="2000" dirty="0" err="1"/>
              <a:t>fileName</a:t>
            </a:r>
            <a:r>
              <a:rPr lang="en-US" sz="2000" dirty="0"/>
              <a:t> = "D:\\work\\Java\\File\\file.txt";</a:t>
            </a:r>
          </a:p>
          <a:p>
            <a:r>
              <a:rPr lang="en-US" sz="2000" dirty="0"/>
              <a:t>		int </a:t>
            </a:r>
            <a:r>
              <a:rPr lang="en-US" sz="2000" dirty="0" err="1"/>
              <a:t>i</a:t>
            </a:r>
            <a:r>
              <a:rPr lang="en-US" sz="2000" dirty="0"/>
              <a:t>=0; </a:t>
            </a:r>
          </a:p>
          <a:p>
            <a:r>
              <a:rPr lang="en-US" sz="2000" dirty="0"/>
              <a:t>		</a:t>
            </a:r>
            <a:r>
              <a:rPr lang="en-US" sz="2000" b="1" dirty="0">
                <a:solidFill>
                  <a:srgbClr val="0070C0"/>
                </a:solidFill>
              </a:rPr>
              <a:t>try</a:t>
            </a:r>
            <a:r>
              <a:rPr lang="en-US" sz="2000" dirty="0">
                <a:solidFill>
                  <a:srgbClr val="F30381"/>
                </a:solidFill>
              </a:rPr>
              <a:t>(</a:t>
            </a:r>
            <a:r>
              <a:rPr lang="en-US" sz="2000" dirty="0" err="1">
                <a:solidFill>
                  <a:srgbClr val="F30381"/>
                </a:solidFill>
              </a:rPr>
              <a:t>FileInputStream</a:t>
            </a:r>
            <a:r>
              <a:rPr lang="en-US" sz="2000" dirty="0">
                <a:solidFill>
                  <a:srgbClr val="F30381"/>
                </a:solidFill>
              </a:rPr>
              <a:t> </a:t>
            </a:r>
            <a:r>
              <a:rPr lang="en-US" sz="2000" dirty="0" err="1">
                <a:solidFill>
                  <a:srgbClr val="F30381"/>
                </a:solidFill>
              </a:rPr>
              <a:t>fis</a:t>
            </a:r>
            <a:r>
              <a:rPr lang="en-US" sz="2000" dirty="0">
                <a:solidFill>
                  <a:srgbClr val="F30381"/>
                </a:solidFill>
              </a:rPr>
              <a:t> = new </a:t>
            </a:r>
            <a:r>
              <a:rPr lang="en-US" sz="2000" dirty="0" err="1">
                <a:solidFill>
                  <a:srgbClr val="F30381"/>
                </a:solidFill>
              </a:rPr>
              <a:t>FileInputStream</a:t>
            </a:r>
            <a:r>
              <a:rPr lang="en-US" sz="2000" dirty="0">
                <a:solidFill>
                  <a:srgbClr val="F30381"/>
                </a:solidFill>
              </a:rPr>
              <a:t>(</a:t>
            </a:r>
            <a:r>
              <a:rPr lang="en-US" sz="2000" dirty="0" err="1">
                <a:solidFill>
                  <a:srgbClr val="F30381"/>
                </a:solidFill>
              </a:rPr>
              <a:t>fileName</a:t>
            </a:r>
            <a:r>
              <a:rPr lang="en-US" sz="2000" dirty="0">
                <a:solidFill>
                  <a:srgbClr val="F30381"/>
                </a:solidFill>
              </a:rPr>
              <a:t>))</a:t>
            </a:r>
          </a:p>
          <a:p>
            <a:r>
              <a:rPr lang="en-US" sz="2000" dirty="0"/>
              <a:t>		{		</a:t>
            </a:r>
          </a:p>
          <a:p>
            <a:r>
              <a:rPr lang="en-US" sz="2000" dirty="0"/>
              <a:t>			</a:t>
            </a:r>
            <a:r>
              <a:rPr lang="en-US" sz="2400" b="1" dirty="0"/>
              <a:t>while((</a:t>
            </a:r>
            <a:r>
              <a:rPr lang="en-US" sz="2400" b="1" dirty="0" err="1"/>
              <a:t>i</a:t>
            </a:r>
            <a:r>
              <a:rPr lang="en-US" sz="2400" b="1" dirty="0"/>
              <a:t>=</a:t>
            </a:r>
            <a:r>
              <a:rPr lang="en-US" sz="2400" b="1" dirty="0" err="1"/>
              <a:t>fis.read</a:t>
            </a:r>
            <a:r>
              <a:rPr lang="en-US" sz="2400" b="1" dirty="0"/>
              <a:t>())!=-1)</a:t>
            </a:r>
          </a:p>
          <a:p>
            <a:r>
              <a:rPr lang="en-US" sz="2000" dirty="0"/>
              <a:t>			</a:t>
            </a:r>
            <a:r>
              <a:rPr lang="en-US" sz="2000" dirty="0" err="1"/>
              <a:t>System.out.println</a:t>
            </a:r>
            <a:r>
              <a:rPr lang="en-US" sz="2000" dirty="0"/>
              <a:t>((char)</a:t>
            </a:r>
            <a:r>
              <a:rPr lang="en-US" sz="2000" dirty="0" err="1"/>
              <a:t>i</a:t>
            </a:r>
            <a:r>
              <a:rPr lang="en-US" sz="2000" dirty="0"/>
              <a:t>);		</a:t>
            </a:r>
          </a:p>
          <a:p>
            <a:r>
              <a:rPr lang="en-US" sz="2000" dirty="0"/>
              <a:t>		}</a:t>
            </a:r>
          </a:p>
          <a:p>
            <a:r>
              <a:rPr lang="en-US" sz="2000" dirty="0"/>
              <a:t>		catch(Exception e)</a:t>
            </a:r>
          </a:p>
          <a:p>
            <a:r>
              <a:rPr lang="en-US" sz="2000" dirty="0"/>
              <a:t>		{</a:t>
            </a:r>
          </a:p>
          <a:p>
            <a:r>
              <a:rPr lang="en-US" sz="2000" dirty="0"/>
              <a:t>			</a:t>
            </a:r>
            <a:r>
              <a:rPr lang="en-US" sz="2000" dirty="0" err="1"/>
              <a:t>System.out.println</a:t>
            </a:r>
            <a:r>
              <a:rPr lang="en-US" sz="2000" dirty="0"/>
              <a:t>(e);</a:t>
            </a:r>
          </a:p>
          <a:p>
            <a:r>
              <a:rPr lang="en-US" sz="2000" dirty="0"/>
              <a:t>		}</a:t>
            </a:r>
          </a:p>
          <a:p>
            <a:r>
              <a:rPr lang="en-US" sz="2000" dirty="0"/>
              <a:t>	}</a:t>
            </a:r>
          </a:p>
          <a:p>
            <a:r>
              <a:rPr lang="en-US" sz="2000" dirty="0"/>
              <a:t>}</a:t>
            </a:r>
          </a:p>
        </p:txBody>
      </p:sp>
      <p:sp>
        <p:nvSpPr>
          <p:cNvPr id="4" name="Title 3">
            <a:extLst>
              <a:ext uri="{FF2B5EF4-FFF2-40B4-BE49-F238E27FC236}">
                <a16:creationId xmlns:a16="http://schemas.microsoft.com/office/drawing/2014/main" id="{B264E3C4-5920-4859-BD3B-B84E8719D971}"/>
              </a:ext>
            </a:extLst>
          </p:cNvPr>
          <p:cNvSpPr>
            <a:spLocks noGrp="1"/>
          </p:cNvSpPr>
          <p:nvPr>
            <p:ph type="title"/>
          </p:nvPr>
        </p:nvSpPr>
        <p:spPr>
          <a:xfrm>
            <a:off x="1112520" y="246786"/>
            <a:ext cx="10515600" cy="869966"/>
          </a:xfrm>
        </p:spPr>
        <p:txBody>
          <a:bodyPr>
            <a:noAutofit/>
          </a:bodyPr>
          <a:lstStyle/>
          <a:p>
            <a:r>
              <a:rPr lang="en-US" sz="3600" b="1" dirty="0"/>
              <a:t>Using </a:t>
            </a:r>
            <a:r>
              <a:rPr lang="en-US" sz="3600" b="1" dirty="0" err="1"/>
              <a:t>FileInputStream</a:t>
            </a:r>
            <a:r>
              <a:rPr lang="en-US" sz="3600" b="1" dirty="0"/>
              <a:t> to read file using try with resource</a:t>
            </a:r>
          </a:p>
        </p:txBody>
      </p:sp>
    </p:spTree>
    <p:extLst>
      <p:ext uri="{BB962C8B-B14F-4D97-AF65-F5344CB8AC3E}">
        <p14:creationId xmlns:p14="http://schemas.microsoft.com/office/powerpoint/2010/main" val="267596126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EDFFD-4BAE-4494-A942-9FE9CA3899C7}"/>
              </a:ext>
            </a:extLst>
          </p:cNvPr>
          <p:cNvSpPr>
            <a:spLocks noGrp="1"/>
          </p:cNvSpPr>
          <p:nvPr>
            <p:ph type="title"/>
          </p:nvPr>
        </p:nvSpPr>
        <p:spPr>
          <a:xfrm>
            <a:off x="1402080" y="177862"/>
            <a:ext cx="10058400" cy="869966"/>
          </a:xfrm>
        </p:spPr>
        <p:txBody>
          <a:bodyPr/>
          <a:lstStyle/>
          <a:p>
            <a:r>
              <a:rPr lang="en-US" dirty="0"/>
              <a:t>Writing data to file</a:t>
            </a:r>
          </a:p>
        </p:txBody>
      </p:sp>
      <p:sp>
        <p:nvSpPr>
          <p:cNvPr id="3" name="Rectangle 2">
            <a:extLst>
              <a:ext uri="{FF2B5EF4-FFF2-40B4-BE49-F238E27FC236}">
                <a16:creationId xmlns:a16="http://schemas.microsoft.com/office/drawing/2014/main" id="{7ACCBDC1-C546-48E7-AFB8-49D0DE64B3E6}"/>
              </a:ext>
            </a:extLst>
          </p:cNvPr>
          <p:cNvSpPr/>
          <p:nvPr/>
        </p:nvSpPr>
        <p:spPr>
          <a:xfrm>
            <a:off x="1234440" y="1124028"/>
            <a:ext cx="10347960" cy="5324535"/>
          </a:xfrm>
          <a:prstGeom prst="rect">
            <a:avLst/>
          </a:prstGeom>
        </p:spPr>
        <p:txBody>
          <a:bodyPr wrap="square">
            <a:spAutoFit/>
          </a:bodyPr>
          <a:lstStyle/>
          <a:p>
            <a:r>
              <a:rPr lang="en-US" sz="2000" dirty="0"/>
              <a:t>import java.io.*;</a:t>
            </a:r>
          </a:p>
          <a:p>
            <a:r>
              <a:rPr lang="en-US" sz="2000" dirty="0"/>
              <a:t>class </a:t>
            </a:r>
            <a:r>
              <a:rPr lang="en-US" sz="2000" dirty="0" err="1"/>
              <a:t>ReadFileIpStream</a:t>
            </a:r>
            <a:endParaRPr lang="en-US" sz="2000" dirty="0"/>
          </a:p>
          <a:p>
            <a:r>
              <a:rPr lang="en-US" sz="2000" dirty="0"/>
              <a:t>{</a:t>
            </a:r>
          </a:p>
          <a:p>
            <a:r>
              <a:rPr lang="en-US" sz="2000" dirty="0"/>
              <a:t>	public static void main(String[] </a:t>
            </a:r>
            <a:r>
              <a:rPr lang="en-US" sz="2000" dirty="0" err="1"/>
              <a:t>args</a:t>
            </a:r>
            <a:r>
              <a:rPr lang="en-US" sz="2000" dirty="0"/>
              <a:t>) </a:t>
            </a:r>
          </a:p>
          <a:p>
            <a:r>
              <a:rPr lang="en-US" sz="2000" dirty="0"/>
              <a:t>	{</a:t>
            </a:r>
          </a:p>
          <a:p>
            <a:r>
              <a:rPr lang="en-US" sz="2000" dirty="0"/>
              <a:t>		try</a:t>
            </a:r>
          </a:p>
          <a:p>
            <a:r>
              <a:rPr lang="en-US" sz="2000" dirty="0"/>
              <a:t>		{</a:t>
            </a:r>
          </a:p>
          <a:p>
            <a:r>
              <a:rPr lang="en-US" sz="2000" dirty="0"/>
              <a:t>			</a:t>
            </a:r>
            <a:r>
              <a:rPr lang="en-US" sz="2000" dirty="0" err="1"/>
              <a:t>FileOutputStream</a:t>
            </a:r>
            <a:r>
              <a:rPr lang="en-US" sz="2000" dirty="0"/>
              <a:t> </a:t>
            </a:r>
            <a:r>
              <a:rPr lang="en-US" sz="2000" dirty="0" err="1"/>
              <a:t>fos</a:t>
            </a:r>
            <a:r>
              <a:rPr lang="en-US" sz="2000" dirty="0"/>
              <a:t> = new </a:t>
            </a:r>
            <a:r>
              <a:rPr lang="en-US" sz="2000" dirty="0" err="1"/>
              <a:t>FileOutputStream</a:t>
            </a:r>
            <a:r>
              <a:rPr lang="en-US" sz="2000" dirty="0"/>
              <a:t>("D:\\work\\Java\\File\\file1.txt");</a:t>
            </a:r>
          </a:p>
          <a:p>
            <a:r>
              <a:rPr lang="en-US" sz="2000" dirty="0"/>
              <a:t>				String s = “welcome to java";</a:t>
            </a:r>
          </a:p>
          <a:p>
            <a:r>
              <a:rPr lang="en-US" sz="2000" dirty="0"/>
              <a:t>				</a:t>
            </a:r>
            <a:r>
              <a:rPr lang="en-US" sz="2000" dirty="0" err="1"/>
              <a:t>fos.write</a:t>
            </a:r>
            <a:r>
              <a:rPr lang="en-US" sz="2000" dirty="0"/>
              <a:t>(</a:t>
            </a:r>
            <a:r>
              <a:rPr lang="en-US" sz="2000" dirty="0" err="1"/>
              <a:t>s.getBytes</a:t>
            </a:r>
            <a:r>
              <a:rPr lang="en-US" sz="2000" dirty="0"/>
              <a:t>());</a:t>
            </a:r>
          </a:p>
          <a:p>
            <a:r>
              <a:rPr lang="en-US" sz="2000" dirty="0"/>
              <a:t>				</a:t>
            </a:r>
            <a:r>
              <a:rPr lang="en-US" sz="2000" dirty="0" err="1"/>
              <a:t>System.out.print</a:t>
            </a:r>
            <a:r>
              <a:rPr lang="en-US" sz="2000" dirty="0"/>
              <a:t>(s);</a:t>
            </a:r>
          </a:p>
          <a:p>
            <a:r>
              <a:rPr lang="en-US" sz="2000" dirty="0"/>
              <a:t>			</a:t>
            </a:r>
            <a:r>
              <a:rPr lang="en-US" sz="2000" dirty="0" err="1"/>
              <a:t>fos.close</a:t>
            </a:r>
            <a:r>
              <a:rPr lang="en-US" sz="2000" dirty="0"/>
              <a:t>();</a:t>
            </a:r>
          </a:p>
          <a:p>
            <a:r>
              <a:rPr lang="en-US" sz="2000" dirty="0"/>
              <a:t>		}</a:t>
            </a:r>
          </a:p>
          <a:p>
            <a:r>
              <a:rPr lang="en-US" sz="2000" dirty="0"/>
              <a:t>		catch(Exception e)</a:t>
            </a:r>
          </a:p>
          <a:p>
            <a:r>
              <a:rPr lang="en-US" sz="2000" dirty="0"/>
              <a:t>		{		</a:t>
            </a:r>
            <a:r>
              <a:rPr lang="en-US" sz="2000" dirty="0" err="1"/>
              <a:t>e.printStackTrace</a:t>
            </a:r>
            <a:r>
              <a:rPr lang="en-US" sz="2000" dirty="0"/>
              <a:t>();}</a:t>
            </a:r>
          </a:p>
          <a:p>
            <a:r>
              <a:rPr lang="en-US" sz="2000" dirty="0"/>
              <a:t>	}</a:t>
            </a:r>
          </a:p>
          <a:p>
            <a:r>
              <a:rPr lang="en-US" sz="2000" dirty="0"/>
              <a:t>}</a:t>
            </a:r>
          </a:p>
        </p:txBody>
      </p:sp>
    </p:spTree>
    <p:extLst>
      <p:ext uri="{BB962C8B-B14F-4D97-AF65-F5344CB8AC3E}">
        <p14:creationId xmlns:p14="http://schemas.microsoft.com/office/powerpoint/2010/main" val="75869796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5B060-244F-4F6B-8B76-778D2A8082E7}"/>
              </a:ext>
            </a:extLst>
          </p:cNvPr>
          <p:cNvSpPr>
            <a:spLocks noGrp="1"/>
          </p:cNvSpPr>
          <p:nvPr>
            <p:ph type="title" idx="4294967295"/>
          </p:nvPr>
        </p:nvSpPr>
        <p:spPr>
          <a:xfrm>
            <a:off x="228600" y="1767750"/>
            <a:ext cx="1676400" cy="3093720"/>
          </a:xfrm>
        </p:spPr>
        <p:style>
          <a:lnRef idx="1">
            <a:schemeClr val="accent1"/>
          </a:lnRef>
          <a:fillRef idx="3">
            <a:schemeClr val="accent1"/>
          </a:fillRef>
          <a:effectRef idx="2">
            <a:schemeClr val="accent1"/>
          </a:effectRef>
          <a:fontRef idx="minor">
            <a:schemeClr val="lt1"/>
          </a:fontRef>
        </p:style>
        <p:txBody>
          <a:bodyPr>
            <a:normAutofit fontScale="90000"/>
          </a:bodyPr>
          <a:lstStyle/>
          <a:p>
            <a:pPr algn="ctr"/>
            <a:r>
              <a:rPr lang="en-US" sz="6000" dirty="0"/>
              <a:t>Copy</a:t>
            </a:r>
            <a:br>
              <a:rPr lang="en-US" sz="6000" dirty="0"/>
            </a:br>
            <a:r>
              <a:rPr lang="en-US" sz="6000" dirty="0"/>
              <a:t> file </a:t>
            </a:r>
            <a:br>
              <a:rPr lang="en-US" sz="6000" dirty="0"/>
            </a:br>
            <a:r>
              <a:rPr lang="en-US" sz="6000" dirty="0"/>
              <a:t>to </a:t>
            </a:r>
            <a:br>
              <a:rPr lang="en-US" sz="6000" dirty="0"/>
            </a:br>
            <a:r>
              <a:rPr lang="en-US" sz="6000" dirty="0"/>
              <a:t>file</a:t>
            </a:r>
          </a:p>
        </p:txBody>
      </p:sp>
      <p:sp>
        <p:nvSpPr>
          <p:cNvPr id="3" name="Rectangle 2">
            <a:extLst>
              <a:ext uri="{FF2B5EF4-FFF2-40B4-BE49-F238E27FC236}">
                <a16:creationId xmlns:a16="http://schemas.microsoft.com/office/drawing/2014/main" id="{BC17CDF3-9661-40DF-BC3D-A6387BE0ADFF}"/>
              </a:ext>
            </a:extLst>
          </p:cNvPr>
          <p:cNvSpPr/>
          <p:nvPr/>
        </p:nvSpPr>
        <p:spPr>
          <a:xfrm>
            <a:off x="1905000" y="190678"/>
            <a:ext cx="10149840" cy="6247864"/>
          </a:xfrm>
          <a:prstGeom prst="rect">
            <a:avLst/>
          </a:prstGeom>
        </p:spPr>
        <p:txBody>
          <a:bodyPr wrap="square">
            <a:spAutoFit/>
          </a:bodyPr>
          <a:lstStyle/>
          <a:p>
            <a:r>
              <a:rPr lang="en-US" sz="2000" dirty="0"/>
              <a:t>import java.io.*;</a:t>
            </a:r>
          </a:p>
          <a:p>
            <a:r>
              <a:rPr lang="en-US" sz="2000" dirty="0"/>
              <a:t>class </a:t>
            </a:r>
            <a:r>
              <a:rPr lang="en-US" sz="2000" dirty="0" err="1"/>
              <a:t>CopyFileToFile</a:t>
            </a:r>
            <a:r>
              <a:rPr lang="en-US" sz="2000" dirty="0"/>
              <a:t> { </a:t>
            </a:r>
          </a:p>
          <a:p>
            <a:r>
              <a:rPr lang="en-US" sz="2000" dirty="0"/>
              <a:t>	public static void main(String[] </a:t>
            </a:r>
            <a:r>
              <a:rPr lang="en-US" sz="2000" dirty="0" err="1"/>
              <a:t>args</a:t>
            </a:r>
            <a:r>
              <a:rPr lang="en-US" sz="2000" dirty="0"/>
              <a:t>) {</a:t>
            </a:r>
          </a:p>
          <a:p>
            <a:r>
              <a:rPr lang="en-US" sz="2000" dirty="0"/>
              <a:t>		int </a:t>
            </a:r>
            <a:r>
              <a:rPr lang="en-US" sz="2000" dirty="0" err="1"/>
              <a:t>ch</a:t>
            </a:r>
            <a:r>
              <a:rPr lang="en-US" sz="2000" dirty="0"/>
              <a:t>;	</a:t>
            </a:r>
            <a:r>
              <a:rPr lang="en-US" sz="2000" b="1" dirty="0">
                <a:solidFill>
                  <a:schemeClr val="accent1">
                    <a:lumMod val="75000"/>
                  </a:schemeClr>
                </a:solidFill>
              </a:rPr>
              <a:t>byte[]</a:t>
            </a:r>
            <a:r>
              <a:rPr lang="en-US" sz="2000" dirty="0"/>
              <a:t> </a:t>
            </a:r>
            <a:r>
              <a:rPr lang="en-US" sz="2000" dirty="0">
                <a:solidFill>
                  <a:srgbClr val="002060"/>
                </a:solidFill>
              </a:rPr>
              <a:t>bit</a:t>
            </a:r>
            <a:r>
              <a:rPr lang="en-US" sz="2000" dirty="0"/>
              <a:t> = new </a:t>
            </a:r>
            <a:r>
              <a:rPr lang="en-US" sz="2000" b="1" dirty="0">
                <a:solidFill>
                  <a:schemeClr val="accent1">
                    <a:lumMod val="75000"/>
                  </a:schemeClr>
                </a:solidFill>
              </a:rPr>
              <a:t>byte[512]</a:t>
            </a:r>
            <a:r>
              <a:rPr lang="en-US" sz="2000" dirty="0"/>
              <a:t>;</a:t>
            </a:r>
          </a:p>
          <a:p>
            <a:r>
              <a:rPr lang="en-US" sz="2000" dirty="0"/>
              <a:t>		try(</a:t>
            </a:r>
            <a:r>
              <a:rPr lang="en-US" sz="2000" b="1" dirty="0" err="1">
                <a:solidFill>
                  <a:srgbClr val="FF0000"/>
                </a:solidFill>
              </a:rPr>
              <a:t>FileInputStream</a:t>
            </a:r>
            <a:r>
              <a:rPr lang="en-US" sz="2000" dirty="0"/>
              <a:t> </a:t>
            </a:r>
            <a:r>
              <a:rPr lang="en-US" sz="2000" dirty="0" err="1"/>
              <a:t>fis</a:t>
            </a:r>
            <a:r>
              <a:rPr lang="en-US" sz="2000" dirty="0"/>
              <a:t> = new </a:t>
            </a:r>
            <a:r>
              <a:rPr lang="en-US" sz="2000" dirty="0" err="1"/>
              <a:t>FileInputStream</a:t>
            </a:r>
            <a:r>
              <a:rPr lang="en-US" sz="2000" dirty="0"/>
              <a:t>("D:\\work\\Java\\File\\</a:t>
            </a:r>
            <a:r>
              <a:rPr lang="en-US" sz="2000" b="1" dirty="0">
                <a:solidFill>
                  <a:srgbClr val="FF0000"/>
                </a:solidFill>
              </a:rPr>
              <a:t>file.txt</a:t>
            </a:r>
            <a:r>
              <a:rPr lang="en-US" sz="2000" dirty="0"/>
              <a:t>"))</a:t>
            </a:r>
          </a:p>
          <a:p>
            <a:r>
              <a:rPr lang="en-US" sz="2000" dirty="0"/>
              <a:t>		{</a:t>
            </a:r>
          </a:p>
          <a:p>
            <a:r>
              <a:rPr lang="en-US" sz="2000" dirty="0"/>
              <a:t>			</a:t>
            </a:r>
            <a:r>
              <a:rPr lang="en-US" sz="2000" b="1" dirty="0" err="1">
                <a:solidFill>
                  <a:srgbClr val="00B050"/>
                </a:solidFill>
              </a:rPr>
              <a:t>FileOutputStream</a:t>
            </a:r>
            <a:r>
              <a:rPr lang="en-US" sz="2000" dirty="0"/>
              <a:t> </a:t>
            </a:r>
            <a:r>
              <a:rPr lang="en-US" sz="2000" dirty="0" err="1"/>
              <a:t>fos</a:t>
            </a:r>
            <a:r>
              <a:rPr lang="en-US" sz="2000" dirty="0"/>
              <a:t> = new </a:t>
            </a:r>
            <a:r>
              <a:rPr lang="en-US" sz="2000" dirty="0" err="1"/>
              <a:t>FileOutputStream</a:t>
            </a:r>
            <a:r>
              <a:rPr lang="en-US" sz="2000" dirty="0"/>
              <a:t>("D:\\work\\Java\\File\\</a:t>
            </a:r>
            <a:r>
              <a:rPr lang="en-US" sz="2000" b="1" dirty="0">
                <a:solidFill>
                  <a:srgbClr val="00B050"/>
                </a:solidFill>
              </a:rPr>
              <a:t>file1.txt</a:t>
            </a:r>
            <a:r>
              <a:rPr lang="en-US" sz="2000" dirty="0"/>
              <a:t>");</a:t>
            </a:r>
          </a:p>
          <a:p>
            <a:r>
              <a:rPr lang="en-US" sz="2000" dirty="0"/>
              <a:t>			while((</a:t>
            </a:r>
            <a:r>
              <a:rPr lang="en-US" sz="2000" dirty="0" err="1">
                <a:solidFill>
                  <a:srgbClr val="0070C0"/>
                </a:solidFill>
              </a:rPr>
              <a:t>ch</a:t>
            </a:r>
            <a:r>
              <a:rPr lang="en-US" sz="2000" dirty="0">
                <a:solidFill>
                  <a:srgbClr val="0070C0"/>
                </a:solidFill>
              </a:rPr>
              <a:t>=</a:t>
            </a:r>
            <a:r>
              <a:rPr lang="en-US" sz="2000" dirty="0" err="1">
                <a:solidFill>
                  <a:srgbClr val="0070C0"/>
                </a:solidFill>
              </a:rPr>
              <a:t>fis.read</a:t>
            </a:r>
            <a:r>
              <a:rPr lang="en-US" sz="2000" dirty="0">
                <a:solidFill>
                  <a:srgbClr val="0070C0"/>
                </a:solidFill>
              </a:rPr>
              <a:t>(bit)</a:t>
            </a:r>
            <a:r>
              <a:rPr lang="en-US" sz="2000" dirty="0"/>
              <a:t>)!=-1)</a:t>
            </a:r>
          </a:p>
          <a:p>
            <a:r>
              <a:rPr lang="en-US" sz="2000" dirty="0"/>
              <a:t>			{</a:t>
            </a:r>
          </a:p>
          <a:p>
            <a:r>
              <a:rPr lang="en-US" sz="2000" dirty="0"/>
              <a:t>				String s = new String(bit);</a:t>
            </a:r>
          </a:p>
          <a:p>
            <a:r>
              <a:rPr lang="en-US" sz="2000" dirty="0"/>
              <a:t>				</a:t>
            </a:r>
            <a:r>
              <a:rPr lang="en-US" sz="2000" dirty="0" err="1"/>
              <a:t>fos.write</a:t>
            </a:r>
            <a:r>
              <a:rPr lang="en-US" sz="2000" dirty="0"/>
              <a:t>(bit); 	//</a:t>
            </a:r>
            <a:r>
              <a:rPr lang="en-US" sz="2000" dirty="0" err="1"/>
              <a:t>fos.flush</a:t>
            </a:r>
            <a:r>
              <a:rPr lang="en-US" sz="2000" dirty="0"/>
              <a:t>();//optional line</a:t>
            </a:r>
          </a:p>
          <a:p>
            <a:r>
              <a:rPr lang="en-US" sz="2000" dirty="0"/>
              <a:t>				</a:t>
            </a:r>
            <a:r>
              <a:rPr lang="en-US" sz="2000" dirty="0" err="1"/>
              <a:t>System.out.print</a:t>
            </a:r>
            <a:r>
              <a:rPr lang="en-US" sz="2000" dirty="0"/>
              <a:t>(s);</a:t>
            </a:r>
          </a:p>
          <a:p>
            <a:r>
              <a:rPr lang="en-US" sz="2000" dirty="0"/>
              <a:t>			}</a:t>
            </a:r>
          </a:p>
          <a:p>
            <a:r>
              <a:rPr lang="en-US" sz="2000" dirty="0"/>
              <a:t>			</a:t>
            </a:r>
            <a:r>
              <a:rPr lang="en-US" sz="2000" dirty="0" err="1"/>
              <a:t>fis.close</a:t>
            </a:r>
            <a:r>
              <a:rPr lang="en-US" sz="2000" dirty="0"/>
              <a:t>();</a:t>
            </a:r>
          </a:p>
          <a:p>
            <a:r>
              <a:rPr lang="en-US" sz="2000" dirty="0"/>
              <a:t>			</a:t>
            </a:r>
            <a:r>
              <a:rPr lang="en-US" sz="2000" dirty="0" err="1"/>
              <a:t>fos.close</a:t>
            </a:r>
            <a:r>
              <a:rPr lang="en-US" sz="2000" dirty="0"/>
              <a:t>();</a:t>
            </a:r>
          </a:p>
          <a:p>
            <a:r>
              <a:rPr lang="en-US" sz="2000" dirty="0"/>
              <a:t>		}</a:t>
            </a:r>
          </a:p>
          <a:p>
            <a:r>
              <a:rPr lang="en-US" sz="2000" dirty="0"/>
              <a:t>		catch(Exception e)</a:t>
            </a:r>
          </a:p>
          <a:p>
            <a:r>
              <a:rPr lang="en-US" sz="2000" dirty="0"/>
              <a:t>		{		</a:t>
            </a:r>
            <a:r>
              <a:rPr lang="en-US" sz="2000" dirty="0" err="1"/>
              <a:t>e.printStackTrace</a:t>
            </a:r>
            <a:r>
              <a:rPr lang="en-US" sz="2000" dirty="0"/>
              <a:t>();}</a:t>
            </a:r>
          </a:p>
          <a:p>
            <a:r>
              <a:rPr lang="en-US" sz="2000" dirty="0"/>
              <a:t>	} </a:t>
            </a:r>
          </a:p>
          <a:p>
            <a:r>
              <a:rPr lang="en-US" sz="2000" dirty="0"/>
              <a:t>}</a:t>
            </a:r>
          </a:p>
        </p:txBody>
      </p:sp>
    </p:spTree>
    <p:extLst>
      <p:ext uri="{BB962C8B-B14F-4D97-AF65-F5344CB8AC3E}">
        <p14:creationId xmlns:p14="http://schemas.microsoft.com/office/powerpoint/2010/main" val="28191424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9E526-960D-4137-B7AF-95F02768EAF4}"/>
              </a:ext>
            </a:extLst>
          </p:cNvPr>
          <p:cNvSpPr>
            <a:spLocks noGrp="1"/>
          </p:cNvSpPr>
          <p:nvPr>
            <p:ph type="title"/>
          </p:nvPr>
        </p:nvSpPr>
        <p:spPr>
          <a:xfrm>
            <a:off x="25400" y="1074420"/>
            <a:ext cx="4064000" cy="2286000"/>
          </a:xfrm>
        </p:spPr>
        <p:txBody>
          <a:bodyPr>
            <a:normAutofit/>
          </a:bodyPr>
          <a:lstStyle/>
          <a:p>
            <a:pPr algn="ctr"/>
            <a:r>
              <a:rPr lang="en-US" sz="4400" b="1" dirty="0"/>
              <a:t>FILE HANDLING</a:t>
            </a:r>
          </a:p>
        </p:txBody>
      </p:sp>
      <p:sp>
        <p:nvSpPr>
          <p:cNvPr id="3" name="Content Placeholder 2">
            <a:extLst>
              <a:ext uri="{FF2B5EF4-FFF2-40B4-BE49-F238E27FC236}">
                <a16:creationId xmlns:a16="http://schemas.microsoft.com/office/drawing/2014/main" id="{05CF44D9-B593-4DE1-9563-DE0E9499F3C0}"/>
              </a:ext>
            </a:extLst>
          </p:cNvPr>
          <p:cNvSpPr>
            <a:spLocks noGrp="1"/>
          </p:cNvSpPr>
          <p:nvPr>
            <p:ph idx="1"/>
          </p:nvPr>
        </p:nvSpPr>
        <p:spPr/>
        <p:txBody>
          <a:bodyPr>
            <a:normAutofit/>
          </a:bodyPr>
          <a:lstStyle/>
          <a:p>
            <a:pPr marL="0" indent="0">
              <a:buNone/>
            </a:pPr>
            <a:endParaRPr lang="en-US" sz="7200" dirty="0"/>
          </a:p>
          <a:p>
            <a:pPr marL="0" indent="0">
              <a:buNone/>
            </a:pPr>
            <a:r>
              <a:rPr lang="en-US" sz="7200" dirty="0" err="1"/>
              <a:t>FileReader</a:t>
            </a:r>
            <a:r>
              <a:rPr lang="en-US" sz="7200" dirty="0"/>
              <a:t> and </a:t>
            </a:r>
            <a:r>
              <a:rPr lang="en-US" sz="7200" dirty="0" err="1"/>
              <a:t>FileWriter</a:t>
            </a:r>
            <a:r>
              <a:rPr lang="en-US" sz="7200" dirty="0"/>
              <a:t> classes</a:t>
            </a:r>
          </a:p>
        </p:txBody>
      </p:sp>
    </p:spTree>
    <p:extLst>
      <p:ext uri="{BB962C8B-B14F-4D97-AF65-F5344CB8AC3E}">
        <p14:creationId xmlns:p14="http://schemas.microsoft.com/office/powerpoint/2010/main" val="43156317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F3E5E1-7C04-4715-AFD1-1D1ADBB609D8}"/>
              </a:ext>
            </a:extLst>
          </p:cNvPr>
          <p:cNvSpPr>
            <a:spLocks noGrp="1"/>
          </p:cNvSpPr>
          <p:nvPr>
            <p:ph type="title"/>
          </p:nvPr>
        </p:nvSpPr>
        <p:spPr/>
        <p:txBody>
          <a:bodyPr/>
          <a:lstStyle/>
          <a:p>
            <a:r>
              <a:rPr lang="en-US" dirty="0"/>
              <a:t>Writing File using </a:t>
            </a:r>
            <a:r>
              <a:rPr lang="en-US" dirty="0" err="1"/>
              <a:t>FileWriter</a:t>
            </a:r>
            <a:endParaRPr lang="en-US" dirty="0"/>
          </a:p>
        </p:txBody>
      </p:sp>
      <p:sp>
        <p:nvSpPr>
          <p:cNvPr id="7" name="Rectangle 6">
            <a:extLst>
              <a:ext uri="{FF2B5EF4-FFF2-40B4-BE49-F238E27FC236}">
                <a16:creationId xmlns:a16="http://schemas.microsoft.com/office/drawing/2014/main" id="{336194C8-CE6A-475B-AD4E-44D8B630C150}"/>
              </a:ext>
            </a:extLst>
          </p:cNvPr>
          <p:cNvSpPr/>
          <p:nvPr/>
        </p:nvSpPr>
        <p:spPr>
          <a:xfrm>
            <a:off x="1523998" y="1231542"/>
            <a:ext cx="9942287" cy="5016758"/>
          </a:xfrm>
          <a:prstGeom prst="rect">
            <a:avLst/>
          </a:prstGeom>
        </p:spPr>
        <p:txBody>
          <a:bodyPr wrap="square">
            <a:spAutoFit/>
          </a:bodyPr>
          <a:lstStyle/>
          <a:p>
            <a:r>
              <a:rPr lang="en-US" sz="2000" dirty="0"/>
              <a:t>import java.io.*;</a:t>
            </a:r>
          </a:p>
          <a:p>
            <a:r>
              <a:rPr lang="en-US" sz="2000" dirty="0"/>
              <a:t>class </a:t>
            </a:r>
            <a:r>
              <a:rPr lang="en-US" sz="2000" dirty="0" err="1">
                <a:solidFill>
                  <a:srgbClr val="D0026E"/>
                </a:solidFill>
              </a:rPr>
              <a:t>FileWriterDemo</a:t>
            </a:r>
            <a:endParaRPr lang="en-US" sz="2000" dirty="0">
              <a:solidFill>
                <a:srgbClr val="D0026E"/>
              </a:solidFill>
            </a:endParaRPr>
          </a:p>
          <a:p>
            <a:r>
              <a:rPr lang="en-US" sz="2000" dirty="0"/>
              <a:t>{</a:t>
            </a:r>
          </a:p>
          <a:p>
            <a:r>
              <a:rPr lang="en-US" sz="2000" dirty="0"/>
              <a:t>	</a:t>
            </a:r>
            <a:r>
              <a:rPr lang="en-US" sz="2000" dirty="0">
                <a:solidFill>
                  <a:srgbClr val="FF0000"/>
                </a:solidFill>
              </a:rPr>
              <a:t>public static void main</a:t>
            </a:r>
            <a:r>
              <a:rPr lang="en-US" sz="2000" dirty="0"/>
              <a:t>(String[] </a:t>
            </a:r>
            <a:r>
              <a:rPr lang="en-US" sz="2000" dirty="0" err="1"/>
              <a:t>args</a:t>
            </a:r>
            <a:r>
              <a:rPr lang="en-US" sz="2000" dirty="0"/>
              <a:t>) </a:t>
            </a:r>
          </a:p>
          <a:p>
            <a:r>
              <a:rPr lang="en-US" sz="2000" dirty="0"/>
              <a:t>	{</a:t>
            </a:r>
          </a:p>
          <a:p>
            <a:r>
              <a:rPr lang="en-US" sz="2000" dirty="0"/>
              <a:t>		</a:t>
            </a:r>
            <a:r>
              <a:rPr lang="en-US" sz="2000" dirty="0">
                <a:solidFill>
                  <a:srgbClr val="0070C0"/>
                </a:solidFill>
              </a:rPr>
              <a:t>try</a:t>
            </a:r>
            <a:r>
              <a:rPr lang="en-US" sz="2000" dirty="0"/>
              <a:t>(</a:t>
            </a:r>
            <a:r>
              <a:rPr lang="en-US" sz="2000" dirty="0" err="1"/>
              <a:t>FileWriter</a:t>
            </a:r>
            <a:r>
              <a:rPr lang="en-US" sz="2000" dirty="0"/>
              <a:t> </a:t>
            </a:r>
            <a:r>
              <a:rPr lang="en-US" sz="2000" dirty="0" err="1"/>
              <a:t>fileWriter</a:t>
            </a:r>
            <a:r>
              <a:rPr lang="en-US" sz="2000" dirty="0"/>
              <a:t> = new </a:t>
            </a:r>
            <a:r>
              <a:rPr lang="en-US" sz="2000" dirty="0" err="1"/>
              <a:t>FileWriter</a:t>
            </a:r>
            <a:r>
              <a:rPr lang="en-US" sz="2000" dirty="0"/>
              <a:t>("D:\\work\\Java\\File\\</a:t>
            </a:r>
            <a:r>
              <a:rPr lang="en-US" sz="2000" dirty="0">
                <a:solidFill>
                  <a:srgbClr val="FF0000"/>
                </a:solidFill>
              </a:rPr>
              <a:t>file.txt</a:t>
            </a:r>
            <a:r>
              <a:rPr lang="en-US" sz="2000" dirty="0"/>
              <a:t>")) </a:t>
            </a:r>
          </a:p>
          <a:p>
            <a:r>
              <a:rPr lang="en-US" sz="2000" dirty="0"/>
              <a:t>		{</a:t>
            </a:r>
          </a:p>
          <a:p>
            <a:r>
              <a:rPr lang="en-US" sz="2000" dirty="0"/>
              <a:t>    			</a:t>
            </a:r>
            <a:r>
              <a:rPr lang="en-US" sz="2000" dirty="0">
                <a:solidFill>
                  <a:srgbClr val="00B050"/>
                </a:solidFill>
              </a:rPr>
              <a:t>String</a:t>
            </a:r>
            <a:r>
              <a:rPr lang="en-US" sz="2000" dirty="0"/>
              <a:t> </a:t>
            </a:r>
            <a:r>
              <a:rPr lang="en-US" sz="2000" dirty="0" err="1"/>
              <a:t>fileContent</a:t>
            </a:r>
            <a:r>
              <a:rPr lang="en-US" sz="2000" dirty="0"/>
              <a:t> = "This is a sample text.";</a:t>
            </a:r>
          </a:p>
          <a:p>
            <a:r>
              <a:rPr lang="en-US" sz="2000" dirty="0"/>
              <a:t>    			</a:t>
            </a:r>
            <a:r>
              <a:rPr lang="en-US" sz="2000" dirty="0" err="1"/>
              <a:t>fileWriter.write</a:t>
            </a:r>
            <a:r>
              <a:rPr lang="en-US" sz="2000" dirty="0"/>
              <a:t>(</a:t>
            </a:r>
            <a:r>
              <a:rPr lang="en-US" sz="2000" dirty="0" err="1"/>
              <a:t>fileContent</a:t>
            </a:r>
            <a:r>
              <a:rPr lang="en-US" sz="2000" dirty="0"/>
              <a:t>);</a:t>
            </a:r>
          </a:p>
          <a:p>
            <a:r>
              <a:rPr lang="en-US" sz="2000" dirty="0"/>
              <a:t>		} </a:t>
            </a:r>
          </a:p>
          <a:p>
            <a:r>
              <a:rPr lang="en-US" sz="2000" dirty="0"/>
              <a:t>		</a:t>
            </a:r>
            <a:r>
              <a:rPr lang="en-US" sz="2000" dirty="0">
                <a:solidFill>
                  <a:srgbClr val="0070C0"/>
                </a:solidFill>
              </a:rPr>
              <a:t>catch</a:t>
            </a:r>
            <a:r>
              <a:rPr lang="en-US" sz="2000" dirty="0"/>
              <a:t> (</a:t>
            </a:r>
            <a:r>
              <a:rPr lang="en-US" sz="2000" dirty="0" err="1"/>
              <a:t>IOException</a:t>
            </a:r>
            <a:r>
              <a:rPr lang="en-US" sz="2000" dirty="0"/>
              <a:t> e) </a:t>
            </a:r>
          </a:p>
          <a:p>
            <a:r>
              <a:rPr lang="en-US" sz="2000" dirty="0"/>
              <a:t>		{</a:t>
            </a:r>
          </a:p>
          <a:p>
            <a:r>
              <a:rPr lang="en-US" sz="2000" dirty="0"/>
              <a:t>    			</a:t>
            </a:r>
            <a:r>
              <a:rPr lang="en-US" sz="2000" dirty="0" err="1"/>
              <a:t>e.printStackTrace</a:t>
            </a:r>
            <a:r>
              <a:rPr lang="en-US" sz="2000" dirty="0"/>
              <a:t>();</a:t>
            </a:r>
          </a:p>
          <a:p>
            <a:r>
              <a:rPr lang="en-US" sz="2000" dirty="0"/>
              <a:t>		}	</a:t>
            </a:r>
          </a:p>
          <a:p>
            <a:r>
              <a:rPr lang="en-US" sz="2000" dirty="0"/>
              <a:t>	}</a:t>
            </a:r>
          </a:p>
          <a:p>
            <a:r>
              <a:rPr lang="en-US" sz="2000" dirty="0"/>
              <a:t>}</a:t>
            </a:r>
          </a:p>
        </p:txBody>
      </p:sp>
    </p:spTree>
    <p:extLst>
      <p:ext uri="{BB962C8B-B14F-4D97-AF65-F5344CB8AC3E}">
        <p14:creationId xmlns:p14="http://schemas.microsoft.com/office/powerpoint/2010/main" val="3232099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007A3-B4EF-4F42-B219-15A7FC2C7577}"/>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37E4ED20-C771-4E06-88D9-6D016A3B3626}"/>
              </a:ext>
            </a:extLst>
          </p:cNvPr>
          <p:cNvSpPr>
            <a:spLocks noGrp="1"/>
          </p:cNvSpPr>
          <p:nvPr>
            <p:ph idx="1"/>
          </p:nvPr>
        </p:nvSpPr>
        <p:spPr/>
        <p:txBody>
          <a:bodyPr>
            <a:normAutofit/>
          </a:bodyPr>
          <a:lstStyle/>
          <a:p>
            <a:r>
              <a:rPr lang="en-US" sz="3600" dirty="0"/>
              <a:t>History of Java</a:t>
            </a:r>
          </a:p>
          <a:p>
            <a:r>
              <a:rPr lang="en-US" sz="3600" dirty="0"/>
              <a:t>What is java?</a:t>
            </a:r>
          </a:p>
          <a:p>
            <a:r>
              <a:rPr lang="en-US" sz="3600" dirty="0"/>
              <a:t>Where Java is used?</a:t>
            </a:r>
          </a:p>
          <a:p>
            <a:r>
              <a:rPr lang="en-US" sz="3600" dirty="0"/>
              <a:t>Java Editions</a:t>
            </a:r>
          </a:p>
          <a:p>
            <a:r>
              <a:rPr lang="en-US" sz="3600" dirty="0"/>
              <a:t>Features of Java</a:t>
            </a:r>
          </a:p>
          <a:p>
            <a:endParaRPr lang="en-US" sz="3600" dirty="0"/>
          </a:p>
          <a:p>
            <a:endParaRPr lang="en-US" sz="3600" dirty="0"/>
          </a:p>
        </p:txBody>
      </p:sp>
    </p:spTree>
    <p:extLst>
      <p:ext uri="{BB962C8B-B14F-4D97-AF65-F5344CB8AC3E}">
        <p14:creationId xmlns:p14="http://schemas.microsoft.com/office/powerpoint/2010/main" val="696069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503176466"/>
              </p:ext>
            </p:extLst>
          </p:nvPr>
        </p:nvGraphicFramePr>
        <p:xfrm>
          <a:off x="347728" y="151330"/>
          <a:ext cx="11539470" cy="6120827"/>
        </p:xfrm>
        <a:graphic>
          <a:graphicData uri="http://schemas.openxmlformats.org/drawingml/2006/table">
            <a:tbl>
              <a:tblPr/>
              <a:tblGrid>
                <a:gridCol w="5769735">
                  <a:extLst>
                    <a:ext uri="{9D8B030D-6E8A-4147-A177-3AD203B41FA5}">
                      <a16:colId xmlns:a16="http://schemas.microsoft.com/office/drawing/2014/main" val="20000"/>
                    </a:ext>
                  </a:extLst>
                </a:gridCol>
                <a:gridCol w="5769735">
                  <a:extLst>
                    <a:ext uri="{9D8B030D-6E8A-4147-A177-3AD203B41FA5}">
                      <a16:colId xmlns:a16="http://schemas.microsoft.com/office/drawing/2014/main" val="20001"/>
                    </a:ext>
                  </a:extLst>
                </a:gridCol>
              </a:tblGrid>
              <a:tr h="408512">
                <a:tc>
                  <a:txBody>
                    <a:bodyPr/>
                    <a:lstStyle/>
                    <a:p>
                      <a:pPr algn="ctr" fontAlgn="t"/>
                      <a:r>
                        <a:rPr lang="en-US" sz="2400" b="1" i="0" kern="1200" dirty="0">
                          <a:solidFill>
                            <a:srgbClr val="000000"/>
                          </a:solidFill>
                          <a:effectLst/>
                          <a:latin typeface="verdana" panose="020B0604030504040204" pitchFamily="34" charset="0"/>
                          <a:ea typeface="+mn-ea"/>
                          <a:cs typeface="+mn-cs"/>
                        </a:rPr>
                        <a:t>C++</a:t>
                      </a:r>
                    </a:p>
                  </a:txBody>
                  <a:tcPr marL="24615" marR="24615" marT="24615" marB="24615" anchor="ctr">
                    <a:lnL w="9525" cap="flat" cmpd="sng" algn="ctr">
                      <a:solidFill>
                        <a:srgbClr val="A88015"/>
                      </a:solidFill>
                      <a:prstDash val="solid"/>
                      <a:round/>
                      <a:headEnd type="none" w="med" len="med"/>
                      <a:tailEnd type="none" w="med" len="med"/>
                    </a:lnL>
                    <a:lnR w="9525" cap="flat" cmpd="sng" algn="ctr">
                      <a:solidFill>
                        <a:srgbClr val="A88015"/>
                      </a:solidFill>
                      <a:prstDash val="solid"/>
                      <a:round/>
                      <a:headEnd type="none" w="med" len="med"/>
                      <a:tailEnd type="none" w="med" len="med"/>
                    </a:lnR>
                    <a:lnT w="9525" cap="flat" cmpd="sng" algn="ctr">
                      <a:solidFill>
                        <a:srgbClr val="A88015"/>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ctr" fontAlgn="t"/>
                      <a:r>
                        <a:rPr lang="en-US" sz="2400" b="1" i="0" kern="1200" dirty="0">
                          <a:solidFill>
                            <a:srgbClr val="000000"/>
                          </a:solidFill>
                          <a:effectLst/>
                          <a:latin typeface="verdana" panose="020B0604030504040204" pitchFamily="34" charset="0"/>
                          <a:ea typeface="+mn-ea"/>
                          <a:cs typeface="+mn-cs"/>
                        </a:rPr>
                        <a:t>Java</a:t>
                      </a:r>
                      <a:endParaRPr lang="en-US" sz="1600" b="1" i="0" kern="1200" dirty="0">
                        <a:solidFill>
                          <a:srgbClr val="000000"/>
                        </a:solidFill>
                        <a:effectLst/>
                        <a:latin typeface="verdana" panose="020B0604030504040204" pitchFamily="34" charset="0"/>
                        <a:ea typeface="+mn-ea"/>
                        <a:cs typeface="+mn-cs"/>
                      </a:endParaRPr>
                    </a:p>
                  </a:txBody>
                  <a:tcPr marL="24615" marR="24615" marT="24615" marB="24615" anchor="ctr">
                    <a:lnL w="9525" cap="flat" cmpd="sng" algn="ctr">
                      <a:solidFill>
                        <a:srgbClr val="A88015"/>
                      </a:solidFill>
                      <a:prstDash val="solid"/>
                      <a:round/>
                      <a:headEnd type="none" w="med" len="med"/>
                      <a:tailEnd type="none" w="med" len="med"/>
                    </a:lnL>
                    <a:lnR w="9525" cap="flat" cmpd="sng" algn="ctr">
                      <a:solidFill>
                        <a:srgbClr val="A88015"/>
                      </a:solidFill>
                      <a:prstDash val="solid"/>
                      <a:round/>
                      <a:headEnd type="none" w="med" len="med"/>
                      <a:tailEnd type="none" w="med" len="med"/>
                    </a:lnR>
                    <a:lnT w="9525" cap="flat" cmpd="sng" algn="ctr">
                      <a:solidFill>
                        <a:srgbClr val="A88015"/>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272680">
                <a:tc>
                  <a:txBody>
                    <a:bodyPr/>
                    <a:lstStyle/>
                    <a:p>
                      <a:pPr algn="just" fontAlgn="t"/>
                      <a:r>
                        <a:rPr lang="en-US" sz="1600" b="0" i="0" dirty="0">
                          <a:solidFill>
                            <a:srgbClr val="000000"/>
                          </a:solidFill>
                          <a:effectLst/>
                          <a:latin typeface="verdana" panose="020B0604030504040204" pitchFamily="34" charset="0"/>
                        </a:rPr>
                        <a:t>C++ is platform-dependent.</a:t>
                      </a:r>
                    </a:p>
                  </a:txBody>
                  <a:tcPr marL="16410" marR="16410" marT="16410" marB="1641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b="0" i="0">
                          <a:solidFill>
                            <a:srgbClr val="000000"/>
                          </a:solidFill>
                          <a:effectLst/>
                          <a:latin typeface="verdana" panose="020B0604030504040204" pitchFamily="34" charset="0"/>
                        </a:rPr>
                        <a:t>Java is platform-independent.</a:t>
                      </a:r>
                    </a:p>
                  </a:txBody>
                  <a:tcPr marL="16410" marR="16410" marT="16410" marB="1641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66343">
                <a:tc>
                  <a:txBody>
                    <a:bodyPr/>
                    <a:lstStyle/>
                    <a:p>
                      <a:pPr algn="just" fontAlgn="t"/>
                      <a:r>
                        <a:rPr lang="en-US" sz="1600" b="0" i="0" dirty="0">
                          <a:solidFill>
                            <a:srgbClr val="000000"/>
                          </a:solidFill>
                          <a:effectLst/>
                          <a:latin typeface="verdana" panose="020B0604030504040204" pitchFamily="34" charset="0"/>
                        </a:rPr>
                        <a:t>C++ is mainly used for system programming.</a:t>
                      </a:r>
                    </a:p>
                  </a:txBody>
                  <a:tcPr marL="16410" marR="16410" marT="16410" marB="1641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b="0" i="0" dirty="0">
                          <a:solidFill>
                            <a:srgbClr val="000000"/>
                          </a:solidFill>
                          <a:effectLst/>
                          <a:latin typeface="verdana" panose="020B0604030504040204" pitchFamily="34" charset="0"/>
                        </a:rPr>
                        <a:t>It is widely used in window, web-based, enterprise and mobile applications.</a:t>
                      </a:r>
                    </a:p>
                  </a:txBody>
                  <a:tcPr marL="16410" marR="16410" marT="16410" marB="1641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272680">
                <a:tc>
                  <a:txBody>
                    <a:bodyPr/>
                    <a:lstStyle/>
                    <a:p>
                      <a:pPr algn="just" fontAlgn="t"/>
                      <a:r>
                        <a:rPr lang="en-US" sz="1600" b="0" i="0">
                          <a:solidFill>
                            <a:srgbClr val="000000"/>
                          </a:solidFill>
                          <a:effectLst/>
                          <a:latin typeface="verdana" panose="020B0604030504040204" pitchFamily="34" charset="0"/>
                        </a:rPr>
                        <a:t>C++ supports goto statement.</a:t>
                      </a:r>
                    </a:p>
                  </a:txBody>
                  <a:tcPr marL="16410" marR="16410" marT="16410" marB="1641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b="0" i="0">
                          <a:solidFill>
                            <a:srgbClr val="000000"/>
                          </a:solidFill>
                          <a:effectLst/>
                          <a:latin typeface="verdana" panose="020B0604030504040204" pitchFamily="34" charset="0"/>
                        </a:rPr>
                        <a:t>Java doesn't support goto statement.</a:t>
                      </a:r>
                    </a:p>
                  </a:txBody>
                  <a:tcPr marL="16410" marR="16410" marT="16410" marB="1641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53344">
                <a:tc>
                  <a:txBody>
                    <a:bodyPr/>
                    <a:lstStyle/>
                    <a:p>
                      <a:pPr algn="just" fontAlgn="t"/>
                      <a:r>
                        <a:rPr lang="en-US" sz="1600" b="0" i="0">
                          <a:solidFill>
                            <a:srgbClr val="000000"/>
                          </a:solidFill>
                          <a:effectLst/>
                          <a:latin typeface="verdana" panose="020B0604030504040204" pitchFamily="34" charset="0"/>
                        </a:rPr>
                        <a:t>C++ supports multiple inheritance.</a:t>
                      </a:r>
                    </a:p>
                  </a:txBody>
                  <a:tcPr marL="16410" marR="16410" marT="16410" marB="1641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b="0" i="0" dirty="0">
                          <a:solidFill>
                            <a:srgbClr val="000000"/>
                          </a:solidFill>
                          <a:effectLst/>
                          <a:latin typeface="verdana" panose="020B0604030504040204" pitchFamily="34" charset="0"/>
                        </a:rPr>
                        <a:t>Java doesn't support multiple inheritance through class. It can be achieved by interfaces in java.</a:t>
                      </a:r>
                    </a:p>
                  </a:txBody>
                  <a:tcPr marL="16410" marR="16410" marT="16410" marB="1641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513012">
                <a:tc>
                  <a:txBody>
                    <a:bodyPr/>
                    <a:lstStyle/>
                    <a:p>
                      <a:pPr algn="just" fontAlgn="t"/>
                      <a:r>
                        <a:rPr lang="en-US" sz="1600" b="0" i="0">
                          <a:solidFill>
                            <a:srgbClr val="000000"/>
                          </a:solidFill>
                          <a:effectLst/>
                          <a:latin typeface="verdana" panose="020B0604030504040204" pitchFamily="34" charset="0"/>
                        </a:rPr>
                        <a:t>C++ supports operator overloading.</a:t>
                      </a:r>
                    </a:p>
                  </a:txBody>
                  <a:tcPr marL="16410" marR="16410" marT="16410" marB="1641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b="0" i="0">
                          <a:solidFill>
                            <a:srgbClr val="000000"/>
                          </a:solidFill>
                          <a:effectLst/>
                          <a:latin typeface="verdana" panose="020B0604030504040204" pitchFamily="34" charset="0"/>
                        </a:rPr>
                        <a:t>Java doesn't support operator overloading.</a:t>
                      </a:r>
                    </a:p>
                  </a:txBody>
                  <a:tcPr marL="16410" marR="16410" marT="16410" marB="1641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666343">
                <a:tc>
                  <a:txBody>
                    <a:bodyPr/>
                    <a:lstStyle/>
                    <a:p>
                      <a:pPr algn="just" fontAlgn="t"/>
                      <a:r>
                        <a:rPr lang="en-US" sz="1600" b="0" i="0" dirty="0">
                          <a:solidFill>
                            <a:srgbClr val="000000"/>
                          </a:solidFill>
                          <a:effectLst/>
                          <a:latin typeface="verdana" panose="020B0604030504040204" pitchFamily="34" charset="0"/>
                        </a:rPr>
                        <a:t>C++ supports pointers. </a:t>
                      </a:r>
                    </a:p>
                  </a:txBody>
                  <a:tcPr marL="16410" marR="16410" marT="16410" marB="1641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b="0" i="0" dirty="0">
                          <a:solidFill>
                            <a:srgbClr val="000000"/>
                          </a:solidFill>
                          <a:effectLst/>
                          <a:latin typeface="verdana" panose="020B0604030504040204" pitchFamily="34" charset="0"/>
                        </a:rPr>
                        <a:t>But you can't write the pointer program in java. </a:t>
                      </a:r>
                    </a:p>
                  </a:txBody>
                  <a:tcPr marL="16410" marR="16410" marT="16410" marB="1641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r h="272680">
                <a:tc>
                  <a:txBody>
                    <a:bodyPr/>
                    <a:lstStyle/>
                    <a:p>
                      <a:pPr algn="just" fontAlgn="t"/>
                      <a:r>
                        <a:rPr lang="en-US" sz="1600" b="0" i="0" dirty="0">
                          <a:solidFill>
                            <a:srgbClr val="000000"/>
                          </a:solidFill>
                          <a:effectLst/>
                          <a:latin typeface="verdana" panose="020B0604030504040204" pitchFamily="34" charset="0"/>
                        </a:rPr>
                        <a:t>C++ uses compiler only.</a:t>
                      </a:r>
                    </a:p>
                  </a:txBody>
                  <a:tcPr marL="16410" marR="16410" marT="16410" marB="1641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b="0" i="0">
                          <a:solidFill>
                            <a:srgbClr val="000000"/>
                          </a:solidFill>
                          <a:effectLst/>
                          <a:latin typeface="verdana" panose="020B0604030504040204" pitchFamily="34" charset="0"/>
                        </a:rPr>
                        <a:t>Java uses compiler and interpreter both.</a:t>
                      </a:r>
                    </a:p>
                  </a:txBody>
                  <a:tcPr marL="16410" marR="16410" marT="16410" marB="1641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513012">
                <a:tc>
                  <a:txBody>
                    <a:bodyPr/>
                    <a:lstStyle/>
                    <a:p>
                      <a:pPr algn="just" fontAlgn="t"/>
                      <a:r>
                        <a:rPr lang="en-US" sz="1600" b="0" i="0" dirty="0">
                          <a:solidFill>
                            <a:srgbClr val="000000"/>
                          </a:solidFill>
                          <a:effectLst/>
                          <a:latin typeface="verdana" panose="020B0604030504040204" pitchFamily="34" charset="0"/>
                        </a:rPr>
                        <a:t>C++ supports both call by value and call by reference.</a:t>
                      </a:r>
                    </a:p>
                  </a:txBody>
                  <a:tcPr marL="16410" marR="16410" marT="16410" marB="1641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b="0" i="0">
                          <a:solidFill>
                            <a:srgbClr val="000000"/>
                          </a:solidFill>
                          <a:effectLst/>
                          <a:latin typeface="verdana" panose="020B0604030504040204" pitchFamily="34" charset="0"/>
                        </a:rPr>
                        <a:t>Java supports call by value only. There is no call by reference in java.</a:t>
                      </a:r>
                    </a:p>
                  </a:txBody>
                  <a:tcPr marL="16410" marR="16410" marT="16410" marB="1641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8"/>
                  </a:ext>
                </a:extLst>
              </a:tr>
              <a:tr h="513012">
                <a:tc>
                  <a:txBody>
                    <a:bodyPr/>
                    <a:lstStyle/>
                    <a:p>
                      <a:pPr algn="just" fontAlgn="t"/>
                      <a:r>
                        <a:rPr lang="en-US" sz="1600" b="0" i="0">
                          <a:solidFill>
                            <a:srgbClr val="000000"/>
                          </a:solidFill>
                          <a:effectLst/>
                          <a:latin typeface="verdana" panose="020B0604030504040204" pitchFamily="34" charset="0"/>
                        </a:rPr>
                        <a:t>C++ supports structures and unions.</a:t>
                      </a:r>
                    </a:p>
                  </a:txBody>
                  <a:tcPr marL="16410" marR="16410" marT="16410" marB="1641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b="0" i="0">
                          <a:solidFill>
                            <a:srgbClr val="000000"/>
                          </a:solidFill>
                          <a:effectLst/>
                          <a:latin typeface="verdana" panose="020B0604030504040204" pitchFamily="34" charset="0"/>
                        </a:rPr>
                        <a:t>Java doesn't support structures and unions.</a:t>
                      </a:r>
                    </a:p>
                  </a:txBody>
                  <a:tcPr marL="16410" marR="16410" marT="16410" marB="1641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753344">
                <a:tc>
                  <a:txBody>
                    <a:bodyPr/>
                    <a:lstStyle/>
                    <a:p>
                      <a:pPr algn="just" fontAlgn="t"/>
                      <a:r>
                        <a:rPr lang="en-US" sz="1600" b="0" i="0">
                          <a:solidFill>
                            <a:srgbClr val="000000"/>
                          </a:solidFill>
                          <a:effectLst/>
                          <a:latin typeface="verdana" panose="020B0604030504040204" pitchFamily="34" charset="0"/>
                        </a:rPr>
                        <a:t>C++ doesn't have built-in support for threads. It relies on third-party libraries for thread support.</a:t>
                      </a:r>
                    </a:p>
                  </a:txBody>
                  <a:tcPr marL="16410" marR="16410" marT="16410" marB="1641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b="0" i="0" dirty="0">
                          <a:solidFill>
                            <a:srgbClr val="000000"/>
                          </a:solidFill>
                          <a:effectLst/>
                          <a:latin typeface="verdana" panose="020B0604030504040204" pitchFamily="34" charset="0"/>
                        </a:rPr>
                        <a:t>Java has built-in thread support.</a:t>
                      </a:r>
                    </a:p>
                  </a:txBody>
                  <a:tcPr marL="16410" marR="16410" marT="16410" marB="1641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10"/>
                  </a:ext>
                </a:extLst>
              </a:tr>
              <a:tr h="489959">
                <a:tc>
                  <a:txBody>
                    <a:bodyPr/>
                    <a:lstStyle/>
                    <a:p>
                      <a:pPr algn="just" fontAlgn="t"/>
                      <a:r>
                        <a:rPr lang="en-US" sz="1600" b="0" i="0" dirty="0">
                          <a:solidFill>
                            <a:srgbClr val="000000"/>
                          </a:solidFill>
                          <a:effectLst/>
                          <a:latin typeface="verdana" panose="020B0604030504040204" pitchFamily="34" charset="0"/>
                        </a:rPr>
                        <a:t>C has header files(#include&lt;</a:t>
                      </a:r>
                      <a:r>
                        <a:rPr lang="en-US" sz="1600" b="0" i="0" dirty="0" err="1">
                          <a:solidFill>
                            <a:srgbClr val="000000"/>
                          </a:solidFill>
                          <a:effectLst/>
                          <a:latin typeface="verdana" panose="020B0604030504040204" pitchFamily="34" charset="0"/>
                        </a:rPr>
                        <a:t>stdio.h</a:t>
                      </a:r>
                      <a:r>
                        <a:rPr lang="en-US" sz="1600" b="0" i="0" dirty="0">
                          <a:solidFill>
                            <a:srgbClr val="000000"/>
                          </a:solidFill>
                          <a:effectLst/>
                          <a:latin typeface="verdana" panose="020B0604030504040204" pitchFamily="34" charset="0"/>
                        </a:rPr>
                        <a:t>&gt;)</a:t>
                      </a:r>
                    </a:p>
                  </a:txBody>
                  <a:tcPr marL="16410" marR="16410" marT="16410" marB="1641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b="0" i="0" dirty="0">
                          <a:solidFill>
                            <a:srgbClr val="000000"/>
                          </a:solidFill>
                          <a:effectLst/>
                          <a:latin typeface="verdana" panose="020B0604030504040204" pitchFamily="34" charset="0"/>
                        </a:rPr>
                        <a:t>Java has Packages(import java.io.*)</a:t>
                      </a:r>
                    </a:p>
                  </a:txBody>
                  <a:tcPr marL="16410" marR="16410" marT="16410" marB="16410"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559545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872761-0E61-4EB0-93B9-90E0BD352473}"/>
              </a:ext>
            </a:extLst>
          </p:cNvPr>
          <p:cNvSpPr>
            <a:spLocks noGrp="1"/>
          </p:cNvSpPr>
          <p:nvPr>
            <p:ph type="title"/>
          </p:nvPr>
        </p:nvSpPr>
        <p:spPr/>
        <p:txBody>
          <a:bodyPr/>
          <a:lstStyle/>
          <a:p>
            <a:r>
              <a:rPr lang="en-US" dirty="0"/>
              <a:t>Reading File using </a:t>
            </a:r>
            <a:r>
              <a:rPr lang="en-US" dirty="0" err="1"/>
              <a:t>FileReader</a:t>
            </a:r>
            <a:endParaRPr lang="en-US" dirty="0"/>
          </a:p>
        </p:txBody>
      </p:sp>
      <p:sp>
        <p:nvSpPr>
          <p:cNvPr id="6" name="Rectangle 5">
            <a:extLst>
              <a:ext uri="{FF2B5EF4-FFF2-40B4-BE49-F238E27FC236}">
                <a16:creationId xmlns:a16="http://schemas.microsoft.com/office/drawing/2014/main" id="{E3A680BD-4497-40AD-A2E1-42C5F384EECA}"/>
              </a:ext>
            </a:extLst>
          </p:cNvPr>
          <p:cNvSpPr/>
          <p:nvPr/>
        </p:nvSpPr>
        <p:spPr>
          <a:xfrm>
            <a:off x="1616890" y="1040515"/>
            <a:ext cx="10058400" cy="5632311"/>
          </a:xfrm>
          <a:prstGeom prst="rect">
            <a:avLst/>
          </a:prstGeom>
        </p:spPr>
        <p:txBody>
          <a:bodyPr wrap="square">
            <a:spAutoFit/>
          </a:bodyPr>
          <a:lstStyle/>
          <a:p>
            <a:r>
              <a:rPr lang="en-US" sz="2000" dirty="0"/>
              <a:t>import java.io.*;</a:t>
            </a:r>
          </a:p>
          <a:p>
            <a:r>
              <a:rPr lang="en-US" sz="2000" dirty="0"/>
              <a:t>class </a:t>
            </a:r>
            <a:r>
              <a:rPr lang="en-US" sz="2000" dirty="0" err="1">
                <a:solidFill>
                  <a:srgbClr val="00B050"/>
                </a:solidFill>
              </a:rPr>
              <a:t>FileReaderDemo</a:t>
            </a:r>
            <a:endParaRPr lang="en-US" sz="2000" dirty="0">
              <a:solidFill>
                <a:srgbClr val="00B050"/>
              </a:solidFill>
            </a:endParaRPr>
          </a:p>
          <a:p>
            <a:r>
              <a:rPr lang="en-US" sz="2000" dirty="0"/>
              <a:t>{</a:t>
            </a:r>
          </a:p>
          <a:p>
            <a:r>
              <a:rPr lang="en-US" sz="2000" dirty="0"/>
              <a:t>	</a:t>
            </a:r>
            <a:r>
              <a:rPr lang="en-US" sz="2000" dirty="0">
                <a:solidFill>
                  <a:schemeClr val="accent2">
                    <a:lumMod val="60000"/>
                    <a:lumOff val="40000"/>
                  </a:schemeClr>
                </a:solidFill>
              </a:rPr>
              <a:t>public static void main</a:t>
            </a:r>
            <a:r>
              <a:rPr lang="en-US" sz="2000" dirty="0"/>
              <a:t>(String[] </a:t>
            </a:r>
            <a:r>
              <a:rPr lang="en-US" sz="2000" dirty="0" err="1"/>
              <a:t>args</a:t>
            </a:r>
            <a:r>
              <a:rPr lang="en-US" sz="2000" dirty="0"/>
              <a:t>) </a:t>
            </a:r>
          </a:p>
          <a:p>
            <a:r>
              <a:rPr lang="en-US" sz="2000" dirty="0"/>
              <a:t>	{</a:t>
            </a:r>
          </a:p>
          <a:p>
            <a:r>
              <a:rPr lang="en-US" sz="2000" dirty="0"/>
              <a:t>		</a:t>
            </a:r>
            <a:r>
              <a:rPr lang="en-US" sz="2000" dirty="0">
                <a:solidFill>
                  <a:srgbClr val="FF0000"/>
                </a:solidFill>
              </a:rPr>
              <a:t>try</a:t>
            </a:r>
            <a:r>
              <a:rPr lang="en-US" sz="2000" dirty="0"/>
              <a:t>(</a:t>
            </a:r>
            <a:r>
              <a:rPr lang="en-US" sz="2000" dirty="0" err="1">
                <a:solidFill>
                  <a:schemeClr val="bg2">
                    <a:lumMod val="50000"/>
                  </a:schemeClr>
                </a:solidFill>
              </a:rPr>
              <a:t>FileReader</a:t>
            </a:r>
            <a:r>
              <a:rPr lang="en-US" sz="2000" dirty="0"/>
              <a:t> </a:t>
            </a:r>
            <a:r>
              <a:rPr lang="en-US" sz="2000" dirty="0" err="1"/>
              <a:t>fileReader</a:t>
            </a:r>
            <a:r>
              <a:rPr lang="en-US" sz="2000" dirty="0"/>
              <a:t> = new </a:t>
            </a:r>
            <a:r>
              <a:rPr lang="en-US" sz="2000" dirty="0" err="1">
                <a:solidFill>
                  <a:schemeClr val="bg2">
                    <a:lumMod val="50000"/>
                  </a:schemeClr>
                </a:solidFill>
              </a:rPr>
              <a:t>FileReader</a:t>
            </a:r>
            <a:r>
              <a:rPr lang="en-US" sz="2000" dirty="0"/>
              <a:t>("D:\\work\\Java\\File\\</a:t>
            </a:r>
            <a:r>
              <a:rPr lang="en-US" sz="2000" dirty="0">
                <a:solidFill>
                  <a:srgbClr val="FF0000"/>
                </a:solidFill>
              </a:rPr>
              <a:t>file3.txt</a:t>
            </a:r>
            <a:r>
              <a:rPr lang="en-US" sz="2000" dirty="0"/>
              <a:t>")) </a:t>
            </a:r>
          </a:p>
          <a:p>
            <a:r>
              <a:rPr lang="en-US" sz="2000" dirty="0"/>
              <a:t>		{	int </a:t>
            </a:r>
            <a:r>
              <a:rPr lang="en-US" sz="2000" dirty="0" err="1"/>
              <a:t>ch</a:t>
            </a:r>
            <a:r>
              <a:rPr lang="en-US" sz="2000" dirty="0"/>
              <a:t>;</a:t>
            </a:r>
          </a:p>
          <a:p>
            <a:r>
              <a:rPr lang="en-US" sz="2000" dirty="0"/>
              <a:t>    			while((</a:t>
            </a:r>
            <a:r>
              <a:rPr lang="en-US" sz="2000" dirty="0" err="1"/>
              <a:t>ch</a:t>
            </a:r>
            <a:r>
              <a:rPr lang="en-US" sz="2000" dirty="0"/>
              <a:t> = </a:t>
            </a:r>
            <a:r>
              <a:rPr lang="en-US" sz="2000" dirty="0" err="1">
                <a:solidFill>
                  <a:schemeClr val="accent2">
                    <a:lumMod val="75000"/>
                  </a:schemeClr>
                </a:solidFill>
              </a:rPr>
              <a:t>fileReader.read</a:t>
            </a:r>
            <a:r>
              <a:rPr lang="en-US" sz="2000" dirty="0">
                <a:solidFill>
                  <a:schemeClr val="accent2">
                    <a:lumMod val="75000"/>
                  </a:schemeClr>
                </a:solidFill>
              </a:rPr>
              <a:t>()</a:t>
            </a:r>
            <a:r>
              <a:rPr lang="en-US" sz="2000" dirty="0"/>
              <a:t>) != -1) </a:t>
            </a:r>
          </a:p>
          <a:p>
            <a:r>
              <a:rPr lang="en-US" sz="2000" dirty="0"/>
              <a:t>    			{</a:t>
            </a:r>
          </a:p>
          <a:p>
            <a:r>
              <a:rPr lang="en-US" sz="2000" dirty="0"/>
              <a:t>        				</a:t>
            </a:r>
            <a:r>
              <a:rPr lang="en-US" sz="2000" dirty="0" err="1"/>
              <a:t>System.out.print</a:t>
            </a:r>
            <a:r>
              <a:rPr lang="en-US" sz="2000" dirty="0"/>
              <a:t>((char)</a:t>
            </a:r>
            <a:r>
              <a:rPr lang="en-US" sz="2000" dirty="0" err="1"/>
              <a:t>ch</a:t>
            </a:r>
            <a:r>
              <a:rPr lang="en-US" sz="2000" dirty="0"/>
              <a:t>);</a:t>
            </a:r>
          </a:p>
          <a:p>
            <a:r>
              <a:rPr lang="en-US" sz="2000" dirty="0"/>
              <a:t>			}</a:t>
            </a:r>
          </a:p>
          <a:p>
            <a:r>
              <a:rPr lang="en-US" sz="2000" dirty="0"/>
              <a:t>		}</a:t>
            </a:r>
          </a:p>
          <a:p>
            <a:r>
              <a:rPr lang="en-US" sz="2000" dirty="0"/>
              <a:t>		</a:t>
            </a:r>
            <a:r>
              <a:rPr lang="en-US" sz="2000" dirty="0">
                <a:solidFill>
                  <a:srgbClr val="7030A0"/>
                </a:solidFill>
              </a:rPr>
              <a:t>catch</a:t>
            </a:r>
            <a:r>
              <a:rPr lang="en-US" sz="2000" dirty="0"/>
              <a:t>(Exception e)</a:t>
            </a:r>
          </a:p>
          <a:p>
            <a:r>
              <a:rPr lang="en-US" sz="2000" dirty="0"/>
              <a:t>		{</a:t>
            </a:r>
          </a:p>
          <a:p>
            <a:r>
              <a:rPr lang="en-US" sz="2000" dirty="0"/>
              <a:t>			</a:t>
            </a:r>
            <a:r>
              <a:rPr lang="en-US" sz="2000" dirty="0" err="1"/>
              <a:t>e.printStackTrace</a:t>
            </a:r>
            <a:r>
              <a:rPr lang="en-US" sz="2000" dirty="0"/>
              <a:t>();</a:t>
            </a:r>
          </a:p>
          <a:p>
            <a:r>
              <a:rPr lang="en-US" sz="2000" dirty="0"/>
              <a:t>		}</a:t>
            </a:r>
          </a:p>
          <a:p>
            <a:r>
              <a:rPr lang="en-US" sz="2000" dirty="0"/>
              <a:t>	}</a:t>
            </a:r>
          </a:p>
          <a:p>
            <a:r>
              <a:rPr lang="en-US" sz="2000" dirty="0"/>
              <a:t>}</a:t>
            </a:r>
          </a:p>
        </p:txBody>
      </p:sp>
    </p:spTree>
    <p:extLst>
      <p:ext uri="{BB962C8B-B14F-4D97-AF65-F5344CB8AC3E}">
        <p14:creationId xmlns:p14="http://schemas.microsoft.com/office/powerpoint/2010/main" val="405886347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15C20-6224-4EBC-98A0-A8E44146716B}"/>
              </a:ext>
            </a:extLst>
          </p:cNvPr>
          <p:cNvSpPr>
            <a:spLocks noGrp="1"/>
          </p:cNvSpPr>
          <p:nvPr>
            <p:ph type="title"/>
          </p:nvPr>
        </p:nvSpPr>
        <p:spPr/>
        <p:txBody>
          <a:bodyPr/>
          <a:lstStyle/>
          <a:p>
            <a:endParaRPr lang="en-US"/>
          </a:p>
        </p:txBody>
      </p:sp>
      <p:graphicFrame>
        <p:nvGraphicFramePr>
          <p:cNvPr id="3" name="Table 2">
            <a:extLst>
              <a:ext uri="{FF2B5EF4-FFF2-40B4-BE49-F238E27FC236}">
                <a16:creationId xmlns:a16="http://schemas.microsoft.com/office/drawing/2014/main" id="{E108AA58-A28A-465E-BA04-800F9DA70F37}"/>
              </a:ext>
            </a:extLst>
          </p:cNvPr>
          <p:cNvGraphicFramePr>
            <a:graphicFrameLocks noGrp="1"/>
          </p:cNvGraphicFramePr>
          <p:nvPr>
            <p:extLst>
              <p:ext uri="{D42A27DB-BD31-4B8C-83A1-F6EECF244321}">
                <p14:modId xmlns:p14="http://schemas.microsoft.com/office/powerpoint/2010/main" val="616858819"/>
              </p:ext>
            </p:extLst>
          </p:nvPr>
        </p:nvGraphicFramePr>
        <p:xfrm>
          <a:off x="1036320" y="1098571"/>
          <a:ext cx="10154844" cy="5379179"/>
        </p:xfrm>
        <a:graphic>
          <a:graphicData uri="http://schemas.openxmlformats.org/drawingml/2006/table">
            <a:tbl>
              <a:tblPr/>
              <a:tblGrid>
                <a:gridCol w="759675">
                  <a:extLst>
                    <a:ext uri="{9D8B030D-6E8A-4147-A177-3AD203B41FA5}">
                      <a16:colId xmlns:a16="http://schemas.microsoft.com/office/drawing/2014/main" val="829057639"/>
                    </a:ext>
                  </a:extLst>
                </a:gridCol>
                <a:gridCol w="4309996">
                  <a:extLst>
                    <a:ext uri="{9D8B030D-6E8A-4147-A177-3AD203B41FA5}">
                      <a16:colId xmlns:a16="http://schemas.microsoft.com/office/drawing/2014/main" val="2980734321"/>
                    </a:ext>
                  </a:extLst>
                </a:gridCol>
                <a:gridCol w="5085173">
                  <a:extLst>
                    <a:ext uri="{9D8B030D-6E8A-4147-A177-3AD203B41FA5}">
                      <a16:colId xmlns:a16="http://schemas.microsoft.com/office/drawing/2014/main" val="3954213217"/>
                    </a:ext>
                  </a:extLst>
                </a:gridCol>
              </a:tblGrid>
              <a:tr h="423328">
                <a:tc>
                  <a:txBody>
                    <a:bodyPr/>
                    <a:lstStyle/>
                    <a:p>
                      <a:pPr rtl="0" fontAlgn="t">
                        <a:spcBef>
                          <a:spcPts val="0"/>
                        </a:spcBef>
                        <a:spcAft>
                          <a:spcPts val="0"/>
                        </a:spcAft>
                      </a:pPr>
                      <a:endParaRPr lang="en-US" sz="700">
                        <a:effectLst/>
                      </a:endParaRPr>
                    </a:p>
                  </a:txBody>
                  <a:tcPr marL="24172" marR="24172" marT="24172" marB="241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panose="020B0604020202020204" pitchFamily="34" charset="0"/>
                        </a:rPr>
                        <a:t>Stream - </a:t>
                      </a:r>
                      <a:r>
                        <a:rPr lang="en-US" sz="1800" b="1" i="0" u="none" strike="noStrike" dirty="0" err="1">
                          <a:solidFill>
                            <a:srgbClr val="0000FF"/>
                          </a:solidFill>
                          <a:effectLst/>
                          <a:latin typeface="Arial" panose="020B0604020202020204" pitchFamily="34" charset="0"/>
                        </a:rPr>
                        <a:t>FileInputStream</a:t>
                      </a:r>
                      <a:endParaRPr lang="en-US" sz="1800" dirty="0">
                        <a:effectLst/>
                      </a:endParaRPr>
                    </a:p>
                  </a:txBody>
                  <a:tcPr marL="24172" marR="24172" marT="24172" marB="241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panose="020B0604020202020204" pitchFamily="34" charset="0"/>
                        </a:rPr>
                        <a:t>Reader - </a:t>
                      </a:r>
                      <a:r>
                        <a:rPr lang="en-US" sz="1800" b="1" i="0" u="none" strike="noStrike" dirty="0" err="1">
                          <a:solidFill>
                            <a:srgbClr val="0000FF"/>
                          </a:solidFill>
                          <a:effectLst/>
                          <a:latin typeface="Arial" panose="020B0604020202020204" pitchFamily="34" charset="0"/>
                        </a:rPr>
                        <a:t>FileReader</a:t>
                      </a:r>
                      <a:r>
                        <a:rPr lang="en-US" sz="1800" b="1" i="0" u="none" strike="noStrike" dirty="0">
                          <a:solidFill>
                            <a:srgbClr val="0000FF"/>
                          </a:solidFill>
                          <a:effectLst/>
                          <a:latin typeface="Arial" panose="020B0604020202020204" pitchFamily="34" charset="0"/>
                        </a:rPr>
                        <a:t> </a:t>
                      </a:r>
                      <a:endParaRPr lang="en-US" sz="1800" dirty="0">
                        <a:effectLst/>
                      </a:endParaRPr>
                    </a:p>
                  </a:txBody>
                  <a:tcPr marL="24172" marR="24172" marT="24172" marB="24172">
                    <a:lnL w="9525" cap="flat" cmpd="sng" algn="ctr">
                      <a:solidFill>
                        <a:srgbClr val="000000"/>
                      </a:solidFill>
                      <a:prstDash val="solid"/>
                      <a:round/>
                      <a:headEnd type="none" w="med" len="med"/>
                      <a:tailEnd type="none" w="med" len="med"/>
                    </a:lnL>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7627233"/>
                  </a:ext>
                </a:extLst>
              </a:tr>
              <a:tr h="595890">
                <a:tc>
                  <a:txBody>
                    <a:bodyPr/>
                    <a:lstStyle/>
                    <a:p>
                      <a:pPr algn="ctr" rtl="0" fontAlgn="t">
                        <a:spcBef>
                          <a:spcPts val="0"/>
                        </a:spcBef>
                        <a:spcAft>
                          <a:spcPts val="0"/>
                        </a:spcAft>
                      </a:pPr>
                      <a:r>
                        <a:rPr lang="en-US" sz="1600" b="0" i="0" u="none" strike="noStrike" dirty="0">
                          <a:solidFill>
                            <a:srgbClr val="000000"/>
                          </a:solidFill>
                          <a:effectLst/>
                          <a:latin typeface="Arial" panose="020B0604020202020204" pitchFamily="34" charset="0"/>
                        </a:rPr>
                        <a:t>1</a:t>
                      </a:r>
                      <a:endParaRPr lang="en-US" sz="1600" dirty="0">
                        <a:effectLst/>
                      </a:endParaRPr>
                    </a:p>
                  </a:txBody>
                  <a:tcPr marL="24172" marR="24172" marT="24172" marB="241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Stream is </a:t>
                      </a:r>
                      <a:r>
                        <a:rPr lang="en-US" sz="1600" b="1" i="0" u="none" strike="noStrike" dirty="0">
                          <a:solidFill>
                            <a:srgbClr val="000000"/>
                          </a:solidFill>
                          <a:effectLst/>
                          <a:latin typeface="Arial" panose="020B0604020202020204" pitchFamily="34" charset="0"/>
                        </a:rPr>
                        <a:t>Byte Based</a:t>
                      </a:r>
                      <a:r>
                        <a:rPr lang="en-US" sz="1600" b="0" i="0" u="none" strike="noStrike" dirty="0">
                          <a:solidFill>
                            <a:srgbClr val="000000"/>
                          </a:solidFill>
                          <a:effectLst/>
                          <a:latin typeface="Arial" panose="020B0604020202020204" pitchFamily="34" charset="0"/>
                        </a:rPr>
                        <a:t>, it can be </a:t>
                      </a:r>
                      <a:r>
                        <a:rPr lang="en-US" sz="1600" b="0" i="0" u="sng" strike="noStrike" dirty="0">
                          <a:solidFill>
                            <a:srgbClr val="1155CC"/>
                          </a:solidFill>
                          <a:effectLst/>
                          <a:latin typeface="Arial" panose="020B0604020202020204" pitchFamily="34" charset="0"/>
                          <a:hlinkClick r:id="rId2"/>
                        </a:rPr>
                        <a:t>used to </a:t>
                      </a:r>
                      <a:r>
                        <a:rPr lang="en-US" sz="1600" b="1" i="0" u="sng" strike="noStrike" dirty="0">
                          <a:solidFill>
                            <a:srgbClr val="1155CC"/>
                          </a:solidFill>
                          <a:effectLst/>
                          <a:latin typeface="Arial" panose="020B0604020202020204" pitchFamily="34" charset="0"/>
                          <a:hlinkClick r:id="rId2"/>
                        </a:rPr>
                        <a:t>read </a:t>
                      </a:r>
                      <a:r>
                        <a:rPr lang="en-US" sz="1600" b="0" i="0" u="sng" strike="noStrike" dirty="0">
                          <a:solidFill>
                            <a:srgbClr val="1155CC"/>
                          </a:solidFill>
                          <a:effectLst/>
                          <a:latin typeface="Arial" panose="020B0604020202020204" pitchFamily="34" charset="0"/>
                          <a:hlinkClick r:id="rId2"/>
                        </a:rPr>
                        <a:t>bytes</a:t>
                      </a:r>
                      <a:r>
                        <a:rPr lang="en-US" sz="1600" b="1" i="0" u="none" strike="noStrike" dirty="0">
                          <a:solidFill>
                            <a:srgbClr val="000000"/>
                          </a:solidFill>
                          <a:effectLst/>
                          <a:latin typeface="Arial" panose="020B0604020202020204" pitchFamily="34" charset="0"/>
                        </a:rPr>
                        <a:t> </a:t>
                      </a:r>
                      <a:r>
                        <a:rPr lang="en-US" sz="1600" b="0" i="0" u="none" strike="noStrike" dirty="0">
                          <a:solidFill>
                            <a:srgbClr val="000000"/>
                          </a:solidFill>
                          <a:effectLst/>
                          <a:latin typeface="Arial" panose="020B0604020202020204" pitchFamily="34" charset="0"/>
                        </a:rPr>
                        <a:t>or </a:t>
                      </a:r>
                      <a:r>
                        <a:rPr lang="en-US" sz="1600" b="0" i="0" u="sng" strike="noStrike" dirty="0">
                          <a:solidFill>
                            <a:srgbClr val="1155CC"/>
                          </a:solidFill>
                          <a:effectLst/>
                          <a:latin typeface="Arial" panose="020B0604020202020204" pitchFamily="34" charset="0"/>
                          <a:hlinkClick r:id="rId3"/>
                        </a:rPr>
                        <a:t>write bytes</a:t>
                      </a:r>
                      <a:r>
                        <a:rPr lang="en-US" sz="1600" b="0" i="0" u="none" strike="noStrike" dirty="0">
                          <a:solidFill>
                            <a:srgbClr val="000000"/>
                          </a:solidFill>
                          <a:effectLst/>
                          <a:latin typeface="Arial" panose="020B0604020202020204" pitchFamily="34" charset="0"/>
                        </a:rPr>
                        <a:t>.</a:t>
                      </a:r>
                      <a:endParaRPr lang="en-US" sz="1600" dirty="0">
                        <a:effectLst/>
                      </a:endParaRPr>
                    </a:p>
                  </a:txBody>
                  <a:tcPr marL="24172" marR="24172" marT="24172" marB="241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Reader is </a:t>
                      </a:r>
                      <a:r>
                        <a:rPr lang="en-US" sz="1600" b="1" i="0" u="none" strike="noStrike" dirty="0">
                          <a:solidFill>
                            <a:srgbClr val="000000"/>
                          </a:solidFill>
                          <a:effectLst/>
                          <a:latin typeface="Arial" panose="020B0604020202020204" pitchFamily="34" charset="0"/>
                        </a:rPr>
                        <a:t>Character Based</a:t>
                      </a:r>
                      <a:r>
                        <a:rPr lang="en-US" sz="1600" b="0" i="0" u="none" strike="noStrike" dirty="0">
                          <a:solidFill>
                            <a:srgbClr val="000000"/>
                          </a:solidFill>
                          <a:effectLst/>
                          <a:latin typeface="Arial" panose="020B0604020202020204" pitchFamily="34" charset="0"/>
                        </a:rPr>
                        <a:t>, it can be</a:t>
                      </a:r>
                      <a:r>
                        <a:rPr lang="en-US" sz="1600" b="0" i="0" u="sng" strike="noStrike" dirty="0">
                          <a:solidFill>
                            <a:srgbClr val="1155CC"/>
                          </a:solidFill>
                          <a:effectLst/>
                          <a:latin typeface="Arial" panose="020B0604020202020204" pitchFamily="34" charset="0"/>
                          <a:hlinkClick r:id="rId4"/>
                        </a:rPr>
                        <a:t> used to </a:t>
                      </a:r>
                      <a:r>
                        <a:rPr lang="en-US" sz="1600" b="1" i="0" u="sng" strike="noStrike" dirty="0">
                          <a:solidFill>
                            <a:srgbClr val="1155CC"/>
                          </a:solidFill>
                          <a:effectLst/>
                          <a:latin typeface="Arial" panose="020B0604020202020204" pitchFamily="34" charset="0"/>
                          <a:hlinkClick r:id="rId4"/>
                        </a:rPr>
                        <a:t>read</a:t>
                      </a:r>
                      <a:r>
                        <a:rPr lang="en-US" sz="1600" b="1" i="0" u="none" strike="noStrike" dirty="0">
                          <a:solidFill>
                            <a:srgbClr val="000000"/>
                          </a:solidFill>
                          <a:effectLst/>
                          <a:latin typeface="Arial" panose="020B0604020202020204" pitchFamily="34" charset="0"/>
                        </a:rPr>
                        <a:t> </a:t>
                      </a:r>
                      <a:r>
                        <a:rPr lang="en-US" sz="1600" b="0" i="0" u="none" strike="noStrike" dirty="0">
                          <a:solidFill>
                            <a:srgbClr val="000000"/>
                          </a:solidFill>
                          <a:effectLst/>
                          <a:latin typeface="Arial" panose="020B0604020202020204" pitchFamily="34" charset="0"/>
                        </a:rPr>
                        <a:t>or </a:t>
                      </a:r>
                      <a:r>
                        <a:rPr lang="en-US" sz="1600" b="0" i="0" u="sng" strike="noStrike" dirty="0">
                          <a:solidFill>
                            <a:srgbClr val="1155CC"/>
                          </a:solidFill>
                          <a:effectLst/>
                          <a:latin typeface="Arial" panose="020B0604020202020204" pitchFamily="34" charset="0"/>
                          <a:hlinkClick r:id="rId5"/>
                        </a:rPr>
                        <a:t>write characters</a:t>
                      </a:r>
                      <a:r>
                        <a:rPr lang="en-US" sz="1600" b="0" i="0" u="none" strike="noStrike" dirty="0">
                          <a:solidFill>
                            <a:srgbClr val="000000"/>
                          </a:solidFill>
                          <a:effectLst/>
                          <a:latin typeface="Arial" panose="020B0604020202020204" pitchFamily="34" charset="0"/>
                        </a:rPr>
                        <a:t>.</a:t>
                      </a:r>
                      <a:endParaRPr lang="en-US" sz="1600" dirty="0">
                        <a:effectLst/>
                      </a:endParaRPr>
                    </a:p>
                  </a:txBody>
                  <a:tcPr marL="24172" marR="24172" marT="24172" marB="241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8868343"/>
                  </a:ext>
                </a:extLst>
              </a:tr>
              <a:tr h="423328">
                <a:tc>
                  <a:txBody>
                    <a:bodyPr/>
                    <a:lstStyle/>
                    <a:p>
                      <a:pPr algn="ctr" rtl="0" fontAlgn="t">
                        <a:spcBef>
                          <a:spcPts val="0"/>
                        </a:spcBef>
                        <a:spcAft>
                          <a:spcPts val="0"/>
                        </a:spcAft>
                      </a:pPr>
                      <a:r>
                        <a:rPr lang="en-US" sz="1600" b="0" i="0" u="none" strike="noStrike" dirty="0">
                          <a:solidFill>
                            <a:srgbClr val="000000"/>
                          </a:solidFill>
                          <a:effectLst/>
                          <a:latin typeface="Arial" panose="020B0604020202020204" pitchFamily="34" charset="0"/>
                        </a:rPr>
                        <a:t>2</a:t>
                      </a:r>
                      <a:endParaRPr lang="en-US" sz="1600" dirty="0">
                        <a:effectLst/>
                      </a:endParaRPr>
                    </a:p>
                  </a:txBody>
                  <a:tcPr marL="24172" marR="24172" marT="24172" marB="241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Stream is used to binary input/output</a:t>
                      </a:r>
                      <a:endParaRPr lang="en-US" sz="1600">
                        <a:effectLst/>
                      </a:endParaRPr>
                    </a:p>
                  </a:txBody>
                  <a:tcPr marL="24172" marR="24172" marT="24172" marB="241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Reader is used to character input/output</a:t>
                      </a:r>
                      <a:endParaRPr lang="en-US" sz="1600">
                        <a:effectLst/>
                      </a:endParaRPr>
                    </a:p>
                  </a:txBody>
                  <a:tcPr marL="24172" marR="24172" marT="24172" marB="241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0337623"/>
                  </a:ext>
                </a:extLst>
              </a:tr>
              <a:tr h="595890">
                <a:tc>
                  <a:txBody>
                    <a:bodyPr/>
                    <a:lstStyle/>
                    <a:p>
                      <a:pPr algn="ctr" rtl="0" fontAlgn="t">
                        <a:spcBef>
                          <a:spcPts val="0"/>
                        </a:spcBef>
                        <a:spcAft>
                          <a:spcPts val="0"/>
                        </a:spcAft>
                      </a:pPr>
                      <a:r>
                        <a:rPr lang="en-US" sz="1600" b="0" i="0" u="none" strike="noStrike" dirty="0">
                          <a:solidFill>
                            <a:srgbClr val="000000"/>
                          </a:solidFill>
                          <a:effectLst/>
                          <a:latin typeface="Arial" panose="020B0604020202020204" pitchFamily="34" charset="0"/>
                        </a:rPr>
                        <a:t>3</a:t>
                      </a:r>
                      <a:endParaRPr lang="en-US" sz="1600" dirty="0">
                        <a:effectLst/>
                      </a:endParaRPr>
                    </a:p>
                  </a:txBody>
                  <a:tcPr marL="24172" marR="24172" marT="24172" marB="241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err="1">
                          <a:solidFill>
                            <a:srgbClr val="0000FF"/>
                          </a:solidFill>
                          <a:effectLst/>
                          <a:latin typeface="Arial" panose="020B0604020202020204" pitchFamily="34" charset="0"/>
                        </a:rPr>
                        <a:t>FileInputStream</a:t>
                      </a:r>
                      <a:r>
                        <a:rPr lang="en-US" sz="1600" b="0" i="0" u="none" strike="noStrike" dirty="0">
                          <a:solidFill>
                            <a:srgbClr val="0000FF"/>
                          </a:solidFill>
                          <a:effectLst/>
                          <a:latin typeface="Arial" panose="020B0604020202020204" pitchFamily="34" charset="0"/>
                        </a:rPr>
                        <a:t> </a:t>
                      </a:r>
                      <a:r>
                        <a:rPr lang="en-US" sz="1600" b="0" i="0" u="none" strike="noStrike" dirty="0">
                          <a:solidFill>
                            <a:srgbClr val="000000"/>
                          </a:solidFill>
                          <a:effectLst/>
                          <a:latin typeface="Arial" panose="020B0604020202020204" pitchFamily="34" charset="0"/>
                        </a:rPr>
                        <a:t>is </a:t>
                      </a:r>
                      <a:r>
                        <a:rPr lang="en-US" sz="1600" b="1" i="0" u="none" strike="noStrike" dirty="0">
                          <a:solidFill>
                            <a:srgbClr val="000000"/>
                          </a:solidFill>
                          <a:effectLst/>
                          <a:latin typeface="Arial" panose="020B0604020202020204" pitchFamily="34" charset="0"/>
                        </a:rPr>
                        <a:t>Byte Based</a:t>
                      </a:r>
                      <a:r>
                        <a:rPr lang="en-US" sz="1600" b="0" i="0" u="none" strike="noStrike" dirty="0">
                          <a:solidFill>
                            <a:srgbClr val="000000"/>
                          </a:solidFill>
                          <a:effectLst/>
                          <a:latin typeface="Arial" panose="020B0604020202020204" pitchFamily="34" charset="0"/>
                        </a:rPr>
                        <a:t>, it can be used to read bytes.</a:t>
                      </a:r>
                      <a:endParaRPr lang="en-US" sz="1600" dirty="0">
                        <a:effectLst/>
                      </a:endParaRPr>
                    </a:p>
                  </a:txBody>
                  <a:tcPr marL="24172" marR="24172" marT="24172" marB="241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FF"/>
                          </a:solidFill>
                          <a:effectLst/>
                          <a:latin typeface="Arial" panose="020B0604020202020204" pitchFamily="34" charset="0"/>
                        </a:rPr>
                        <a:t>FileReader </a:t>
                      </a:r>
                      <a:r>
                        <a:rPr lang="en-US" sz="1600" b="0" i="0" u="none" strike="noStrike">
                          <a:solidFill>
                            <a:srgbClr val="000000"/>
                          </a:solidFill>
                          <a:effectLst/>
                          <a:latin typeface="Arial" panose="020B0604020202020204" pitchFamily="34" charset="0"/>
                        </a:rPr>
                        <a:t>is </a:t>
                      </a:r>
                      <a:r>
                        <a:rPr lang="en-US" sz="1600" b="1" i="0" u="none" strike="noStrike">
                          <a:solidFill>
                            <a:srgbClr val="000000"/>
                          </a:solidFill>
                          <a:effectLst/>
                          <a:latin typeface="Arial" panose="020B0604020202020204" pitchFamily="34" charset="0"/>
                        </a:rPr>
                        <a:t>Character Based</a:t>
                      </a:r>
                      <a:r>
                        <a:rPr lang="en-US" sz="1600" b="0" i="0" u="none" strike="noStrike">
                          <a:solidFill>
                            <a:srgbClr val="000000"/>
                          </a:solidFill>
                          <a:effectLst/>
                          <a:latin typeface="Arial" panose="020B0604020202020204" pitchFamily="34" charset="0"/>
                        </a:rPr>
                        <a:t>, it can be used to read characters.</a:t>
                      </a:r>
                      <a:endParaRPr lang="en-US" sz="1600">
                        <a:effectLst/>
                      </a:endParaRPr>
                    </a:p>
                  </a:txBody>
                  <a:tcPr marL="24172" marR="24172" marT="24172" marB="241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0042944"/>
                  </a:ext>
                </a:extLst>
              </a:tr>
              <a:tr h="1976399">
                <a:tc>
                  <a:txBody>
                    <a:bodyPr/>
                    <a:lstStyle/>
                    <a:p>
                      <a:pPr algn="ctr" rtl="0" fontAlgn="t">
                        <a:spcBef>
                          <a:spcPts val="0"/>
                        </a:spcBef>
                        <a:spcAft>
                          <a:spcPts val="1100"/>
                        </a:spcAft>
                      </a:pPr>
                      <a:endParaRPr lang="en-US" sz="1600" dirty="0">
                        <a:effectLst/>
                      </a:endParaRPr>
                    </a:p>
                  </a:txBody>
                  <a:tcPr marL="24172" marR="24172" marT="24172" marB="241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err="1">
                          <a:solidFill>
                            <a:srgbClr val="0000FF"/>
                          </a:solidFill>
                          <a:effectLst/>
                          <a:latin typeface="Arial" panose="020B0604020202020204" pitchFamily="34" charset="0"/>
                        </a:rPr>
                        <a:t>FileInputStream</a:t>
                      </a:r>
                      <a:r>
                        <a:rPr lang="en-US" sz="1600" b="0" i="0" u="none" strike="noStrike" dirty="0">
                          <a:solidFill>
                            <a:srgbClr val="0000FF"/>
                          </a:solidFill>
                          <a:effectLst/>
                          <a:latin typeface="Arial" panose="020B0604020202020204" pitchFamily="34" charset="0"/>
                        </a:rPr>
                        <a:t> </a:t>
                      </a:r>
                      <a:r>
                        <a:rPr lang="en-US" sz="1600" b="0" i="0" u="none" strike="noStrike" dirty="0">
                          <a:solidFill>
                            <a:srgbClr val="222222"/>
                          </a:solidFill>
                          <a:effectLst/>
                          <a:latin typeface="Arial" panose="020B0604020202020204" pitchFamily="34" charset="0"/>
                        </a:rPr>
                        <a:t>and </a:t>
                      </a:r>
                      <a:r>
                        <a:rPr lang="en-US" sz="1600" b="0" i="0" u="none" strike="noStrike" dirty="0" err="1">
                          <a:solidFill>
                            <a:srgbClr val="222222"/>
                          </a:solidFill>
                          <a:effectLst/>
                          <a:latin typeface="Arial" panose="020B0604020202020204" pitchFamily="34" charset="0"/>
                        </a:rPr>
                        <a:t>ObjectInputStream</a:t>
                      </a:r>
                      <a:r>
                        <a:rPr lang="en-US" sz="1600" b="0" i="0" u="none" strike="noStrike" dirty="0">
                          <a:solidFill>
                            <a:srgbClr val="222222"/>
                          </a:solidFill>
                          <a:effectLst/>
                          <a:latin typeface="Arial" panose="020B0604020202020204" pitchFamily="34" charset="0"/>
                        </a:rPr>
                        <a:t> can be used for </a:t>
                      </a:r>
                      <a:r>
                        <a:rPr lang="en-US" sz="1600" b="0" i="0" u="sng" strike="noStrike" dirty="0">
                          <a:solidFill>
                            <a:srgbClr val="1155CC"/>
                          </a:solidFill>
                          <a:effectLst/>
                          <a:latin typeface="Arial" panose="020B0604020202020204" pitchFamily="34" charset="0"/>
                          <a:hlinkClick r:id="rId6"/>
                        </a:rPr>
                        <a:t>Serialization and </a:t>
                      </a:r>
                      <a:r>
                        <a:rPr lang="en-US" sz="1600" b="0" i="0" u="sng" strike="noStrike" dirty="0" err="1">
                          <a:solidFill>
                            <a:srgbClr val="1155CC"/>
                          </a:solidFill>
                          <a:effectLst/>
                          <a:latin typeface="Arial" panose="020B0604020202020204" pitchFamily="34" charset="0"/>
                          <a:hlinkClick r:id="rId6"/>
                        </a:rPr>
                        <a:t>DeSerialization</a:t>
                      </a:r>
                      <a:r>
                        <a:rPr lang="en-US" sz="1600" b="0" i="0" u="none" strike="noStrike" dirty="0">
                          <a:solidFill>
                            <a:srgbClr val="000000"/>
                          </a:solidFill>
                          <a:effectLst/>
                          <a:latin typeface="Arial" panose="020B0604020202020204" pitchFamily="34" charset="0"/>
                        </a:rPr>
                        <a:t>, where serialized object can be persisted in file. In Serialization object is converted into byte stream and in deserialization it is converted back from byte to object.</a:t>
                      </a:r>
                      <a:endParaRPr lang="en-US" sz="1600" dirty="0">
                        <a:effectLst/>
                      </a:endParaRPr>
                    </a:p>
                  </a:txBody>
                  <a:tcPr marL="24172" marR="24172" marT="24172" marB="241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err="1">
                          <a:solidFill>
                            <a:srgbClr val="0000FF"/>
                          </a:solidFill>
                          <a:effectLst/>
                          <a:latin typeface="Arial" panose="020B0604020202020204" pitchFamily="34" charset="0"/>
                        </a:rPr>
                        <a:t>FileReader</a:t>
                      </a:r>
                      <a:r>
                        <a:rPr lang="en-US" sz="1600" b="0" i="0" u="none" strike="noStrike" dirty="0">
                          <a:solidFill>
                            <a:srgbClr val="0000FF"/>
                          </a:solidFill>
                          <a:effectLst/>
                          <a:latin typeface="Arial" panose="020B0604020202020204" pitchFamily="34" charset="0"/>
                        </a:rPr>
                        <a:t> </a:t>
                      </a:r>
                      <a:r>
                        <a:rPr lang="en-US" sz="1600" b="0" i="0" u="none" strike="noStrike" dirty="0">
                          <a:solidFill>
                            <a:srgbClr val="222222"/>
                          </a:solidFill>
                          <a:effectLst/>
                          <a:latin typeface="Arial" panose="020B0604020202020204" pitchFamily="34" charset="0"/>
                        </a:rPr>
                        <a:t>is not used for Serialization and </a:t>
                      </a:r>
                      <a:r>
                        <a:rPr lang="en-US" sz="1600" b="0" i="0" u="none" strike="noStrike" dirty="0" err="1">
                          <a:solidFill>
                            <a:srgbClr val="222222"/>
                          </a:solidFill>
                          <a:effectLst/>
                          <a:latin typeface="Arial" panose="020B0604020202020204" pitchFamily="34" charset="0"/>
                        </a:rPr>
                        <a:t>DeSerialization</a:t>
                      </a:r>
                      <a:r>
                        <a:rPr lang="en-US" sz="1600" b="0" i="0" u="none" strike="noStrike" dirty="0">
                          <a:solidFill>
                            <a:srgbClr val="222222"/>
                          </a:solidFill>
                          <a:effectLst/>
                          <a:latin typeface="Arial" panose="020B0604020202020204" pitchFamily="34" charset="0"/>
                        </a:rPr>
                        <a:t>, as it reads characters not bytes.</a:t>
                      </a:r>
                      <a:endParaRPr lang="en-US" sz="1600" dirty="0">
                        <a:effectLst/>
                      </a:endParaRPr>
                    </a:p>
                  </a:txBody>
                  <a:tcPr marL="24172" marR="24172" marT="24172" marB="241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646091"/>
                  </a:ext>
                </a:extLst>
              </a:tr>
              <a:tr h="595890">
                <a:tc>
                  <a:txBody>
                    <a:bodyPr/>
                    <a:lstStyle/>
                    <a:p>
                      <a:pPr algn="ctr" rtl="0" fontAlgn="t">
                        <a:spcBef>
                          <a:spcPts val="0"/>
                        </a:spcBef>
                        <a:spcAft>
                          <a:spcPts val="1100"/>
                        </a:spcAft>
                      </a:pPr>
                      <a:r>
                        <a:rPr lang="en-US" sz="1600" b="0" i="0" u="none" strike="noStrike" dirty="0">
                          <a:solidFill>
                            <a:srgbClr val="000000"/>
                          </a:solidFill>
                          <a:effectLst/>
                          <a:latin typeface="Arial" panose="020B0604020202020204" pitchFamily="34" charset="0"/>
                        </a:rPr>
                        <a:t>6</a:t>
                      </a:r>
                      <a:endParaRPr lang="en-US" sz="1600" dirty="0">
                        <a:effectLst/>
                      </a:endParaRPr>
                    </a:p>
                  </a:txBody>
                  <a:tcPr marL="24172" marR="24172" marT="24172" marB="241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err="1">
                          <a:solidFill>
                            <a:srgbClr val="0000FF"/>
                          </a:solidFill>
                          <a:effectLst/>
                          <a:latin typeface="Arial" panose="020B0604020202020204" pitchFamily="34" charset="0"/>
                        </a:rPr>
                        <a:t>FileInputStream</a:t>
                      </a:r>
                      <a:r>
                        <a:rPr lang="en-US" sz="1600" b="0" i="0" u="none" strike="noStrike" dirty="0" err="1">
                          <a:solidFill>
                            <a:srgbClr val="000000"/>
                          </a:solidFill>
                          <a:effectLst/>
                          <a:latin typeface="Arial" panose="020B0604020202020204" pitchFamily="34" charset="0"/>
                        </a:rPr>
                        <a:t>.read</a:t>
                      </a:r>
                      <a:r>
                        <a:rPr lang="en-US" sz="1600" b="0" i="0" u="none" strike="noStrike" dirty="0">
                          <a:solidFill>
                            <a:srgbClr val="000000"/>
                          </a:solidFill>
                          <a:effectLst/>
                          <a:latin typeface="Arial" panose="020B0604020202020204" pitchFamily="34" charset="0"/>
                        </a:rPr>
                        <a:t>()</a:t>
                      </a:r>
                      <a:endParaRPr lang="en-US" sz="1600" dirty="0">
                        <a:effectLst/>
                      </a:endParaRPr>
                    </a:p>
                    <a:p>
                      <a:pPr rtl="0" fontAlgn="t">
                        <a:spcBef>
                          <a:spcPts val="0"/>
                        </a:spcBef>
                        <a:spcAft>
                          <a:spcPts val="0"/>
                        </a:spcAft>
                      </a:pPr>
                      <a:r>
                        <a:rPr lang="en-US" sz="1600" b="0" i="0" u="none" strike="noStrike" dirty="0">
                          <a:solidFill>
                            <a:srgbClr val="000000"/>
                          </a:solidFill>
                          <a:effectLst/>
                          <a:latin typeface="Arial" panose="020B0604020202020204" pitchFamily="34" charset="0"/>
                        </a:rPr>
                        <a:t>reads 1 byte (8-bit) at a time.</a:t>
                      </a:r>
                      <a:endParaRPr lang="en-US" sz="1600" dirty="0">
                        <a:effectLst/>
                      </a:endParaRPr>
                    </a:p>
                  </a:txBody>
                  <a:tcPr marL="24172" marR="24172" marT="24172" marB="241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FF"/>
                          </a:solidFill>
                          <a:effectLst/>
                          <a:latin typeface="Arial" panose="020B0604020202020204" pitchFamily="34" charset="0"/>
                        </a:rPr>
                        <a:t>FileReader</a:t>
                      </a:r>
                      <a:r>
                        <a:rPr lang="en-US" sz="1600" b="0" i="0" u="none" strike="noStrike">
                          <a:solidFill>
                            <a:srgbClr val="000000"/>
                          </a:solidFill>
                          <a:effectLst/>
                          <a:latin typeface="Arial" panose="020B0604020202020204" pitchFamily="34" charset="0"/>
                        </a:rPr>
                        <a:t>.read()</a:t>
                      </a:r>
                      <a:r>
                        <a:rPr lang="en-US" sz="1600" b="0" i="0" u="none" strike="noStrike">
                          <a:solidFill>
                            <a:srgbClr val="0000FF"/>
                          </a:solidFill>
                          <a:effectLst/>
                          <a:latin typeface="Arial" panose="020B0604020202020204" pitchFamily="34" charset="0"/>
                        </a:rPr>
                        <a:t> </a:t>
                      </a:r>
                      <a:r>
                        <a:rPr lang="en-US" sz="1600" b="0" i="0" u="none" strike="noStrike">
                          <a:solidFill>
                            <a:srgbClr val="000000"/>
                          </a:solidFill>
                          <a:effectLst/>
                          <a:latin typeface="Arial" panose="020B0604020202020204" pitchFamily="34" charset="0"/>
                        </a:rPr>
                        <a:t>reads 2 bytes(16-bit) at a time, because </a:t>
                      </a:r>
                      <a:r>
                        <a:rPr lang="en-US" sz="1600" b="0" i="0" u="sng" strike="noStrike">
                          <a:solidFill>
                            <a:srgbClr val="1155CC"/>
                          </a:solidFill>
                          <a:effectLst/>
                          <a:latin typeface="Arial" panose="020B0604020202020204" pitchFamily="34" charset="0"/>
                          <a:hlinkClick r:id="rId7"/>
                        </a:rPr>
                        <a:t>char is 16-bit data type</a:t>
                      </a:r>
                      <a:r>
                        <a:rPr lang="en-US" sz="1600" b="0" i="0" u="none" strike="noStrike">
                          <a:solidFill>
                            <a:srgbClr val="000000"/>
                          </a:solidFill>
                          <a:effectLst/>
                          <a:latin typeface="Arial" panose="020B0604020202020204" pitchFamily="34" charset="0"/>
                        </a:rPr>
                        <a:t>.</a:t>
                      </a:r>
                      <a:endParaRPr lang="en-US" sz="1600">
                        <a:effectLst/>
                      </a:endParaRPr>
                    </a:p>
                  </a:txBody>
                  <a:tcPr marL="24172" marR="24172" marT="24172" marB="241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5752798"/>
                  </a:ext>
                </a:extLst>
              </a:tr>
              <a:tr h="768454">
                <a:tc>
                  <a:txBody>
                    <a:bodyPr/>
                    <a:lstStyle/>
                    <a:p>
                      <a:pPr algn="ctr" rtl="0" fontAlgn="t">
                        <a:spcBef>
                          <a:spcPts val="0"/>
                        </a:spcBef>
                        <a:spcAft>
                          <a:spcPts val="1100"/>
                        </a:spcAft>
                      </a:pPr>
                      <a:r>
                        <a:rPr lang="en-US" sz="1600" b="0" i="0" u="none" strike="noStrike" dirty="0">
                          <a:solidFill>
                            <a:srgbClr val="000000"/>
                          </a:solidFill>
                          <a:effectLst/>
                          <a:latin typeface="Arial" panose="020B0604020202020204" pitchFamily="34" charset="0"/>
                        </a:rPr>
                        <a:t>7</a:t>
                      </a:r>
                      <a:endParaRPr lang="en-US" sz="1600" dirty="0">
                        <a:effectLst/>
                      </a:endParaRPr>
                    </a:p>
                  </a:txBody>
                  <a:tcPr marL="24172" marR="24172" marT="24172" marB="241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FF"/>
                          </a:solidFill>
                          <a:effectLst/>
                          <a:latin typeface="Arial" panose="020B0604020202020204" pitchFamily="34" charset="0"/>
                        </a:rPr>
                        <a:t>FileInputStream </a:t>
                      </a:r>
                      <a:r>
                        <a:rPr lang="en-US" sz="1600" b="0" i="0" u="none" strike="noStrike">
                          <a:solidFill>
                            <a:srgbClr val="000000"/>
                          </a:solidFill>
                          <a:effectLst/>
                          <a:latin typeface="Arial" panose="020B0604020202020204" pitchFamily="34" charset="0"/>
                        </a:rPr>
                        <a:t>must be used when we are reading audio, video or other multimedia files.</a:t>
                      </a:r>
                      <a:endParaRPr lang="en-US" sz="1600">
                        <a:effectLst/>
                      </a:endParaRPr>
                    </a:p>
                  </a:txBody>
                  <a:tcPr marL="24172" marR="24172" marT="24172" marB="241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err="1">
                          <a:solidFill>
                            <a:srgbClr val="0000FF"/>
                          </a:solidFill>
                          <a:effectLst/>
                          <a:latin typeface="Arial" panose="020B0604020202020204" pitchFamily="34" charset="0"/>
                        </a:rPr>
                        <a:t>FileReader</a:t>
                      </a:r>
                      <a:r>
                        <a:rPr lang="en-US" sz="1600" b="0" i="0" u="none" strike="noStrike" dirty="0">
                          <a:solidFill>
                            <a:srgbClr val="0000FF"/>
                          </a:solidFill>
                          <a:effectLst/>
                          <a:latin typeface="Arial" panose="020B0604020202020204" pitchFamily="34" charset="0"/>
                        </a:rPr>
                        <a:t> </a:t>
                      </a:r>
                      <a:r>
                        <a:rPr lang="en-US" sz="1600" b="0" i="0" u="none" strike="noStrike" dirty="0">
                          <a:solidFill>
                            <a:srgbClr val="000000"/>
                          </a:solidFill>
                          <a:effectLst/>
                          <a:latin typeface="Arial" panose="020B0604020202020204" pitchFamily="34" charset="0"/>
                        </a:rPr>
                        <a:t>must be used when we are reading text files, pdfs or word documents.</a:t>
                      </a:r>
                      <a:endParaRPr lang="en-US" sz="1600" dirty="0">
                        <a:effectLst/>
                      </a:endParaRPr>
                    </a:p>
                  </a:txBody>
                  <a:tcPr marL="24172" marR="24172" marT="24172" marB="2417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557500"/>
                  </a:ext>
                </a:extLst>
              </a:tr>
            </a:tbl>
          </a:graphicData>
        </a:graphic>
      </p:graphicFrame>
    </p:spTree>
    <p:extLst>
      <p:ext uri="{BB962C8B-B14F-4D97-AF65-F5344CB8AC3E}">
        <p14:creationId xmlns:p14="http://schemas.microsoft.com/office/powerpoint/2010/main" val="24876581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9E526-960D-4137-B7AF-95F02768EAF4}"/>
              </a:ext>
            </a:extLst>
          </p:cNvPr>
          <p:cNvSpPr>
            <a:spLocks noGrp="1"/>
          </p:cNvSpPr>
          <p:nvPr>
            <p:ph type="title"/>
          </p:nvPr>
        </p:nvSpPr>
        <p:spPr>
          <a:xfrm>
            <a:off x="25400" y="1074420"/>
            <a:ext cx="4064000" cy="2286000"/>
          </a:xfrm>
        </p:spPr>
        <p:txBody>
          <a:bodyPr>
            <a:normAutofit/>
          </a:bodyPr>
          <a:lstStyle/>
          <a:p>
            <a:pPr algn="ctr"/>
            <a:r>
              <a:rPr lang="en-US" sz="4400" b="1" dirty="0"/>
              <a:t>FILE HANDLING</a:t>
            </a:r>
          </a:p>
        </p:txBody>
      </p:sp>
      <p:sp>
        <p:nvSpPr>
          <p:cNvPr id="3" name="Content Placeholder 2">
            <a:extLst>
              <a:ext uri="{FF2B5EF4-FFF2-40B4-BE49-F238E27FC236}">
                <a16:creationId xmlns:a16="http://schemas.microsoft.com/office/drawing/2014/main" id="{05CF44D9-B593-4DE1-9563-DE0E9499F3C0}"/>
              </a:ext>
            </a:extLst>
          </p:cNvPr>
          <p:cNvSpPr>
            <a:spLocks noGrp="1"/>
          </p:cNvSpPr>
          <p:nvPr>
            <p:ph idx="1"/>
          </p:nvPr>
        </p:nvSpPr>
        <p:spPr>
          <a:xfrm>
            <a:off x="4856482" y="513806"/>
            <a:ext cx="6492240" cy="5257800"/>
          </a:xfrm>
        </p:spPr>
        <p:txBody>
          <a:bodyPr>
            <a:normAutofit/>
          </a:bodyPr>
          <a:lstStyle/>
          <a:p>
            <a:pPr marL="0" indent="0" algn="ctr">
              <a:buNone/>
            </a:pPr>
            <a:endParaRPr lang="en-US" sz="6000" dirty="0"/>
          </a:p>
          <a:p>
            <a:pPr marL="0" indent="0" algn="ctr">
              <a:buNone/>
            </a:pPr>
            <a:r>
              <a:rPr lang="en-US" sz="6000" dirty="0"/>
              <a:t>Using</a:t>
            </a:r>
          </a:p>
          <a:p>
            <a:pPr marL="0" indent="0" algn="ctr">
              <a:buNone/>
            </a:pPr>
            <a:r>
              <a:rPr lang="en-US" sz="6000" dirty="0" err="1"/>
              <a:t>BufferedReader</a:t>
            </a:r>
            <a:r>
              <a:rPr lang="en-US" sz="6000" dirty="0"/>
              <a:t> and </a:t>
            </a:r>
            <a:r>
              <a:rPr lang="en-US" sz="6000" dirty="0" err="1"/>
              <a:t>BufferedWriter</a:t>
            </a:r>
            <a:endParaRPr lang="en-US" sz="6000" dirty="0"/>
          </a:p>
          <a:p>
            <a:pPr marL="0" indent="0" algn="ctr">
              <a:buNone/>
            </a:pPr>
            <a:r>
              <a:rPr lang="en-US" sz="6000" dirty="0"/>
              <a:t>Class:</a:t>
            </a:r>
          </a:p>
        </p:txBody>
      </p:sp>
    </p:spTree>
    <p:extLst>
      <p:ext uri="{BB962C8B-B14F-4D97-AF65-F5344CB8AC3E}">
        <p14:creationId xmlns:p14="http://schemas.microsoft.com/office/powerpoint/2010/main" val="80874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BFBC736-13FE-47D9-A383-01DB0311F6AA}"/>
              </a:ext>
            </a:extLst>
          </p:cNvPr>
          <p:cNvSpPr>
            <a:spLocks noGrp="1"/>
          </p:cNvSpPr>
          <p:nvPr>
            <p:ph type="title"/>
          </p:nvPr>
        </p:nvSpPr>
        <p:spPr/>
        <p:txBody>
          <a:bodyPr/>
          <a:lstStyle/>
          <a:p>
            <a:r>
              <a:rPr lang="en-US" dirty="0" err="1"/>
              <a:t>BufferedInputStream</a:t>
            </a:r>
            <a:endParaRPr lang="en-US" dirty="0"/>
          </a:p>
        </p:txBody>
      </p:sp>
      <p:sp>
        <p:nvSpPr>
          <p:cNvPr id="8" name="Rectangle 7">
            <a:extLst>
              <a:ext uri="{FF2B5EF4-FFF2-40B4-BE49-F238E27FC236}">
                <a16:creationId xmlns:a16="http://schemas.microsoft.com/office/drawing/2014/main" id="{92E7E5F3-47BB-492F-BC8F-FB03B0669E5F}"/>
              </a:ext>
            </a:extLst>
          </p:cNvPr>
          <p:cNvSpPr/>
          <p:nvPr/>
        </p:nvSpPr>
        <p:spPr>
          <a:xfrm>
            <a:off x="232228" y="1130062"/>
            <a:ext cx="13599886" cy="5632311"/>
          </a:xfrm>
          <a:prstGeom prst="rect">
            <a:avLst/>
          </a:prstGeom>
        </p:spPr>
        <p:txBody>
          <a:bodyPr wrap="square">
            <a:spAutoFit/>
          </a:bodyPr>
          <a:lstStyle/>
          <a:p>
            <a:r>
              <a:rPr lang="en-US" dirty="0"/>
              <a:t>import java.io.*;</a:t>
            </a:r>
          </a:p>
          <a:p>
            <a:r>
              <a:rPr lang="en-US" dirty="0"/>
              <a:t>class </a:t>
            </a:r>
            <a:r>
              <a:rPr lang="en-US" dirty="0" err="1"/>
              <a:t>BufferedInputStreamDemo</a:t>
            </a:r>
            <a:endParaRPr lang="en-US" dirty="0"/>
          </a:p>
          <a:p>
            <a:r>
              <a:rPr lang="en-US" dirty="0"/>
              <a:t>{</a:t>
            </a:r>
          </a:p>
          <a:p>
            <a:r>
              <a:rPr lang="en-US" dirty="0"/>
              <a:t>	public static void main(String[] </a:t>
            </a:r>
            <a:r>
              <a:rPr lang="en-US" dirty="0" err="1"/>
              <a:t>args</a:t>
            </a:r>
            <a:r>
              <a:rPr lang="en-US" dirty="0"/>
              <a:t>) </a:t>
            </a:r>
          </a:p>
          <a:p>
            <a:r>
              <a:rPr lang="en-US" dirty="0"/>
              <a:t>	{</a:t>
            </a:r>
          </a:p>
          <a:p>
            <a:r>
              <a:rPr lang="en-US" dirty="0"/>
              <a:t>		try(</a:t>
            </a:r>
            <a:r>
              <a:rPr lang="en-US" dirty="0" err="1"/>
              <a:t>BufferedInputStream</a:t>
            </a:r>
            <a:r>
              <a:rPr lang="en-US" dirty="0"/>
              <a:t> </a:t>
            </a:r>
            <a:r>
              <a:rPr lang="en-US" dirty="0" err="1"/>
              <a:t>bufferedInputStream</a:t>
            </a:r>
            <a:r>
              <a:rPr lang="en-US" dirty="0"/>
              <a:t> = new </a:t>
            </a:r>
            <a:r>
              <a:rPr lang="en-US" dirty="0" err="1"/>
              <a:t>BufferedInputStream</a:t>
            </a:r>
            <a:r>
              <a:rPr lang="en-US" dirty="0"/>
              <a:t>(new 																									</a:t>
            </a:r>
            <a:r>
              <a:rPr lang="en-US" dirty="0" err="1"/>
              <a:t>FileInputStream</a:t>
            </a:r>
            <a:r>
              <a:rPr lang="en-US" dirty="0"/>
              <a:t>("D:\\work\\Java\\File\\file3.txt"))) </a:t>
            </a:r>
          </a:p>
          <a:p>
            <a:r>
              <a:rPr lang="en-US" dirty="0"/>
              <a:t>		{</a:t>
            </a:r>
          </a:p>
          <a:p>
            <a:r>
              <a:rPr lang="en-US" dirty="0"/>
              <a:t>    			int </a:t>
            </a:r>
            <a:r>
              <a:rPr lang="en-US" dirty="0" err="1"/>
              <a:t>ch</a:t>
            </a:r>
            <a:r>
              <a:rPr lang="en-US" dirty="0"/>
              <a:t>;</a:t>
            </a:r>
          </a:p>
          <a:p>
            <a:r>
              <a:rPr lang="en-US" dirty="0"/>
              <a:t>    			while((</a:t>
            </a:r>
            <a:r>
              <a:rPr lang="en-US" dirty="0" err="1"/>
              <a:t>ch</a:t>
            </a:r>
            <a:r>
              <a:rPr lang="en-US" dirty="0"/>
              <a:t> = </a:t>
            </a:r>
            <a:r>
              <a:rPr lang="en-US" dirty="0" err="1"/>
              <a:t>bufferedInputStream.read</a:t>
            </a:r>
            <a:r>
              <a:rPr lang="en-US" dirty="0"/>
              <a:t>()) != -1) </a:t>
            </a:r>
          </a:p>
          <a:p>
            <a:r>
              <a:rPr lang="en-US" dirty="0"/>
              <a:t>    			{</a:t>
            </a:r>
          </a:p>
          <a:p>
            <a:r>
              <a:rPr lang="en-US" dirty="0"/>
              <a:t>		        		</a:t>
            </a:r>
            <a:r>
              <a:rPr lang="en-US" dirty="0" err="1"/>
              <a:t>System.out.print</a:t>
            </a:r>
            <a:r>
              <a:rPr lang="en-US" dirty="0"/>
              <a:t>((char)</a:t>
            </a:r>
            <a:r>
              <a:rPr lang="en-US" dirty="0" err="1"/>
              <a:t>ch</a:t>
            </a:r>
            <a:r>
              <a:rPr lang="en-US" dirty="0"/>
              <a:t>);</a:t>
            </a:r>
          </a:p>
          <a:p>
            <a:r>
              <a:rPr lang="en-US" dirty="0"/>
              <a:t>    			}</a:t>
            </a:r>
          </a:p>
          <a:p>
            <a:r>
              <a:rPr lang="en-US" dirty="0"/>
              <a:t>		} </a:t>
            </a:r>
          </a:p>
          <a:p>
            <a:r>
              <a:rPr lang="en-US" dirty="0"/>
              <a:t>		catch (Exception e) </a:t>
            </a:r>
          </a:p>
          <a:p>
            <a:r>
              <a:rPr lang="en-US" dirty="0"/>
              <a:t>		{</a:t>
            </a:r>
          </a:p>
          <a:p>
            <a:r>
              <a:rPr lang="en-US" dirty="0"/>
              <a:t>    			</a:t>
            </a:r>
            <a:r>
              <a:rPr lang="en-US" dirty="0" err="1"/>
              <a:t>e.printStackTrace</a:t>
            </a:r>
            <a:r>
              <a:rPr lang="en-US" dirty="0"/>
              <a:t>();</a:t>
            </a:r>
          </a:p>
          <a:p>
            <a:r>
              <a:rPr lang="en-US" dirty="0"/>
              <a:t>		} </a:t>
            </a:r>
          </a:p>
          <a:p>
            <a:r>
              <a:rPr lang="en-US" dirty="0"/>
              <a:t>	}</a:t>
            </a:r>
          </a:p>
          <a:p>
            <a:r>
              <a:rPr lang="en-US" dirty="0"/>
              <a:t>}</a:t>
            </a:r>
          </a:p>
        </p:txBody>
      </p:sp>
    </p:spTree>
    <p:extLst>
      <p:ext uri="{BB962C8B-B14F-4D97-AF65-F5344CB8AC3E}">
        <p14:creationId xmlns:p14="http://schemas.microsoft.com/office/powerpoint/2010/main" val="329297910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BFBC736-13FE-47D9-A383-01DB0311F6AA}"/>
              </a:ext>
            </a:extLst>
          </p:cNvPr>
          <p:cNvSpPr>
            <a:spLocks noGrp="1"/>
          </p:cNvSpPr>
          <p:nvPr>
            <p:ph type="title"/>
          </p:nvPr>
        </p:nvSpPr>
        <p:spPr/>
        <p:txBody>
          <a:bodyPr/>
          <a:lstStyle/>
          <a:p>
            <a:r>
              <a:rPr lang="en-US" dirty="0" err="1"/>
              <a:t>BufferedOutputStream</a:t>
            </a:r>
            <a:endParaRPr lang="en-US" dirty="0"/>
          </a:p>
        </p:txBody>
      </p:sp>
      <p:sp>
        <p:nvSpPr>
          <p:cNvPr id="8" name="Rectangle 7">
            <a:extLst>
              <a:ext uri="{FF2B5EF4-FFF2-40B4-BE49-F238E27FC236}">
                <a16:creationId xmlns:a16="http://schemas.microsoft.com/office/drawing/2014/main" id="{92E7E5F3-47BB-492F-BC8F-FB03B0669E5F}"/>
              </a:ext>
            </a:extLst>
          </p:cNvPr>
          <p:cNvSpPr/>
          <p:nvPr/>
        </p:nvSpPr>
        <p:spPr>
          <a:xfrm>
            <a:off x="232227" y="1130062"/>
            <a:ext cx="13382173" cy="4801314"/>
          </a:xfrm>
          <a:prstGeom prst="rect">
            <a:avLst/>
          </a:prstGeom>
        </p:spPr>
        <p:txBody>
          <a:bodyPr wrap="square">
            <a:spAutoFit/>
          </a:bodyPr>
          <a:lstStyle/>
          <a:p>
            <a:r>
              <a:rPr lang="en-US" dirty="0"/>
              <a:t>import java.io.*;</a:t>
            </a:r>
          </a:p>
          <a:p>
            <a:r>
              <a:rPr lang="en-US" dirty="0"/>
              <a:t>class </a:t>
            </a:r>
            <a:r>
              <a:rPr lang="en-US" dirty="0" err="1"/>
              <a:t>BufferedOutputStreamDemo</a:t>
            </a:r>
            <a:endParaRPr lang="en-US" dirty="0"/>
          </a:p>
          <a:p>
            <a:r>
              <a:rPr lang="en-US" dirty="0"/>
              <a:t>{</a:t>
            </a:r>
          </a:p>
          <a:p>
            <a:r>
              <a:rPr lang="en-US" dirty="0"/>
              <a:t>	public static void main(String[] </a:t>
            </a:r>
            <a:r>
              <a:rPr lang="en-US" dirty="0" err="1"/>
              <a:t>args</a:t>
            </a:r>
            <a:r>
              <a:rPr lang="en-US" dirty="0"/>
              <a:t>) </a:t>
            </a:r>
          </a:p>
          <a:p>
            <a:r>
              <a:rPr lang="en-US" dirty="0"/>
              <a:t>	{</a:t>
            </a:r>
          </a:p>
          <a:p>
            <a:r>
              <a:rPr lang="en-US" dirty="0"/>
              <a:t>		try(</a:t>
            </a:r>
            <a:r>
              <a:rPr lang="en-US" dirty="0" err="1"/>
              <a:t>BufferedOutputStream</a:t>
            </a:r>
            <a:r>
              <a:rPr lang="en-US" dirty="0"/>
              <a:t> </a:t>
            </a:r>
            <a:r>
              <a:rPr lang="en-US" dirty="0" err="1"/>
              <a:t>bufferedOutputStream</a:t>
            </a:r>
            <a:r>
              <a:rPr lang="en-US" dirty="0"/>
              <a:t> = new </a:t>
            </a:r>
            <a:r>
              <a:rPr lang="en-US" dirty="0" err="1"/>
              <a:t>BufferedOutputStream</a:t>
            </a:r>
            <a:r>
              <a:rPr lang="en-US" dirty="0"/>
              <a:t>(new 									</a:t>
            </a:r>
          </a:p>
          <a:p>
            <a:r>
              <a:rPr lang="en-US" dirty="0"/>
              <a:t>															</a:t>
            </a:r>
            <a:r>
              <a:rPr lang="en-US" dirty="0" err="1"/>
              <a:t>FileOutputStream</a:t>
            </a:r>
            <a:r>
              <a:rPr lang="en-US" dirty="0"/>
              <a:t>("D:\\work\\Java\\File\\file5.txt"))) </a:t>
            </a:r>
          </a:p>
          <a:p>
            <a:r>
              <a:rPr lang="en-US" dirty="0"/>
              <a:t>		{</a:t>
            </a:r>
          </a:p>
          <a:p>
            <a:r>
              <a:rPr lang="en-US" dirty="0"/>
              <a:t>  		  	String </a:t>
            </a:r>
            <a:r>
              <a:rPr lang="en-US" dirty="0" err="1"/>
              <a:t>fileContent</a:t>
            </a:r>
            <a:r>
              <a:rPr lang="en-US" dirty="0"/>
              <a:t> = "This is a sample text.";</a:t>
            </a:r>
          </a:p>
          <a:p>
            <a:r>
              <a:rPr lang="en-US" dirty="0"/>
              <a:t>    		</a:t>
            </a:r>
            <a:r>
              <a:rPr lang="en-US" dirty="0" err="1"/>
              <a:t>bufferedOutputStream.write</a:t>
            </a:r>
            <a:r>
              <a:rPr lang="en-US" dirty="0"/>
              <a:t>(</a:t>
            </a:r>
            <a:r>
              <a:rPr lang="en-US" dirty="0" err="1"/>
              <a:t>fileContent.getBytes</a:t>
            </a:r>
            <a:r>
              <a:rPr lang="en-US" dirty="0"/>
              <a:t>());</a:t>
            </a:r>
          </a:p>
          <a:p>
            <a:r>
              <a:rPr lang="en-US" dirty="0"/>
              <a:t>		} </a:t>
            </a:r>
          </a:p>
          <a:p>
            <a:r>
              <a:rPr lang="en-US" dirty="0"/>
              <a:t>		catch (Exception e) </a:t>
            </a:r>
          </a:p>
          <a:p>
            <a:r>
              <a:rPr lang="en-US" dirty="0"/>
              <a:t>		{</a:t>
            </a:r>
          </a:p>
          <a:p>
            <a:r>
              <a:rPr lang="en-US" dirty="0"/>
              <a:t>    		</a:t>
            </a:r>
            <a:r>
              <a:rPr lang="en-US" dirty="0" err="1"/>
              <a:t>e.printStackTrace</a:t>
            </a:r>
            <a:r>
              <a:rPr lang="en-US" dirty="0"/>
              <a:t>();</a:t>
            </a:r>
          </a:p>
          <a:p>
            <a:r>
              <a:rPr lang="en-US" dirty="0"/>
              <a:t>		} </a:t>
            </a:r>
          </a:p>
          <a:p>
            <a:r>
              <a:rPr lang="en-US" dirty="0"/>
              <a:t>	}</a:t>
            </a:r>
          </a:p>
          <a:p>
            <a:r>
              <a:rPr lang="en-US" dirty="0"/>
              <a:t>}</a:t>
            </a:r>
          </a:p>
        </p:txBody>
      </p:sp>
    </p:spTree>
    <p:extLst>
      <p:ext uri="{BB962C8B-B14F-4D97-AF65-F5344CB8AC3E}">
        <p14:creationId xmlns:p14="http://schemas.microsoft.com/office/powerpoint/2010/main" val="112735371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67E971-00CE-43FF-8B82-5211DEAE3BF7}"/>
              </a:ext>
            </a:extLst>
          </p:cNvPr>
          <p:cNvSpPr>
            <a:spLocks noGrp="1"/>
          </p:cNvSpPr>
          <p:nvPr>
            <p:ph type="title"/>
          </p:nvPr>
        </p:nvSpPr>
        <p:spPr/>
        <p:txBody>
          <a:bodyPr>
            <a:normAutofit/>
          </a:bodyPr>
          <a:lstStyle/>
          <a:p>
            <a:r>
              <a:rPr lang="en-US" sz="4800" dirty="0"/>
              <a:t>Serialization</a:t>
            </a:r>
          </a:p>
        </p:txBody>
      </p:sp>
      <p:sp>
        <p:nvSpPr>
          <p:cNvPr id="4" name="Content Placeholder 3">
            <a:extLst>
              <a:ext uri="{FF2B5EF4-FFF2-40B4-BE49-F238E27FC236}">
                <a16:creationId xmlns:a16="http://schemas.microsoft.com/office/drawing/2014/main" id="{A188D2EE-F6EA-46D8-A876-D084A936D127}"/>
              </a:ext>
            </a:extLst>
          </p:cNvPr>
          <p:cNvSpPr>
            <a:spLocks noGrp="1"/>
          </p:cNvSpPr>
          <p:nvPr>
            <p:ph idx="1"/>
          </p:nvPr>
        </p:nvSpPr>
        <p:spPr>
          <a:xfrm>
            <a:off x="4377128" y="882512"/>
            <a:ext cx="7357671" cy="4573907"/>
          </a:xfrm>
        </p:spPr>
        <p:txBody>
          <a:bodyPr>
            <a:normAutofit/>
          </a:bodyPr>
          <a:lstStyle/>
          <a:p>
            <a:pPr algn="just">
              <a:buFont typeface="Wingdings" panose="05000000000000000000" pitchFamily="2" charset="2"/>
              <a:buChar char="v"/>
            </a:pPr>
            <a:r>
              <a:rPr lang="en-US" sz="4000" dirty="0"/>
              <a:t>Serialization is converting the state of an object into a byte stream. </a:t>
            </a:r>
          </a:p>
          <a:p>
            <a:pPr algn="just">
              <a:buFont typeface="Wingdings" panose="05000000000000000000" pitchFamily="2" charset="2"/>
              <a:buChar char="v"/>
            </a:pPr>
            <a:endParaRPr lang="en-US" sz="4000" dirty="0"/>
          </a:p>
          <a:p>
            <a:pPr algn="just">
              <a:buFont typeface="Wingdings" panose="05000000000000000000" pitchFamily="2" charset="2"/>
              <a:buChar char="v"/>
            </a:pPr>
            <a:r>
              <a:rPr lang="en-US" sz="4000" dirty="0"/>
              <a:t>It can be written into a file, transported through a network or stored into database.</a:t>
            </a:r>
          </a:p>
        </p:txBody>
      </p:sp>
      <p:sp>
        <p:nvSpPr>
          <p:cNvPr id="5" name="Text Placeholder 4">
            <a:extLst>
              <a:ext uri="{FF2B5EF4-FFF2-40B4-BE49-F238E27FC236}">
                <a16:creationId xmlns:a16="http://schemas.microsoft.com/office/drawing/2014/main" id="{C8F0B6E4-1274-45B0-9C9D-0F9D75A0A195}"/>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6190608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67E971-00CE-43FF-8B82-5211DEAE3BF7}"/>
              </a:ext>
            </a:extLst>
          </p:cNvPr>
          <p:cNvSpPr>
            <a:spLocks noGrp="1"/>
          </p:cNvSpPr>
          <p:nvPr>
            <p:ph type="title"/>
          </p:nvPr>
        </p:nvSpPr>
        <p:spPr>
          <a:xfrm>
            <a:off x="0" y="640080"/>
            <a:ext cx="4326965" cy="2286000"/>
          </a:xfrm>
        </p:spPr>
        <p:txBody>
          <a:bodyPr>
            <a:normAutofit/>
          </a:bodyPr>
          <a:lstStyle/>
          <a:p>
            <a:r>
              <a:rPr lang="en-US" sz="5400" dirty="0" err="1"/>
              <a:t>DeSerialization</a:t>
            </a:r>
            <a:endParaRPr lang="en-US" sz="5400" dirty="0"/>
          </a:p>
        </p:txBody>
      </p:sp>
      <p:sp>
        <p:nvSpPr>
          <p:cNvPr id="4" name="Content Placeholder 3">
            <a:extLst>
              <a:ext uri="{FF2B5EF4-FFF2-40B4-BE49-F238E27FC236}">
                <a16:creationId xmlns:a16="http://schemas.microsoft.com/office/drawing/2014/main" id="{A188D2EE-F6EA-46D8-A876-D084A936D127}"/>
              </a:ext>
            </a:extLst>
          </p:cNvPr>
          <p:cNvSpPr>
            <a:spLocks noGrp="1"/>
          </p:cNvSpPr>
          <p:nvPr>
            <p:ph idx="1"/>
          </p:nvPr>
        </p:nvSpPr>
        <p:spPr>
          <a:xfrm>
            <a:off x="4709214" y="1152334"/>
            <a:ext cx="6950635" cy="5257800"/>
          </a:xfrm>
        </p:spPr>
        <p:txBody>
          <a:bodyPr>
            <a:normAutofit/>
          </a:bodyPr>
          <a:lstStyle/>
          <a:p>
            <a:pPr marL="0" indent="0" algn="just">
              <a:buNone/>
            </a:pPr>
            <a:endParaRPr lang="en-US" sz="3600" dirty="0"/>
          </a:p>
          <a:p>
            <a:pPr marL="0" indent="0" algn="just">
              <a:buNone/>
            </a:pPr>
            <a:r>
              <a:rPr lang="en-US" sz="3600" dirty="0"/>
              <a:t>Deserialization is the reverse process where the byte stream is used to recreate the actual Java object in memory. </a:t>
            </a:r>
            <a:endParaRPr lang="en-US" sz="6000" dirty="0"/>
          </a:p>
        </p:txBody>
      </p:sp>
      <p:sp>
        <p:nvSpPr>
          <p:cNvPr id="5" name="Text Placeholder 4">
            <a:extLst>
              <a:ext uri="{FF2B5EF4-FFF2-40B4-BE49-F238E27FC236}">
                <a16:creationId xmlns:a16="http://schemas.microsoft.com/office/drawing/2014/main" id="{C8F0B6E4-1274-45B0-9C9D-0F9D75A0A195}"/>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753707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E89C-5D5D-4CB6-97CA-22B0351C7FF2}"/>
              </a:ext>
            </a:extLst>
          </p:cNvPr>
          <p:cNvSpPr>
            <a:spLocks noGrp="1"/>
          </p:cNvSpPr>
          <p:nvPr>
            <p:ph type="title"/>
          </p:nvPr>
        </p:nvSpPr>
        <p:spPr/>
        <p:txBody>
          <a:bodyPr/>
          <a:lstStyle/>
          <a:p>
            <a:endParaRPr lang="en-US"/>
          </a:p>
        </p:txBody>
      </p:sp>
      <p:pic>
        <p:nvPicPr>
          <p:cNvPr id="4100" name="Picture 4" descr="Image result for serialization in java geeks for geeks">
            <a:extLst>
              <a:ext uri="{FF2B5EF4-FFF2-40B4-BE49-F238E27FC236}">
                <a16:creationId xmlns:a16="http://schemas.microsoft.com/office/drawing/2014/main" id="{69BC81C0-1672-4F01-9F1D-B0F74D7B37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286"/>
          <a:stretch/>
        </p:blipFill>
        <p:spPr bwMode="auto">
          <a:xfrm>
            <a:off x="1027654" y="478972"/>
            <a:ext cx="10136691" cy="5430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4993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lated image">
            <a:extLst>
              <a:ext uri="{FF2B5EF4-FFF2-40B4-BE49-F238E27FC236}">
                <a16:creationId xmlns:a16="http://schemas.microsoft.com/office/drawing/2014/main" id="{ECB8330C-95E8-478C-8504-380FDF7CCA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330"/>
          <a:stretch/>
        </p:blipFill>
        <p:spPr bwMode="auto">
          <a:xfrm>
            <a:off x="880305" y="239841"/>
            <a:ext cx="10222661" cy="33887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lated image">
            <a:extLst>
              <a:ext uri="{FF2B5EF4-FFF2-40B4-BE49-F238E27FC236}">
                <a16:creationId xmlns:a16="http://schemas.microsoft.com/office/drawing/2014/main" id="{E8C06DA6-0753-4CC2-9758-99765357CF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772"/>
          <a:stretch/>
        </p:blipFill>
        <p:spPr bwMode="auto">
          <a:xfrm>
            <a:off x="383688" y="3296247"/>
            <a:ext cx="11157119" cy="2992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6908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08ED76-D90B-4D85-909F-1E1EFC2A4062}"/>
              </a:ext>
            </a:extLst>
          </p:cNvPr>
          <p:cNvSpPr>
            <a:spLocks noGrp="1"/>
          </p:cNvSpPr>
          <p:nvPr>
            <p:ph type="title"/>
          </p:nvPr>
        </p:nvSpPr>
        <p:spPr/>
        <p:txBody>
          <a:bodyPr/>
          <a:lstStyle/>
          <a:p>
            <a:r>
              <a:rPr lang="en-US" b="1" dirty="0"/>
              <a:t>Points to remember</a:t>
            </a:r>
            <a:endParaRPr lang="en-US" dirty="0"/>
          </a:p>
        </p:txBody>
      </p:sp>
      <p:sp>
        <p:nvSpPr>
          <p:cNvPr id="4" name="Content Placeholder 3">
            <a:extLst>
              <a:ext uri="{FF2B5EF4-FFF2-40B4-BE49-F238E27FC236}">
                <a16:creationId xmlns:a16="http://schemas.microsoft.com/office/drawing/2014/main" id="{B45B6651-B620-4524-B5F3-3EF2C1525ECD}"/>
              </a:ext>
            </a:extLst>
          </p:cNvPr>
          <p:cNvSpPr>
            <a:spLocks noGrp="1"/>
          </p:cNvSpPr>
          <p:nvPr>
            <p:ph idx="1"/>
          </p:nvPr>
        </p:nvSpPr>
        <p:spPr>
          <a:xfrm>
            <a:off x="1097280" y="1240529"/>
            <a:ext cx="10058400" cy="5060697"/>
          </a:xfrm>
        </p:spPr>
        <p:txBody>
          <a:bodyPr>
            <a:normAutofit/>
          </a:bodyPr>
          <a:lstStyle/>
          <a:p>
            <a:pPr algn="just"/>
            <a:r>
              <a:rPr lang="en-US" sz="2300" dirty="0"/>
              <a:t>Java object are serialized by implementing the </a:t>
            </a:r>
            <a:r>
              <a:rPr lang="en-US" sz="2300" b="1" dirty="0" err="1">
                <a:solidFill>
                  <a:srgbClr val="002060"/>
                </a:solidFill>
              </a:rPr>
              <a:t>java.io.Serializable</a:t>
            </a:r>
            <a:r>
              <a:rPr lang="en-US" sz="2300" dirty="0"/>
              <a:t> </a:t>
            </a:r>
            <a:r>
              <a:rPr lang="en-US" b="1" dirty="0"/>
              <a:t>marker </a:t>
            </a:r>
            <a:r>
              <a:rPr lang="en-US" sz="2300" dirty="0"/>
              <a:t>interface.</a:t>
            </a:r>
          </a:p>
          <a:p>
            <a:pPr algn="just"/>
            <a:endParaRPr lang="en-US" sz="2300" dirty="0"/>
          </a:p>
          <a:p>
            <a:pPr algn="just"/>
            <a:r>
              <a:rPr lang="en-US" sz="2300" b="1" dirty="0" err="1">
                <a:solidFill>
                  <a:srgbClr val="FF0000"/>
                </a:solidFill>
              </a:rPr>
              <a:t>ObjectOutputStream</a:t>
            </a:r>
            <a:r>
              <a:rPr lang="en-US" sz="2300" dirty="0"/>
              <a:t> class contains </a:t>
            </a:r>
            <a:r>
              <a:rPr lang="en-US" sz="2300" b="1" dirty="0" err="1">
                <a:solidFill>
                  <a:srgbClr val="FF0000"/>
                </a:solidFill>
              </a:rPr>
              <a:t>writeObject</a:t>
            </a:r>
            <a:r>
              <a:rPr lang="en-US" sz="2300" b="1" dirty="0">
                <a:solidFill>
                  <a:srgbClr val="FF0000"/>
                </a:solidFill>
              </a:rPr>
              <a:t>()</a:t>
            </a:r>
            <a:r>
              <a:rPr lang="en-US" sz="2300" dirty="0"/>
              <a:t> method for serializing an Object.</a:t>
            </a:r>
          </a:p>
          <a:p>
            <a:pPr algn="just"/>
            <a:endParaRPr lang="en-US" sz="2300" dirty="0"/>
          </a:p>
          <a:p>
            <a:pPr algn="just"/>
            <a:endParaRPr lang="en-US" sz="2300" dirty="0"/>
          </a:p>
          <a:p>
            <a:pPr algn="just"/>
            <a:endParaRPr lang="en-US" sz="2300" dirty="0"/>
          </a:p>
          <a:p>
            <a:pPr algn="just"/>
            <a:r>
              <a:rPr lang="en-US" sz="2300" b="1" dirty="0" err="1">
                <a:solidFill>
                  <a:srgbClr val="FF0000"/>
                </a:solidFill>
              </a:rPr>
              <a:t>ObjectInputStream</a:t>
            </a:r>
            <a:r>
              <a:rPr lang="en-US" sz="2300" dirty="0"/>
              <a:t> class contains </a:t>
            </a:r>
            <a:r>
              <a:rPr lang="en-US" sz="2300" b="1" dirty="0" err="1">
                <a:solidFill>
                  <a:srgbClr val="FF0000"/>
                </a:solidFill>
              </a:rPr>
              <a:t>readObject</a:t>
            </a:r>
            <a:r>
              <a:rPr lang="en-US" sz="2300" b="1" dirty="0">
                <a:solidFill>
                  <a:srgbClr val="FF0000"/>
                </a:solidFill>
              </a:rPr>
              <a:t>()</a:t>
            </a:r>
            <a:r>
              <a:rPr lang="en-US" sz="2300" dirty="0"/>
              <a:t> method for deserializing an object.</a:t>
            </a:r>
          </a:p>
        </p:txBody>
      </p:sp>
      <p:sp>
        <p:nvSpPr>
          <p:cNvPr id="6" name="Rectangle: Rounded Corners 5">
            <a:extLst>
              <a:ext uri="{FF2B5EF4-FFF2-40B4-BE49-F238E27FC236}">
                <a16:creationId xmlns:a16="http://schemas.microsoft.com/office/drawing/2014/main" id="{1287B03C-DC1A-47DA-B74A-67905F3E4DCE}"/>
              </a:ext>
            </a:extLst>
          </p:cNvPr>
          <p:cNvSpPr/>
          <p:nvPr/>
        </p:nvSpPr>
        <p:spPr>
          <a:xfrm>
            <a:off x="2191657" y="2856477"/>
            <a:ext cx="8011886" cy="914400"/>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public final void </a:t>
            </a:r>
            <a:r>
              <a:rPr lang="en-US" sz="2400" b="1" dirty="0" err="1"/>
              <a:t>writeObject</a:t>
            </a:r>
            <a:r>
              <a:rPr lang="en-US" sz="2400" dirty="0"/>
              <a:t>(Object obj)  throws </a:t>
            </a:r>
            <a:r>
              <a:rPr lang="en-US" sz="2400" dirty="0" err="1"/>
              <a:t>IOException</a:t>
            </a:r>
            <a:endParaRPr lang="en-US" sz="2400" dirty="0"/>
          </a:p>
        </p:txBody>
      </p:sp>
      <p:sp>
        <p:nvSpPr>
          <p:cNvPr id="9" name="Rectangle: Rounded Corners 8">
            <a:extLst>
              <a:ext uri="{FF2B5EF4-FFF2-40B4-BE49-F238E27FC236}">
                <a16:creationId xmlns:a16="http://schemas.microsoft.com/office/drawing/2014/main" id="{B552E654-732B-4804-9F9C-F94E493D5D8E}"/>
              </a:ext>
            </a:extLst>
          </p:cNvPr>
          <p:cNvSpPr/>
          <p:nvPr/>
        </p:nvSpPr>
        <p:spPr>
          <a:xfrm>
            <a:off x="1097280" y="4929625"/>
            <a:ext cx="10058400" cy="914400"/>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public final Object </a:t>
            </a:r>
            <a:r>
              <a:rPr lang="en-US" sz="2400" b="1" dirty="0" err="1"/>
              <a:t>readObject</a:t>
            </a:r>
            <a:r>
              <a:rPr lang="en-US" sz="2400" dirty="0"/>
              <a:t>() throws </a:t>
            </a:r>
            <a:r>
              <a:rPr lang="en-US" sz="2400" dirty="0" err="1"/>
              <a:t>IOException</a:t>
            </a:r>
            <a:r>
              <a:rPr lang="en-US" sz="2400" dirty="0"/>
              <a:t>, </a:t>
            </a:r>
            <a:r>
              <a:rPr lang="en-US" sz="2400" dirty="0" err="1"/>
              <a:t>ClassNotFoundException</a:t>
            </a:r>
            <a:endParaRPr lang="en-US" sz="2400" dirty="0"/>
          </a:p>
        </p:txBody>
      </p:sp>
    </p:spTree>
    <p:extLst>
      <p:ext uri="{BB962C8B-B14F-4D97-AF65-F5344CB8AC3E}">
        <p14:creationId xmlns:p14="http://schemas.microsoft.com/office/powerpoint/2010/main" val="1660770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JDK, JRE and JVM</a:t>
            </a:r>
          </a:p>
        </p:txBody>
      </p:sp>
      <p:sp>
        <p:nvSpPr>
          <p:cNvPr id="4" name="Content Placeholder 3"/>
          <p:cNvSpPr>
            <a:spLocks noGrp="1"/>
          </p:cNvSpPr>
          <p:nvPr>
            <p:ph idx="1"/>
          </p:nvPr>
        </p:nvSpPr>
        <p:spPr/>
        <p:txBody>
          <a:bodyPr>
            <a:normAutofit/>
          </a:bodyPr>
          <a:lstStyle/>
          <a:p>
            <a:pPr>
              <a:lnSpc>
                <a:spcPct val="150000"/>
              </a:lnSpc>
            </a:pPr>
            <a:r>
              <a:rPr lang="en-US" sz="3600" dirty="0"/>
              <a:t>The </a:t>
            </a:r>
            <a:r>
              <a:rPr lang="en-US" sz="3600" b="1" u="sng" dirty="0"/>
              <a:t>JVM</a:t>
            </a:r>
            <a:r>
              <a:rPr lang="en-US" sz="3600" dirty="0"/>
              <a:t> performs following main tasks:</a:t>
            </a:r>
          </a:p>
          <a:p>
            <a:pPr lvl="1">
              <a:lnSpc>
                <a:spcPct val="150000"/>
              </a:lnSpc>
            </a:pPr>
            <a:r>
              <a:rPr lang="en-US" sz="3200" dirty="0"/>
              <a:t>Loads code</a:t>
            </a:r>
          </a:p>
          <a:p>
            <a:pPr lvl="1">
              <a:lnSpc>
                <a:spcPct val="150000"/>
              </a:lnSpc>
            </a:pPr>
            <a:r>
              <a:rPr lang="en-US" sz="3200" dirty="0"/>
              <a:t>Verifies code</a:t>
            </a:r>
          </a:p>
          <a:p>
            <a:pPr lvl="1">
              <a:lnSpc>
                <a:spcPct val="150000"/>
              </a:lnSpc>
            </a:pPr>
            <a:r>
              <a:rPr lang="en-US" sz="3200" dirty="0"/>
              <a:t>Executes code</a:t>
            </a:r>
          </a:p>
          <a:p>
            <a:pPr lvl="1">
              <a:lnSpc>
                <a:spcPct val="150000"/>
              </a:lnSpc>
            </a:pPr>
            <a:r>
              <a:rPr lang="en-US" sz="3200" dirty="0"/>
              <a:t>Provides runtime environment</a:t>
            </a:r>
          </a:p>
          <a:p>
            <a:pPr>
              <a:lnSpc>
                <a:spcPct val="150000"/>
              </a:lnSpc>
            </a:pPr>
            <a:endParaRPr lang="en-US" sz="3600" dirty="0"/>
          </a:p>
        </p:txBody>
      </p:sp>
    </p:spTree>
    <p:extLst>
      <p:ext uri="{BB962C8B-B14F-4D97-AF65-F5344CB8AC3E}">
        <p14:creationId xmlns:p14="http://schemas.microsoft.com/office/powerpoint/2010/main" val="327519582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44EF-06CF-4022-B208-DEAA70946E08}"/>
              </a:ext>
            </a:extLst>
          </p:cNvPr>
          <p:cNvSpPr>
            <a:spLocks noGrp="1"/>
          </p:cNvSpPr>
          <p:nvPr>
            <p:ph type="title"/>
          </p:nvPr>
        </p:nvSpPr>
        <p:spPr/>
        <p:txBody>
          <a:bodyPr/>
          <a:lstStyle/>
          <a:p>
            <a:r>
              <a:rPr lang="en-US" b="1" dirty="0"/>
              <a:t>Points to remember</a:t>
            </a:r>
            <a:endParaRPr lang="en-US" dirty="0"/>
          </a:p>
        </p:txBody>
      </p:sp>
      <p:sp>
        <p:nvSpPr>
          <p:cNvPr id="3" name="Content Placeholder 2">
            <a:extLst>
              <a:ext uri="{FF2B5EF4-FFF2-40B4-BE49-F238E27FC236}">
                <a16:creationId xmlns:a16="http://schemas.microsoft.com/office/drawing/2014/main" id="{7F9B4619-AB49-4D54-BB5D-67A3445247D1}"/>
              </a:ext>
            </a:extLst>
          </p:cNvPr>
          <p:cNvSpPr>
            <a:spLocks noGrp="1"/>
          </p:cNvSpPr>
          <p:nvPr>
            <p:ph idx="1"/>
          </p:nvPr>
        </p:nvSpPr>
        <p:spPr/>
        <p:txBody>
          <a:bodyPr>
            <a:normAutofit/>
          </a:bodyPr>
          <a:lstStyle/>
          <a:p>
            <a:pPr algn="just"/>
            <a:r>
              <a:rPr lang="en-US" sz="2800" dirty="0"/>
              <a:t> Only non-static data members are saved via Serialization process.</a:t>
            </a:r>
          </a:p>
          <a:p>
            <a:pPr algn="just"/>
            <a:endParaRPr lang="en-US" sz="2800" dirty="0"/>
          </a:p>
          <a:p>
            <a:pPr algn="just"/>
            <a:r>
              <a:rPr lang="en-US" sz="2800" dirty="0"/>
              <a:t>Static and transient data members are not saved via Serialization.</a:t>
            </a:r>
          </a:p>
          <a:p>
            <a:pPr algn="just"/>
            <a:endParaRPr lang="en-US" sz="2800" dirty="0"/>
          </a:p>
          <a:p>
            <a:pPr algn="just"/>
            <a:r>
              <a:rPr lang="en-US" sz="2800" dirty="0"/>
              <a:t>Serializable is a </a:t>
            </a:r>
            <a:r>
              <a:rPr lang="en-US" sz="2800" b="1" dirty="0"/>
              <a:t>marker interface.</a:t>
            </a:r>
          </a:p>
          <a:p>
            <a:pPr algn="just"/>
            <a:endParaRPr lang="en-US" sz="2800" b="1" dirty="0"/>
          </a:p>
          <a:p>
            <a:pPr algn="just"/>
            <a:r>
              <a:rPr lang="en-US" sz="2800" dirty="0"/>
              <a:t>Constructor of object is never called when an object is deserialized.</a:t>
            </a:r>
          </a:p>
          <a:p>
            <a:pPr algn="just"/>
            <a:endParaRPr lang="en-US" sz="2800" dirty="0"/>
          </a:p>
          <a:p>
            <a:pPr algn="just"/>
            <a:r>
              <a:rPr lang="en-US" sz="2800" dirty="0" err="1"/>
              <a:t>InvalidClassException</a:t>
            </a:r>
            <a:r>
              <a:rPr lang="en-US" sz="2800" dirty="0"/>
              <a:t>  may occur on </a:t>
            </a:r>
            <a:r>
              <a:rPr lang="en-US" sz="2800" dirty="0" err="1"/>
              <a:t>DeSerialization</a:t>
            </a:r>
            <a:endParaRPr lang="en-US" sz="2800" dirty="0"/>
          </a:p>
        </p:txBody>
      </p:sp>
    </p:spTree>
    <p:extLst>
      <p:ext uri="{BB962C8B-B14F-4D97-AF65-F5344CB8AC3E}">
        <p14:creationId xmlns:p14="http://schemas.microsoft.com/office/powerpoint/2010/main" val="199684493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2EC435-7F6E-41D3-A3FA-2D0C3AA8A61F}"/>
              </a:ext>
            </a:extLst>
          </p:cNvPr>
          <p:cNvSpPr/>
          <p:nvPr/>
        </p:nvSpPr>
        <p:spPr>
          <a:xfrm>
            <a:off x="217715" y="1458355"/>
            <a:ext cx="4455885" cy="34778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dirty="0"/>
              <a:t>import java.io.*;</a:t>
            </a:r>
          </a:p>
          <a:p>
            <a:r>
              <a:rPr lang="en-US" sz="2000" dirty="0"/>
              <a:t>class Student </a:t>
            </a:r>
            <a:r>
              <a:rPr lang="en-US" sz="2000" dirty="0">
                <a:solidFill>
                  <a:srgbClr val="FF0000"/>
                </a:solidFill>
              </a:rPr>
              <a:t>implements</a:t>
            </a:r>
            <a:r>
              <a:rPr lang="en-US" sz="2000" dirty="0"/>
              <a:t> </a:t>
            </a:r>
            <a:r>
              <a:rPr lang="en-US" sz="2000" dirty="0">
                <a:solidFill>
                  <a:srgbClr val="00B050"/>
                </a:solidFill>
              </a:rPr>
              <a:t>Serializable</a:t>
            </a:r>
          </a:p>
          <a:p>
            <a:r>
              <a:rPr lang="en-US" sz="2000" dirty="0"/>
              <a:t>{</a:t>
            </a:r>
          </a:p>
          <a:p>
            <a:r>
              <a:rPr lang="en-US" sz="2000" dirty="0"/>
              <a:t>	int age; String </a:t>
            </a:r>
            <a:r>
              <a:rPr lang="en-US" sz="2000" dirty="0" err="1"/>
              <a:t>name,addr</a:t>
            </a:r>
            <a:r>
              <a:rPr lang="en-US" sz="2000" dirty="0"/>
              <a:t>;</a:t>
            </a:r>
          </a:p>
          <a:p>
            <a:r>
              <a:rPr lang="en-US" sz="2000" dirty="0"/>
              <a:t>	Student(int </a:t>
            </a:r>
            <a:r>
              <a:rPr lang="en-US" sz="2000" dirty="0" err="1"/>
              <a:t>a,String</a:t>
            </a:r>
            <a:r>
              <a:rPr lang="en-US" sz="2000" dirty="0"/>
              <a:t> </a:t>
            </a:r>
            <a:r>
              <a:rPr lang="en-US" sz="2000" dirty="0" err="1"/>
              <a:t>n,String</a:t>
            </a:r>
            <a:r>
              <a:rPr lang="en-US" sz="2000" dirty="0"/>
              <a:t> add)</a:t>
            </a:r>
          </a:p>
          <a:p>
            <a:r>
              <a:rPr lang="en-US" sz="2000" dirty="0"/>
              <a:t>	{</a:t>
            </a:r>
          </a:p>
          <a:p>
            <a:r>
              <a:rPr lang="en-US" sz="2000" dirty="0"/>
              <a:t>		</a:t>
            </a:r>
            <a:r>
              <a:rPr lang="en-US" sz="2000" dirty="0" err="1"/>
              <a:t>this.age</a:t>
            </a:r>
            <a:r>
              <a:rPr lang="en-US" sz="2000" dirty="0"/>
              <a:t> = a;</a:t>
            </a:r>
          </a:p>
          <a:p>
            <a:r>
              <a:rPr lang="en-US" sz="2000" dirty="0"/>
              <a:t>		this.name = n;</a:t>
            </a:r>
          </a:p>
          <a:p>
            <a:r>
              <a:rPr lang="en-US" sz="2000" dirty="0"/>
              <a:t>		</a:t>
            </a:r>
            <a:r>
              <a:rPr lang="en-US" sz="2000" dirty="0" err="1"/>
              <a:t>this.addr</a:t>
            </a:r>
            <a:r>
              <a:rPr lang="en-US" sz="2000" dirty="0"/>
              <a:t> = add;</a:t>
            </a:r>
          </a:p>
          <a:p>
            <a:r>
              <a:rPr lang="en-US" sz="2000" dirty="0"/>
              <a:t>	}</a:t>
            </a:r>
          </a:p>
          <a:p>
            <a:r>
              <a:rPr lang="en-US" sz="2000" dirty="0"/>
              <a:t>}</a:t>
            </a:r>
          </a:p>
        </p:txBody>
      </p:sp>
      <p:sp>
        <p:nvSpPr>
          <p:cNvPr id="5" name="Rectangle 4">
            <a:extLst>
              <a:ext uri="{FF2B5EF4-FFF2-40B4-BE49-F238E27FC236}">
                <a16:creationId xmlns:a16="http://schemas.microsoft.com/office/drawing/2014/main" id="{54082E50-59E4-4407-A435-4A28C3373F1F}"/>
              </a:ext>
            </a:extLst>
          </p:cNvPr>
          <p:cNvSpPr/>
          <p:nvPr/>
        </p:nvSpPr>
        <p:spPr>
          <a:xfrm>
            <a:off x="5152571" y="1458355"/>
            <a:ext cx="6821714" cy="34163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class </a:t>
            </a:r>
            <a:r>
              <a:rPr lang="en-US" dirty="0" err="1"/>
              <a:t>SerializationDemo</a:t>
            </a:r>
            <a:endParaRPr lang="en-US" dirty="0"/>
          </a:p>
          <a:p>
            <a:r>
              <a:rPr lang="en-US" dirty="0"/>
              <a:t>{</a:t>
            </a:r>
          </a:p>
          <a:p>
            <a:r>
              <a:rPr lang="en-US" dirty="0"/>
              <a:t>	public static void main(String[] </a:t>
            </a:r>
            <a:r>
              <a:rPr lang="en-US" dirty="0" err="1"/>
              <a:t>args</a:t>
            </a:r>
            <a:r>
              <a:rPr lang="en-US" dirty="0"/>
              <a:t>) throws Exception</a:t>
            </a:r>
          </a:p>
          <a:p>
            <a:r>
              <a:rPr lang="en-US" dirty="0"/>
              <a:t>	{</a:t>
            </a:r>
          </a:p>
          <a:p>
            <a:r>
              <a:rPr lang="en-US" dirty="0"/>
              <a:t>		</a:t>
            </a:r>
            <a:r>
              <a:rPr lang="en-US" dirty="0" err="1"/>
              <a:t>FileOutputStream</a:t>
            </a:r>
            <a:r>
              <a:rPr lang="en-US" dirty="0"/>
              <a:t> </a:t>
            </a:r>
            <a:r>
              <a:rPr lang="en-US" dirty="0" err="1"/>
              <a:t>fos</a:t>
            </a:r>
            <a:r>
              <a:rPr lang="en-US" dirty="0"/>
              <a:t> = new </a:t>
            </a:r>
            <a:r>
              <a:rPr lang="en-US" dirty="0" err="1"/>
              <a:t>FileOutputStream</a:t>
            </a:r>
            <a:r>
              <a:rPr lang="en-US" dirty="0"/>
              <a:t>("serial1.txt");</a:t>
            </a:r>
          </a:p>
          <a:p>
            <a:r>
              <a:rPr lang="en-US" dirty="0"/>
              <a:t>		</a:t>
            </a:r>
            <a:r>
              <a:rPr lang="en-US" dirty="0" err="1"/>
              <a:t>ObjectOutputStream</a:t>
            </a:r>
            <a:r>
              <a:rPr lang="en-US" dirty="0"/>
              <a:t> </a:t>
            </a:r>
            <a:r>
              <a:rPr lang="en-US" dirty="0" err="1"/>
              <a:t>oos</a:t>
            </a:r>
            <a:r>
              <a:rPr lang="en-US" dirty="0"/>
              <a:t> = new </a:t>
            </a:r>
            <a:r>
              <a:rPr lang="en-US" dirty="0" err="1"/>
              <a:t>ObjectOutputStream</a:t>
            </a:r>
            <a:r>
              <a:rPr lang="en-US" dirty="0"/>
              <a:t>(</a:t>
            </a:r>
            <a:r>
              <a:rPr lang="en-US" dirty="0" err="1"/>
              <a:t>fos</a:t>
            </a:r>
            <a:r>
              <a:rPr lang="en-US" dirty="0"/>
              <a:t>);</a:t>
            </a:r>
          </a:p>
          <a:p>
            <a:r>
              <a:rPr lang="en-US" dirty="0"/>
              <a:t>		Student s = new Student(34,"kiruba","erode");</a:t>
            </a:r>
          </a:p>
          <a:p>
            <a:r>
              <a:rPr lang="en-US" dirty="0"/>
              <a:t>		</a:t>
            </a:r>
            <a:r>
              <a:rPr lang="en-US" dirty="0" err="1"/>
              <a:t>oos.writeObject</a:t>
            </a:r>
            <a:r>
              <a:rPr lang="en-US" dirty="0"/>
              <a:t>(s);</a:t>
            </a:r>
          </a:p>
          <a:p>
            <a:r>
              <a:rPr lang="en-US" dirty="0"/>
              <a:t>		</a:t>
            </a:r>
            <a:r>
              <a:rPr lang="en-US" dirty="0" err="1"/>
              <a:t>oos.close</a:t>
            </a:r>
            <a:r>
              <a:rPr lang="en-US" dirty="0"/>
              <a:t>();</a:t>
            </a:r>
          </a:p>
          <a:p>
            <a:r>
              <a:rPr lang="en-US" dirty="0"/>
              <a:t>		</a:t>
            </a:r>
            <a:r>
              <a:rPr lang="en-US" dirty="0" err="1"/>
              <a:t>fos.close</a:t>
            </a:r>
            <a:r>
              <a:rPr lang="en-US" dirty="0"/>
              <a:t>();</a:t>
            </a:r>
          </a:p>
          <a:p>
            <a:r>
              <a:rPr lang="en-US" dirty="0"/>
              <a:t>	}</a:t>
            </a:r>
          </a:p>
          <a:p>
            <a:r>
              <a:rPr lang="en-US" dirty="0"/>
              <a:t>}</a:t>
            </a:r>
          </a:p>
        </p:txBody>
      </p:sp>
      <p:sp>
        <p:nvSpPr>
          <p:cNvPr id="6" name="Title 5">
            <a:extLst>
              <a:ext uri="{FF2B5EF4-FFF2-40B4-BE49-F238E27FC236}">
                <a16:creationId xmlns:a16="http://schemas.microsoft.com/office/drawing/2014/main" id="{5CBAC461-EAF4-4E51-A183-675537F306C1}"/>
              </a:ext>
            </a:extLst>
          </p:cNvPr>
          <p:cNvSpPr>
            <a:spLocks noGrp="1"/>
          </p:cNvSpPr>
          <p:nvPr>
            <p:ph type="title"/>
          </p:nvPr>
        </p:nvSpPr>
        <p:spPr/>
        <p:txBody>
          <a:bodyPr/>
          <a:lstStyle/>
          <a:p>
            <a:r>
              <a:rPr lang="en-US" dirty="0"/>
              <a:t>Serialization</a:t>
            </a:r>
          </a:p>
        </p:txBody>
      </p:sp>
    </p:spTree>
    <p:extLst>
      <p:ext uri="{BB962C8B-B14F-4D97-AF65-F5344CB8AC3E}">
        <p14:creationId xmlns:p14="http://schemas.microsoft.com/office/powerpoint/2010/main" val="347246836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01136-8057-4446-8C4E-E9498B3A4897}"/>
              </a:ext>
            </a:extLst>
          </p:cNvPr>
          <p:cNvSpPr>
            <a:spLocks noGrp="1"/>
          </p:cNvSpPr>
          <p:nvPr>
            <p:ph type="title"/>
          </p:nvPr>
        </p:nvSpPr>
        <p:spPr/>
        <p:txBody>
          <a:bodyPr/>
          <a:lstStyle/>
          <a:p>
            <a:r>
              <a:rPr lang="en-US" dirty="0" err="1"/>
              <a:t>DeSerialization</a:t>
            </a:r>
            <a:endParaRPr lang="en-US" dirty="0"/>
          </a:p>
        </p:txBody>
      </p:sp>
      <p:sp>
        <p:nvSpPr>
          <p:cNvPr id="3" name="Rectangle 2">
            <a:extLst>
              <a:ext uri="{FF2B5EF4-FFF2-40B4-BE49-F238E27FC236}">
                <a16:creationId xmlns:a16="http://schemas.microsoft.com/office/drawing/2014/main" id="{0B55843E-A409-43CB-8B0A-45E4A52C88CD}"/>
              </a:ext>
            </a:extLst>
          </p:cNvPr>
          <p:cNvSpPr/>
          <p:nvPr/>
        </p:nvSpPr>
        <p:spPr>
          <a:xfrm>
            <a:off x="1706879" y="1430554"/>
            <a:ext cx="8839201" cy="4524315"/>
          </a:xfrm>
          <a:prstGeom prst="rect">
            <a:avLst/>
          </a:prstGeom>
        </p:spPr>
        <p:txBody>
          <a:bodyPr wrap="square">
            <a:spAutoFit/>
          </a:bodyPr>
          <a:lstStyle/>
          <a:p>
            <a:r>
              <a:rPr lang="en-US" sz="2400" dirty="0"/>
              <a:t>class </a:t>
            </a:r>
            <a:r>
              <a:rPr lang="en-US" sz="2400" dirty="0" err="1">
                <a:solidFill>
                  <a:srgbClr val="C00000"/>
                </a:solidFill>
              </a:rPr>
              <a:t>DeSerializationDemo</a:t>
            </a:r>
            <a:endParaRPr lang="en-US" sz="2400" dirty="0">
              <a:solidFill>
                <a:srgbClr val="C00000"/>
              </a:solidFill>
            </a:endParaRPr>
          </a:p>
          <a:p>
            <a:r>
              <a:rPr lang="en-US" sz="2400" dirty="0"/>
              <a:t>{</a:t>
            </a:r>
          </a:p>
          <a:p>
            <a:r>
              <a:rPr lang="en-US" sz="2400" dirty="0"/>
              <a:t>	public static void main(String[] </a:t>
            </a:r>
            <a:r>
              <a:rPr lang="en-US" sz="2400" dirty="0" err="1"/>
              <a:t>args</a:t>
            </a:r>
            <a:r>
              <a:rPr lang="en-US" sz="2400" dirty="0"/>
              <a:t>) throws Exception</a:t>
            </a:r>
          </a:p>
          <a:p>
            <a:r>
              <a:rPr lang="en-US" sz="2400" dirty="0"/>
              <a:t>	{</a:t>
            </a:r>
          </a:p>
          <a:p>
            <a:r>
              <a:rPr lang="en-US" sz="2400" dirty="0"/>
              <a:t>		</a:t>
            </a:r>
            <a:r>
              <a:rPr lang="en-US" sz="2400" dirty="0" err="1">
                <a:solidFill>
                  <a:srgbClr val="00B050"/>
                </a:solidFill>
              </a:rPr>
              <a:t>FileInputStream</a:t>
            </a:r>
            <a:r>
              <a:rPr lang="en-US" sz="2400" dirty="0"/>
              <a:t> </a:t>
            </a:r>
            <a:r>
              <a:rPr lang="en-US" sz="2400" dirty="0" err="1"/>
              <a:t>fis</a:t>
            </a:r>
            <a:r>
              <a:rPr lang="en-US" sz="2400" dirty="0"/>
              <a:t> = new </a:t>
            </a:r>
            <a:r>
              <a:rPr lang="en-US" sz="2400" dirty="0" err="1">
                <a:solidFill>
                  <a:srgbClr val="00B050"/>
                </a:solidFill>
              </a:rPr>
              <a:t>FileInputStream</a:t>
            </a:r>
            <a:r>
              <a:rPr lang="en-US" sz="2400" dirty="0"/>
              <a:t>("serial.txt");</a:t>
            </a:r>
          </a:p>
          <a:p>
            <a:r>
              <a:rPr lang="en-US" sz="2400" dirty="0"/>
              <a:t>		</a:t>
            </a:r>
            <a:r>
              <a:rPr lang="en-US" sz="2400" dirty="0" err="1">
                <a:solidFill>
                  <a:srgbClr val="FF0000"/>
                </a:solidFill>
              </a:rPr>
              <a:t>ObjectInputStream</a:t>
            </a:r>
            <a:r>
              <a:rPr lang="en-US" sz="2400" dirty="0"/>
              <a:t> </a:t>
            </a:r>
            <a:r>
              <a:rPr lang="en-US" sz="2400" dirty="0" err="1"/>
              <a:t>ois</a:t>
            </a:r>
            <a:r>
              <a:rPr lang="en-US" sz="2400" dirty="0"/>
              <a:t> = new </a:t>
            </a:r>
            <a:r>
              <a:rPr lang="en-US" sz="2400" dirty="0" err="1">
                <a:solidFill>
                  <a:srgbClr val="FF0000"/>
                </a:solidFill>
              </a:rPr>
              <a:t>ObjectInputStream</a:t>
            </a:r>
            <a:r>
              <a:rPr lang="en-US" sz="2400" dirty="0"/>
              <a:t>(</a:t>
            </a:r>
            <a:r>
              <a:rPr lang="en-US" sz="2400" dirty="0" err="1"/>
              <a:t>fis</a:t>
            </a:r>
            <a:r>
              <a:rPr lang="en-US" sz="2400" dirty="0"/>
              <a:t>);</a:t>
            </a:r>
          </a:p>
          <a:p>
            <a:r>
              <a:rPr lang="en-US" sz="2400" dirty="0"/>
              <a:t>		</a:t>
            </a:r>
            <a:r>
              <a:rPr lang="en-US" sz="2400" dirty="0">
                <a:solidFill>
                  <a:srgbClr val="002060"/>
                </a:solidFill>
              </a:rPr>
              <a:t>Student</a:t>
            </a:r>
            <a:r>
              <a:rPr lang="en-US" sz="2400" dirty="0"/>
              <a:t> s = (</a:t>
            </a:r>
            <a:r>
              <a:rPr lang="en-US" sz="2400" dirty="0">
                <a:solidFill>
                  <a:srgbClr val="002060"/>
                </a:solidFill>
              </a:rPr>
              <a:t>Student</a:t>
            </a:r>
            <a:r>
              <a:rPr lang="en-US" sz="2400" dirty="0"/>
              <a:t>)</a:t>
            </a:r>
            <a:r>
              <a:rPr lang="en-US" sz="2400" dirty="0" err="1"/>
              <a:t>ois.</a:t>
            </a:r>
            <a:r>
              <a:rPr lang="en-US" sz="2400" dirty="0" err="1">
                <a:solidFill>
                  <a:srgbClr val="F30381"/>
                </a:solidFill>
              </a:rPr>
              <a:t>readObject</a:t>
            </a:r>
            <a:r>
              <a:rPr lang="en-US" sz="2400" dirty="0"/>
              <a:t>();</a:t>
            </a:r>
          </a:p>
          <a:p>
            <a:r>
              <a:rPr lang="en-US" sz="2400" dirty="0"/>
              <a:t>		</a:t>
            </a:r>
            <a:r>
              <a:rPr lang="en-US" sz="2400" dirty="0" err="1"/>
              <a:t>System.out.println</a:t>
            </a:r>
            <a:r>
              <a:rPr lang="en-US" sz="2400" dirty="0"/>
              <a:t>(</a:t>
            </a:r>
            <a:r>
              <a:rPr lang="en-US" sz="2400" dirty="0" err="1"/>
              <a:t>s.age</a:t>
            </a:r>
            <a:r>
              <a:rPr lang="en-US" sz="2400" dirty="0"/>
              <a:t>);</a:t>
            </a:r>
          </a:p>
          <a:p>
            <a:r>
              <a:rPr lang="en-US" sz="2400" dirty="0"/>
              <a:t>		</a:t>
            </a:r>
            <a:r>
              <a:rPr lang="en-US" sz="2400" dirty="0" err="1"/>
              <a:t>System.out.println</a:t>
            </a:r>
            <a:r>
              <a:rPr lang="en-US" sz="2400" dirty="0"/>
              <a:t>(s.name);</a:t>
            </a:r>
          </a:p>
          <a:p>
            <a:r>
              <a:rPr lang="en-US" sz="2400" dirty="0"/>
              <a:t>		</a:t>
            </a:r>
            <a:r>
              <a:rPr lang="en-US" sz="2400" dirty="0" err="1"/>
              <a:t>System.out.println</a:t>
            </a:r>
            <a:r>
              <a:rPr lang="en-US" sz="2400" dirty="0"/>
              <a:t>(</a:t>
            </a:r>
            <a:r>
              <a:rPr lang="en-US" sz="2400" dirty="0" err="1"/>
              <a:t>s.addr</a:t>
            </a:r>
            <a:r>
              <a:rPr lang="en-US" sz="2400" dirty="0"/>
              <a:t>);</a:t>
            </a:r>
          </a:p>
          <a:p>
            <a:r>
              <a:rPr lang="en-US" sz="2400" dirty="0"/>
              <a:t>	}</a:t>
            </a:r>
          </a:p>
          <a:p>
            <a:r>
              <a:rPr lang="en-US" sz="2400" dirty="0"/>
              <a:t>}</a:t>
            </a:r>
          </a:p>
        </p:txBody>
      </p:sp>
    </p:spTree>
    <p:extLst>
      <p:ext uri="{BB962C8B-B14F-4D97-AF65-F5344CB8AC3E}">
        <p14:creationId xmlns:p14="http://schemas.microsoft.com/office/powerpoint/2010/main" val="8032490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9DDF8-F913-4923-8605-E7568B1B462D}"/>
              </a:ext>
            </a:extLst>
          </p:cNvPr>
          <p:cNvSpPr>
            <a:spLocks noGrp="1"/>
          </p:cNvSpPr>
          <p:nvPr>
            <p:ph type="title"/>
          </p:nvPr>
        </p:nvSpPr>
        <p:spPr/>
        <p:txBody>
          <a:bodyPr/>
          <a:lstStyle/>
          <a:p>
            <a:endParaRPr lang="en-US"/>
          </a:p>
        </p:txBody>
      </p:sp>
      <p:pic>
        <p:nvPicPr>
          <p:cNvPr id="3" name="Picture 2" descr="Image result for error">
            <a:extLst>
              <a:ext uri="{FF2B5EF4-FFF2-40B4-BE49-F238E27FC236}">
                <a16:creationId xmlns:a16="http://schemas.microsoft.com/office/drawing/2014/main" id="{F67E9A33-716C-4AB2-87D1-7C3C14614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9"/>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8464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0D4FB-5418-48E0-BE9E-C99CBD73E5CC}"/>
              </a:ext>
            </a:extLst>
          </p:cNvPr>
          <p:cNvSpPr>
            <a:spLocks noGrp="1"/>
          </p:cNvSpPr>
          <p:nvPr>
            <p:ph type="title"/>
          </p:nvPr>
        </p:nvSpPr>
        <p:spPr/>
        <p:txBody>
          <a:bodyPr/>
          <a:lstStyle/>
          <a:p>
            <a:r>
              <a:rPr lang="en-US" dirty="0"/>
              <a:t>Exception</a:t>
            </a:r>
          </a:p>
        </p:txBody>
      </p:sp>
      <p:pic>
        <p:nvPicPr>
          <p:cNvPr id="3" name="Picture 4" descr="Image result for cutting apple with sharpless knife">
            <a:extLst>
              <a:ext uri="{FF2B5EF4-FFF2-40B4-BE49-F238E27FC236}">
                <a16:creationId xmlns:a16="http://schemas.microsoft.com/office/drawing/2014/main" id="{EB88FBBC-1EF0-4801-A90A-D24360BFCC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21" r="15073" b="2952"/>
          <a:stretch/>
        </p:blipFill>
        <p:spPr bwMode="auto">
          <a:xfrm>
            <a:off x="605135" y="1712686"/>
            <a:ext cx="5142522" cy="37882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cutting apple with sharpless knife">
            <a:extLst>
              <a:ext uri="{FF2B5EF4-FFF2-40B4-BE49-F238E27FC236}">
                <a16:creationId xmlns:a16="http://schemas.microsoft.com/office/drawing/2014/main" id="{3F3B29F6-BF61-41B8-B743-EDE2C45AA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9443" y="1712685"/>
            <a:ext cx="5687897" cy="378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83828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DF485-5BB0-4A57-8AA6-2F68A37B7CDA}"/>
              </a:ext>
            </a:extLst>
          </p:cNvPr>
          <p:cNvSpPr>
            <a:spLocks noGrp="1"/>
          </p:cNvSpPr>
          <p:nvPr>
            <p:ph type="title"/>
          </p:nvPr>
        </p:nvSpPr>
        <p:spPr/>
        <p:txBody>
          <a:bodyPr/>
          <a:lstStyle/>
          <a:p>
            <a:r>
              <a:rPr lang="en-US" dirty="0"/>
              <a:t>Exception Handling</a:t>
            </a:r>
          </a:p>
        </p:txBody>
      </p:sp>
      <p:pic>
        <p:nvPicPr>
          <p:cNvPr id="3" name="Picture 2" descr="Related image">
            <a:extLst>
              <a:ext uri="{FF2B5EF4-FFF2-40B4-BE49-F238E27FC236}">
                <a16:creationId xmlns:a16="http://schemas.microsoft.com/office/drawing/2014/main" id="{72726CC6-81AB-44F4-9817-67117053C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392" y="1244959"/>
            <a:ext cx="5985216" cy="5007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62495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B6578AE-9D90-4317-914B-000A13BC3D51}"/>
              </a:ext>
            </a:extLst>
          </p:cNvPr>
          <p:cNvSpPr>
            <a:spLocks noGrp="1"/>
          </p:cNvSpPr>
          <p:nvPr>
            <p:ph type="title"/>
          </p:nvPr>
        </p:nvSpPr>
        <p:spPr/>
        <p:txBody>
          <a:bodyPr>
            <a:normAutofit/>
          </a:bodyPr>
          <a:lstStyle/>
          <a:p>
            <a:r>
              <a:rPr lang="en-US" b="1" dirty="0"/>
              <a:t>What is an exception?</a:t>
            </a:r>
            <a:endParaRPr lang="en-US" dirty="0"/>
          </a:p>
        </p:txBody>
      </p:sp>
      <p:sp>
        <p:nvSpPr>
          <p:cNvPr id="8" name="Content Placeholder 7">
            <a:extLst>
              <a:ext uri="{FF2B5EF4-FFF2-40B4-BE49-F238E27FC236}">
                <a16:creationId xmlns:a16="http://schemas.microsoft.com/office/drawing/2014/main" id="{35F7373C-7972-4170-A695-49B83EE33A5E}"/>
              </a:ext>
            </a:extLst>
          </p:cNvPr>
          <p:cNvSpPr>
            <a:spLocks noGrp="1"/>
          </p:cNvSpPr>
          <p:nvPr>
            <p:ph idx="1"/>
          </p:nvPr>
        </p:nvSpPr>
        <p:spPr/>
        <p:txBody>
          <a:bodyPr/>
          <a:lstStyle/>
          <a:p>
            <a:pPr algn="just">
              <a:lnSpc>
                <a:spcPct val="100000"/>
              </a:lnSpc>
              <a:spcBef>
                <a:spcPts val="600"/>
              </a:spcBef>
            </a:pPr>
            <a:r>
              <a:rPr lang="en-US" sz="2400" dirty="0"/>
              <a:t>An Exception is an unwanted operation in a program that interrupts the normal flow of program execution.</a:t>
            </a:r>
          </a:p>
          <a:p>
            <a:pPr algn="just">
              <a:lnSpc>
                <a:spcPct val="100000"/>
              </a:lnSpc>
              <a:spcBef>
                <a:spcPts val="600"/>
              </a:spcBef>
            </a:pPr>
            <a:endParaRPr lang="en-US" sz="2400" dirty="0"/>
          </a:p>
          <a:p>
            <a:pPr algn="just">
              <a:lnSpc>
                <a:spcPct val="100000"/>
              </a:lnSpc>
              <a:spcBef>
                <a:spcPts val="600"/>
              </a:spcBef>
            </a:pPr>
            <a:r>
              <a:rPr lang="en-US" sz="2400" dirty="0"/>
              <a:t>When an exception occurs program execution gets terminated and print Exception message.</a:t>
            </a:r>
          </a:p>
          <a:p>
            <a:pPr algn="just">
              <a:lnSpc>
                <a:spcPct val="100000"/>
              </a:lnSpc>
              <a:spcBef>
                <a:spcPts val="600"/>
              </a:spcBef>
            </a:pPr>
            <a:endParaRPr lang="en-US" sz="2400" dirty="0"/>
          </a:p>
          <a:p>
            <a:pPr algn="just">
              <a:lnSpc>
                <a:spcPct val="100000"/>
              </a:lnSpc>
              <a:spcBef>
                <a:spcPts val="600"/>
              </a:spcBef>
            </a:pPr>
            <a:r>
              <a:rPr lang="en-US" sz="2400" dirty="0"/>
              <a:t>Following reason for Exception.</a:t>
            </a:r>
          </a:p>
          <a:p>
            <a:pPr lvl="1" algn="just">
              <a:lnSpc>
                <a:spcPct val="100000"/>
              </a:lnSpc>
              <a:spcBef>
                <a:spcPts val="600"/>
              </a:spcBef>
            </a:pPr>
            <a:r>
              <a:rPr lang="en-US" sz="2400" dirty="0"/>
              <a:t>A user has entered an invalid data</a:t>
            </a:r>
          </a:p>
          <a:p>
            <a:pPr lvl="1" algn="just">
              <a:lnSpc>
                <a:spcPct val="100000"/>
              </a:lnSpc>
              <a:spcBef>
                <a:spcPts val="600"/>
              </a:spcBef>
            </a:pPr>
            <a:r>
              <a:rPr lang="en-US" sz="2400" dirty="0"/>
              <a:t>File not found</a:t>
            </a:r>
          </a:p>
          <a:p>
            <a:pPr lvl="1" algn="just">
              <a:lnSpc>
                <a:spcPct val="100000"/>
              </a:lnSpc>
              <a:spcBef>
                <a:spcPts val="600"/>
              </a:spcBef>
            </a:pPr>
            <a:r>
              <a:rPr lang="en-US" sz="2400" dirty="0"/>
              <a:t>The JVM has run out of a memory</a:t>
            </a:r>
          </a:p>
          <a:p>
            <a:pPr lvl="1" algn="just">
              <a:lnSpc>
                <a:spcPct val="100000"/>
              </a:lnSpc>
              <a:spcBef>
                <a:spcPts val="600"/>
              </a:spcBef>
            </a:pPr>
            <a:r>
              <a:rPr lang="en-US" sz="2400" dirty="0"/>
              <a:t>A network connection has been lost in the middle of communications</a:t>
            </a:r>
          </a:p>
          <a:p>
            <a:pPr algn="just">
              <a:lnSpc>
                <a:spcPct val="100000"/>
              </a:lnSpc>
              <a:spcBef>
                <a:spcPts val="600"/>
              </a:spcBef>
            </a:pPr>
            <a:endParaRPr lang="en-US" dirty="0"/>
          </a:p>
          <a:p>
            <a:pPr algn="just">
              <a:lnSpc>
                <a:spcPct val="100000"/>
              </a:lnSpc>
              <a:spcBef>
                <a:spcPts val="600"/>
              </a:spcBef>
            </a:pPr>
            <a:endParaRPr lang="en-US" dirty="0"/>
          </a:p>
          <a:p>
            <a:pPr algn="just">
              <a:lnSpc>
                <a:spcPct val="100000"/>
              </a:lnSpc>
              <a:spcBef>
                <a:spcPts val="600"/>
              </a:spcBef>
            </a:pPr>
            <a:endParaRPr lang="en-US" dirty="0"/>
          </a:p>
        </p:txBody>
      </p:sp>
      <p:grpSp>
        <p:nvGrpSpPr>
          <p:cNvPr id="9" name="Group 8">
            <a:extLst>
              <a:ext uri="{FF2B5EF4-FFF2-40B4-BE49-F238E27FC236}">
                <a16:creationId xmlns:a16="http://schemas.microsoft.com/office/drawing/2014/main" id="{8E8B2629-8D11-4FE2-8404-C948B500B3FB}"/>
              </a:ext>
            </a:extLst>
          </p:cNvPr>
          <p:cNvGrpSpPr/>
          <p:nvPr/>
        </p:nvGrpSpPr>
        <p:grpSpPr>
          <a:xfrm>
            <a:off x="10672358" y="5431260"/>
            <a:ext cx="966644" cy="869966"/>
            <a:chOff x="9962613" y="230188"/>
            <a:chExt cx="1391187" cy="1391187"/>
          </a:xfrm>
        </p:grpSpPr>
        <p:pic>
          <p:nvPicPr>
            <p:cNvPr id="10" name="Picture 6" descr="Image result for question mark gif">
              <a:extLst>
                <a:ext uri="{FF2B5EF4-FFF2-40B4-BE49-F238E27FC236}">
                  <a16:creationId xmlns:a16="http://schemas.microsoft.com/office/drawing/2014/main" id="{FE6D81BE-47E5-4BD5-8AEE-8A3D6DAD237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962613" y="230188"/>
              <a:ext cx="1391187" cy="139118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B61252E-C8DB-4513-9BCA-248007913CE6}"/>
                </a:ext>
              </a:extLst>
            </p:cNvPr>
            <p:cNvSpPr/>
            <p:nvPr/>
          </p:nvSpPr>
          <p:spPr>
            <a:xfrm>
              <a:off x="10148552" y="1365161"/>
              <a:ext cx="1107583" cy="1545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9530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468D-7CD5-4B57-8E74-7FB7F27BEE1D}"/>
              </a:ext>
            </a:extLst>
          </p:cNvPr>
          <p:cNvSpPr>
            <a:spLocks noGrp="1"/>
          </p:cNvSpPr>
          <p:nvPr>
            <p:ph type="title"/>
          </p:nvPr>
        </p:nvSpPr>
        <p:spPr/>
        <p:txBody>
          <a:bodyPr/>
          <a:lstStyle/>
          <a:p>
            <a:r>
              <a:rPr lang="en-US" dirty="0"/>
              <a:t>Types of exceptions</a:t>
            </a:r>
          </a:p>
        </p:txBody>
      </p:sp>
      <p:graphicFrame>
        <p:nvGraphicFramePr>
          <p:cNvPr id="5" name="Diagram 4">
            <a:extLst>
              <a:ext uri="{FF2B5EF4-FFF2-40B4-BE49-F238E27FC236}">
                <a16:creationId xmlns:a16="http://schemas.microsoft.com/office/drawing/2014/main" id="{0D55320B-F9C7-4B2B-9AD9-2A402AAE44EB}"/>
              </a:ext>
            </a:extLst>
          </p:cNvPr>
          <p:cNvGraphicFramePr/>
          <p:nvPr>
            <p:extLst>
              <p:ext uri="{D42A27DB-BD31-4B8C-83A1-F6EECF244321}">
                <p14:modId xmlns:p14="http://schemas.microsoft.com/office/powerpoint/2010/main" val="390112255"/>
              </p:ext>
            </p:extLst>
          </p:nvPr>
        </p:nvGraphicFramePr>
        <p:xfrm>
          <a:off x="2323737" y="1098571"/>
          <a:ext cx="8128000" cy="5141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F765206E-C1A0-4CD6-BD4C-63F47A6C0AAB}"/>
              </a:ext>
            </a:extLst>
          </p:cNvPr>
          <p:cNvSpPr txBox="1"/>
          <p:nvPr/>
        </p:nvSpPr>
        <p:spPr>
          <a:xfrm>
            <a:off x="8345715" y="4455885"/>
            <a:ext cx="2579296" cy="461665"/>
          </a:xfrm>
          <a:prstGeom prst="rect">
            <a:avLst/>
          </a:prstGeom>
          <a:noFill/>
        </p:spPr>
        <p:txBody>
          <a:bodyPr wrap="none" rtlCol="0">
            <a:spAutoFit/>
          </a:bodyPr>
          <a:lstStyle/>
          <a:p>
            <a:r>
              <a:rPr lang="en-US" sz="2400" dirty="0" err="1"/>
              <a:t>java.lang.Exception</a:t>
            </a:r>
            <a:endParaRPr lang="en-US" sz="2400" dirty="0"/>
          </a:p>
        </p:txBody>
      </p:sp>
      <p:sp>
        <p:nvSpPr>
          <p:cNvPr id="9" name="TextBox 8">
            <a:extLst>
              <a:ext uri="{FF2B5EF4-FFF2-40B4-BE49-F238E27FC236}">
                <a16:creationId xmlns:a16="http://schemas.microsoft.com/office/drawing/2014/main" id="{5056C867-BD49-414A-8D29-AF3C3D73F7FD}"/>
              </a:ext>
            </a:extLst>
          </p:cNvPr>
          <p:cNvSpPr txBox="1"/>
          <p:nvPr/>
        </p:nvSpPr>
        <p:spPr>
          <a:xfrm>
            <a:off x="914076" y="4225053"/>
            <a:ext cx="3639201" cy="461665"/>
          </a:xfrm>
          <a:prstGeom prst="rect">
            <a:avLst/>
          </a:prstGeom>
          <a:noFill/>
        </p:spPr>
        <p:txBody>
          <a:bodyPr wrap="none" rtlCol="0">
            <a:spAutoFit/>
          </a:bodyPr>
          <a:lstStyle/>
          <a:p>
            <a:r>
              <a:rPr lang="en-US" sz="2400" dirty="0" err="1"/>
              <a:t>java.lang.RuntimeException</a:t>
            </a:r>
            <a:endParaRPr lang="en-US" sz="2400" dirty="0"/>
          </a:p>
        </p:txBody>
      </p:sp>
      <p:sp>
        <p:nvSpPr>
          <p:cNvPr id="10" name="TextBox 9">
            <a:extLst>
              <a:ext uri="{FF2B5EF4-FFF2-40B4-BE49-F238E27FC236}">
                <a16:creationId xmlns:a16="http://schemas.microsoft.com/office/drawing/2014/main" id="{46C6B541-3691-485C-811B-BC0440F04974}"/>
              </a:ext>
            </a:extLst>
          </p:cNvPr>
          <p:cNvSpPr txBox="1"/>
          <p:nvPr/>
        </p:nvSpPr>
        <p:spPr>
          <a:xfrm>
            <a:off x="6771032" y="1298097"/>
            <a:ext cx="1991123" cy="461665"/>
          </a:xfrm>
          <a:prstGeom prst="rect">
            <a:avLst/>
          </a:prstGeom>
          <a:noFill/>
        </p:spPr>
        <p:txBody>
          <a:bodyPr wrap="none" rtlCol="0">
            <a:spAutoFit/>
          </a:bodyPr>
          <a:lstStyle/>
          <a:p>
            <a:r>
              <a:rPr lang="en-US" sz="2400" dirty="0" err="1"/>
              <a:t>java.lang.Error</a:t>
            </a:r>
            <a:endParaRPr lang="en-US" sz="2400" dirty="0"/>
          </a:p>
        </p:txBody>
      </p:sp>
    </p:spTree>
    <p:extLst>
      <p:ext uri="{BB962C8B-B14F-4D97-AF65-F5344CB8AC3E}">
        <p14:creationId xmlns:p14="http://schemas.microsoft.com/office/powerpoint/2010/main" val="113248146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osceles Triangle 2">
            <a:extLst>
              <a:ext uri="{FF2B5EF4-FFF2-40B4-BE49-F238E27FC236}">
                <a16:creationId xmlns:a16="http://schemas.microsoft.com/office/drawing/2014/main" id="{A247D07B-784E-4FC4-84EE-8C03C6BAA9E8}"/>
              </a:ext>
            </a:extLst>
          </p:cNvPr>
          <p:cNvSpPr/>
          <p:nvPr/>
        </p:nvSpPr>
        <p:spPr>
          <a:xfrm rot="10800000">
            <a:off x="3846286" y="228603"/>
            <a:ext cx="4383314" cy="320039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5F952E0B-7FEF-423C-BE6C-895AFE605FAE}"/>
              </a:ext>
            </a:extLst>
          </p:cNvPr>
          <p:cNvSpPr/>
          <p:nvPr/>
        </p:nvSpPr>
        <p:spPr>
          <a:xfrm>
            <a:off x="3846286" y="3413605"/>
            <a:ext cx="4383314" cy="3215790"/>
          </a:xfrm>
          <a:prstGeom prst="triangle">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555CBE06-4CEB-42A9-9176-CA8C1B4D65F8}"/>
              </a:ext>
            </a:extLst>
          </p:cNvPr>
          <p:cNvSpPr/>
          <p:nvPr/>
        </p:nvSpPr>
        <p:spPr>
          <a:xfrm rot="10800000">
            <a:off x="4414464" y="-1"/>
            <a:ext cx="3280228" cy="3166367"/>
          </a:xfrm>
          <a:prstGeom prst="triangl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6600"/>
              </a:solidFill>
            </a:endParaRPr>
          </a:p>
        </p:txBody>
      </p:sp>
      <p:sp>
        <p:nvSpPr>
          <p:cNvPr id="6" name="Isosceles Triangle 5">
            <a:extLst>
              <a:ext uri="{FF2B5EF4-FFF2-40B4-BE49-F238E27FC236}">
                <a16:creationId xmlns:a16="http://schemas.microsoft.com/office/drawing/2014/main" id="{562BF859-A9F2-41C7-8858-0C23955E29FA}"/>
              </a:ext>
            </a:extLst>
          </p:cNvPr>
          <p:cNvSpPr/>
          <p:nvPr/>
        </p:nvSpPr>
        <p:spPr>
          <a:xfrm>
            <a:off x="4397829" y="3682737"/>
            <a:ext cx="3280228" cy="3175263"/>
          </a:xfrm>
          <a:prstGeom prst="triangle">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FED167-0E07-44EA-8127-898BA50DF46B}"/>
              </a:ext>
            </a:extLst>
          </p:cNvPr>
          <p:cNvSpPr txBox="1"/>
          <p:nvPr/>
        </p:nvSpPr>
        <p:spPr>
          <a:xfrm>
            <a:off x="5314988" y="744976"/>
            <a:ext cx="1252394" cy="707886"/>
          </a:xfrm>
          <a:prstGeom prst="rect">
            <a:avLst/>
          </a:prstGeom>
          <a:noFill/>
        </p:spPr>
        <p:txBody>
          <a:bodyPr wrap="none" rtlCol="0">
            <a:spAutoFit/>
          </a:bodyPr>
          <a:lstStyle/>
          <a:p>
            <a:r>
              <a:rPr lang="en-US" sz="4000" b="1" dirty="0">
                <a:ln w="10160">
                  <a:noFill/>
                  <a:prstDash val="solid"/>
                </a:ln>
                <a:solidFill>
                  <a:schemeClr val="bg1"/>
                </a:solidFill>
                <a:effectLst>
                  <a:outerShdw blurRad="38100" dist="22860" dir="5400000" algn="tl" rotWithShape="0">
                    <a:srgbClr val="000000">
                      <a:alpha val="30000"/>
                    </a:srgbClr>
                  </a:outerShdw>
                </a:effectLst>
              </a:rPr>
              <a:t>Error</a:t>
            </a:r>
          </a:p>
        </p:txBody>
      </p:sp>
      <p:sp>
        <p:nvSpPr>
          <p:cNvPr id="8" name="TextBox 7">
            <a:extLst>
              <a:ext uri="{FF2B5EF4-FFF2-40B4-BE49-F238E27FC236}">
                <a16:creationId xmlns:a16="http://schemas.microsoft.com/office/drawing/2014/main" id="{0EEA192C-BBA2-4A18-BDE2-EA76BB671679}"/>
              </a:ext>
            </a:extLst>
          </p:cNvPr>
          <p:cNvSpPr txBox="1"/>
          <p:nvPr/>
        </p:nvSpPr>
        <p:spPr>
          <a:xfrm>
            <a:off x="4907345" y="5652836"/>
            <a:ext cx="2261196" cy="707886"/>
          </a:xfrm>
          <a:prstGeom prst="rect">
            <a:avLst/>
          </a:prstGeom>
          <a:noFill/>
        </p:spPr>
        <p:txBody>
          <a:bodyPr wrap="none" rtlCol="0">
            <a:spAutoFit/>
          </a:bodyPr>
          <a:lstStyle/>
          <a:p>
            <a:r>
              <a:rPr lang="en-US" sz="4000" b="1" dirty="0">
                <a:ln w="10160">
                  <a:noFill/>
                  <a:prstDash val="solid"/>
                </a:ln>
                <a:solidFill>
                  <a:schemeClr val="bg1"/>
                </a:solidFill>
                <a:effectLst>
                  <a:outerShdw blurRad="38100" dist="22860" dir="5400000" algn="tl" rotWithShape="0">
                    <a:srgbClr val="000000">
                      <a:alpha val="30000"/>
                    </a:srgbClr>
                  </a:outerShdw>
                </a:effectLst>
              </a:rPr>
              <a:t>Exception</a:t>
            </a:r>
          </a:p>
        </p:txBody>
      </p:sp>
      <p:sp>
        <p:nvSpPr>
          <p:cNvPr id="11" name="Content Placeholder 9">
            <a:extLst>
              <a:ext uri="{FF2B5EF4-FFF2-40B4-BE49-F238E27FC236}">
                <a16:creationId xmlns:a16="http://schemas.microsoft.com/office/drawing/2014/main" id="{9E06EBC1-71F3-4C90-8355-835BECEF65C8}"/>
              </a:ext>
            </a:extLst>
          </p:cNvPr>
          <p:cNvSpPr txBox="1">
            <a:spLocks/>
          </p:cNvSpPr>
          <p:nvPr/>
        </p:nvSpPr>
        <p:spPr>
          <a:xfrm>
            <a:off x="7181850" y="2055330"/>
            <a:ext cx="4972088" cy="441230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Tx/>
              <a:buBlip>
                <a:blip r:embed="rId2"/>
              </a:buBlip>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Tx/>
              <a:buBlip>
                <a:blip r:embed="rId3"/>
              </a:buBlip>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spcBef>
                <a:spcPts val="2400"/>
              </a:spcBef>
            </a:pPr>
            <a:r>
              <a:rPr lang="en-US" sz="2800" dirty="0">
                <a:solidFill>
                  <a:srgbClr val="FF6699"/>
                </a:solidFill>
              </a:rPr>
              <a:t>Possible to recover from exception</a:t>
            </a:r>
          </a:p>
          <a:p>
            <a:pPr>
              <a:lnSpc>
                <a:spcPct val="100000"/>
              </a:lnSpc>
              <a:spcBef>
                <a:spcPts val="2400"/>
              </a:spcBef>
            </a:pPr>
            <a:r>
              <a:rPr lang="en-US" sz="2800" dirty="0">
                <a:solidFill>
                  <a:srgbClr val="FF6699"/>
                </a:solidFill>
              </a:rPr>
              <a:t>checked or unchecked</a:t>
            </a:r>
          </a:p>
          <a:p>
            <a:pPr>
              <a:lnSpc>
                <a:spcPct val="100000"/>
              </a:lnSpc>
              <a:spcBef>
                <a:spcPts val="2400"/>
              </a:spcBef>
            </a:pPr>
            <a:r>
              <a:rPr lang="en-US" sz="2800" dirty="0">
                <a:solidFill>
                  <a:srgbClr val="FF6699"/>
                </a:solidFill>
              </a:rPr>
              <a:t>Happen @ </a:t>
            </a:r>
            <a:r>
              <a:rPr lang="en-US" sz="2800" dirty="0" err="1">
                <a:solidFill>
                  <a:srgbClr val="FF6699"/>
                </a:solidFill>
              </a:rPr>
              <a:t>Run,compile</a:t>
            </a:r>
            <a:r>
              <a:rPr lang="en-US" sz="2800" dirty="0">
                <a:solidFill>
                  <a:srgbClr val="FF6699"/>
                </a:solidFill>
              </a:rPr>
              <a:t> time</a:t>
            </a:r>
          </a:p>
          <a:p>
            <a:pPr>
              <a:lnSpc>
                <a:spcPct val="100000"/>
              </a:lnSpc>
              <a:spcBef>
                <a:spcPts val="2400"/>
              </a:spcBef>
            </a:pPr>
            <a:r>
              <a:rPr lang="en-US" sz="2800" dirty="0">
                <a:solidFill>
                  <a:srgbClr val="FF6699"/>
                </a:solidFill>
              </a:rPr>
              <a:t>caused by the application</a:t>
            </a:r>
          </a:p>
          <a:p>
            <a:pPr>
              <a:lnSpc>
                <a:spcPct val="100000"/>
              </a:lnSpc>
              <a:spcBef>
                <a:spcPts val="2400"/>
              </a:spcBef>
            </a:pPr>
            <a:endParaRPr lang="en-US" sz="2800" dirty="0">
              <a:solidFill>
                <a:srgbClr val="FF6699"/>
              </a:solidFill>
            </a:endParaRPr>
          </a:p>
        </p:txBody>
      </p:sp>
      <p:sp>
        <p:nvSpPr>
          <p:cNvPr id="9" name="Title 8">
            <a:extLst>
              <a:ext uri="{FF2B5EF4-FFF2-40B4-BE49-F238E27FC236}">
                <a16:creationId xmlns:a16="http://schemas.microsoft.com/office/drawing/2014/main" id="{EA767D0D-2B06-4CD8-BA31-07394D062894}"/>
              </a:ext>
            </a:extLst>
          </p:cNvPr>
          <p:cNvSpPr>
            <a:spLocks noGrp="1"/>
          </p:cNvSpPr>
          <p:nvPr>
            <p:ph type="title" idx="4294967295"/>
          </p:nvPr>
        </p:nvSpPr>
        <p:spPr>
          <a:xfrm>
            <a:off x="5505303" y="2936079"/>
            <a:ext cx="1062079" cy="985838"/>
          </a:xfrm>
        </p:spPr>
        <p:style>
          <a:lnRef idx="1">
            <a:schemeClr val="dk1"/>
          </a:lnRef>
          <a:fillRef idx="3">
            <a:schemeClr val="dk1"/>
          </a:fillRef>
          <a:effectRef idx="2">
            <a:schemeClr val="dk1"/>
          </a:effectRef>
          <a:fontRef idx="minor">
            <a:schemeClr val="lt1"/>
          </a:fontRef>
        </p:style>
        <p:txBody>
          <a:bodyPr>
            <a:normAutofit/>
          </a:bodyPr>
          <a:lstStyle/>
          <a:p>
            <a:r>
              <a:rPr lang="en-US" sz="6600" dirty="0"/>
              <a:t>VS</a:t>
            </a:r>
          </a:p>
        </p:txBody>
      </p:sp>
      <p:sp>
        <p:nvSpPr>
          <p:cNvPr id="12" name="Content Placeholder 9">
            <a:extLst>
              <a:ext uri="{FF2B5EF4-FFF2-40B4-BE49-F238E27FC236}">
                <a16:creationId xmlns:a16="http://schemas.microsoft.com/office/drawing/2014/main" id="{9BDD3D29-F34E-4C5C-8FC8-F7A84D5088AE}"/>
              </a:ext>
            </a:extLst>
          </p:cNvPr>
          <p:cNvSpPr txBox="1">
            <a:spLocks/>
          </p:cNvSpPr>
          <p:nvPr/>
        </p:nvSpPr>
        <p:spPr>
          <a:xfrm>
            <a:off x="320417" y="1939062"/>
            <a:ext cx="4972088" cy="441230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Tx/>
              <a:buBlip>
                <a:blip r:embed="rId2"/>
              </a:buBlip>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Tx/>
              <a:buBlip>
                <a:blip r:embed="rId3"/>
              </a:buBlip>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spcBef>
                <a:spcPts val="2400"/>
              </a:spcBef>
            </a:pPr>
            <a:r>
              <a:rPr lang="en-US" sz="2800" dirty="0">
                <a:solidFill>
                  <a:srgbClr val="FF6600"/>
                </a:solidFill>
              </a:rPr>
              <a:t>Impossible to recover from error</a:t>
            </a:r>
          </a:p>
          <a:p>
            <a:pPr>
              <a:lnSpc>
                <a:spcPct val="100000"/>
              </a:lnSpc>
              <a:spcBef>
                <a:spcPts val="2400"/>
              </a:spcBef>
            </a:pPr>
            <a:r>
              <a:rPr lang="en-US" sz="2800" dirty="0">
                <a:solidFill>
                  <a:srgbClr val="FF6600"/>
                </a:solidFill>
              </a:rPr>
              <a:t>Error are unchecked</a:t>
            </a:r>
          </a:p>
          <a:p>
            <a:pPr>
              <a:lnSpc>
                <a:spcPct val="100000"/>
              </a:lnSpc>
              <a:spcBef>
                <a:spcPts val="2400"/>
              </a:spcBef>
            </a:pPr>
            <a:r>
              <a:rPr lang="en-US" sz="2800" dirty="0">
                <a:solidFill>
                  <a:srgbClr val="FF6600"/>
                </a:solidFill>
              </a:rPr>
              <a:t>Happen at Run-time</a:t>
            </a:r>
          </a:p>
          <a:p>
            <a:pPr>
              <a:lnSpc>
                <a:spcPct val="100000"/>
              </a:lnSpc>
              <a:spcBef>
                <a:spcPts val="2400"/>
              </a:spcBef>
            </a:pPr>
            <a:r>
              <a:rPr lang="en-US" sz="2800" dirty="0">
                <a:solidFill>
                  <a:srgbClr val="FF6600"/>
                </a:solidFill>
              </a:rPr>
              <a:t>caused by the environment on which application running</a:t>
            </a:r>
          </a:p>
          <a:p>
            <a:pPr marL="0" indent="0">
              <a:lnSpc>
                <a:spcPct val="100000"/>
              </a:lnSpc>
              <a:spcBef>
                <a:spcPts val="2400"/>
              </a:spcBef>
              <a:buNone/>
            </a:pPr>
            <a:endParaRPr lang="en-US" sz="2800" dirty="0">
              <a:solidFill>
                <a:srgbClr val="FF6600"/>
              </a:solidFill>
            </a:endParaRPr>
          </a:p>
        </p:txBody>
      </p:sp>
    </p:spTree>
    <p:extLst>
      <p:ext uri="{BB962C8B-B14F-4D97-AF65-F5344CB8AC3E}">
        <p14:creationId xmlns:p14="http://schemas.microsoft.com/office/powerpoint/2010/main" val="43446054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15165-D772-498C-9C1E-979D532CDFDE}"/>
              </a:ext>
            </a:extLst>
          </p:cNvPr>
          <p:cNvSpPr>
            <a:spLocks noGrp="1"/>
          </p:cNvSpPr>
          <p:nvPr>
            <p:ph type="title"/>
          </p:nvPr>
        </p:nvSpPr>
        <p:spPr/>
        <p:txBody>
          <a:bodyPr/>
          <a:lstStyle/>
          <a:p>
            <a:r>
              <a:rPr lang="en-US" b="1" dirty="0"/>
              <a:t>Checked vs Unchecked</a:t>
            </a:r>
            <a:endParaRPr lang="en-US" dirty="0"/>
          </a:p>
        </p:txBody>
      </p:sp>
      <p:sp>
        <p:nvSpPr>
          <p:cNvPr id="3" name="Content Placeholder 2">
            <a:extLst>
              <a:ext uri="{FF2B5EF4-FFF2-40B4-BE49-F238E27FC236}">
                <a16:creationId xmlns:a16="http://schemas.microsoft.com/office/drawing/2014/main" id="{9FABD45C-4F26-4715-BE34-B2E008BE3D05}"/>
              </a:ext>
            </a:extLst>
          </p:cNvPr>
          <p:cNvSpPr>
            <a:spLocks noGrp="1"/>
          </p:cNvSpPr>
          <p:nvPr>
            <p:ph idx="1"/>
          </p:nvPr>
        </p:nvSpPr>
        <p:spPr>
          <a:xfrm>
            <a:off x="1155336" y="1167959"/>
            <a:ext cx="10058400" cy="5145757"/>
          </a:xfrm>
        </p:spPr>
        <p:txBody>
          <a:bodyPr>
            <a:normAutofit fontScale="92500" lnSpcReduction="20000"/>
          </a:bodyPr>
          <a:lstStyle/>
          <a:p>
            <a:pPr algn="just"/>
            <a:r>
              <a:rPr lang="en-US" sz="2800" b="1" dirty="0"/>
              <a:t>Checked Exception</a:t>
            </a:r>
          </a:p>
          <a:p>
            <a:pPr lvl="1" algn="just">
              <a:spcBef>
                <a:spcPts val="1200"/>
              </a:spcBef>
            </a:pPr>
            <a:r>
              <a:rPr lang="en-US" sz="2400" dirty="0"/>
              <a:t>Exception that occurs at compile time [checked by compiler]</a:t>
            </a:r>
          </a:p>
          <a:p>
            <a:pPr lvl="1" algn="just">
              <a:spcBef>
                <a:spcPts val="1200"/>
              </a:spcBef>
            </a:pPr>
            <a:r>
              <a:rPr lang="en-US" sz="2400" dirty="0"/>
              <a:t>Compiler have report of exception that will happen while executing program. </a:t>
            </a:r>
          </a:p>
          <a:p>
            <a:pPr lvl="1" algn="just">
              <a:spcBef>
                <a:spcPts val="1200"/>
              </a:spcBef>
            </a:pPr>
            <a:r>
              <a:rPr lang="en-US" sz="2400" dirty="0"/>
              <a:t>Programmer have to handle before compiling the program, cannot ignored by programmer</a:t>
            </a:r>
          </a:p>
          <a:p>
            <a:pPr lvl="1" algn="just">
              <a:spcBef>
                <a:spcPts val="1200"/>
              </a:spcBef>
            </a:pPr>
            <a:r>
              <a:rPr lang="en-US" sz="2400" dirty="0" err="1"/>
              <a:t>Eg</a:t>
            </a:r>
            <a:r>
              <a:rPr lang="en-US" sz="2400" dirty="0"/>
              <a:t>: </a:t>
            </a:r>
            <a:r>
              <a:rPr lang="en-US" sz="2400" dirty="0" err="1"/>
              <a:t>IOException</a:t>
            </a:r>
            <a:r>
              <a:rPr lang="en-US" sz="2400" dirty="0"/>
              <a:t>, interrupted exception, file not found</a:t>
            </a:r>
          </a:p>
          <a:p>
            <a:pPr lvl="1" algn="just">
              <a:spcBef>
                <a:spcPts val="1200"/>
              </a:spcBef>
            </a:pPr>
            <a:endParaRPr lang="en-US" sz="2400" dirty="0"/>
          </a:p>
          <a:p>
            <a:pPr algn="just"/>
            <a:r>
              <a:rPr lang="en-US" sz="2800" b="1" dirty="0"/>
              <a:t>Unchecked Exception</a:t>
            </a:r>
          </a:p>
          <a:p>
            <a:pPr lvl="1" algn="just">
              <a:spcBef>
                <a:spcPts val="1200"/>
              </a:spcBef>
            </a:pPr>
            <a:r>
              <a:rPr lang="en-US" sz="2400" dirty="0"/>
              <a:t>Exception that occurs at run time.</a:t>
            </a:r>
          </a:p>
          <a:p>
            <a:pPr lvl="1" algn="just">
              <a:spcBef>
                <a:spcPts val="1200"/>
              </a:spcBef>
            </a:pPr>
            <a:r>
              <a:rPr lang="en-US" sz="2400" dirty="0"/>
              <a:t>Exception not checked by the compiler.</a:t>
            </a:r>
          </a:p>
          <a:p>
            <a:pPr lvl="1" algn="just">
              <a:spcBef>
                <a:spcPts val="1200"/>
              </a:spcBef>
            </a:pPr>
            <a:r>
              <a:rPr lang="en-US" sz="2400" dirty="0"/>
              <a:t>Programmer can ignore to handle this exception.</a:t>
            </a:r>
          </a:p>
          <a:p>
            <a:pPr lvl="1" algn="just">
              <a:spcBef>
                <a:spcPts val="1200"/>
              </a:spcBef>
            </a:pPr>
            <a:r>
              <a:rPr lang="en-US" sz="2400" dirty="0"/>
              <a:t>Compiler does not have report of this exception.</a:t>
            </a:r>
          </a:p>
        </p:txBody>
      </p:sp>
    </p:spTree>
    <p:extLst>
      <p:ext uri="{BB962C8B-B14F-4D97-AF65-F5344CB8AC3E}">
        <p14:creationId xmlns:p14="http://schemas.microsoft.com/office/powerpoint/2010/main" val="374099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8269" t="8466" r="4909" b="4761"/>
          <a:stretch/>
        </p:blipFill>
        <p:spPr>
          <a:xfrm>
            <a:off x="1231007" y="648235"/>
            <a:ext cx="3966694" cy="3872249"/>
          </a:xfrm>
          <a:prstGeom prst="rect">
            <a:avLst/>
          </a:prstGeom>
        </p:spPr>
      </p:pic>
      <p:pic>
        <p:nvPicPr>
          <p:cNvPr id="5" name="Picture 4"/>
          <p:cNvPicPr>
            <a:picLocks noChangeAspect="1"/>
          </p:cNvPicPr>
          <p:nvPr/>
        </p:nvPicPr>
        <p:blipFill rotWithShape="1">
          <a:blip r:embed="rId3"/>
          <a:srcRect l="4095" t="1620" r="4438" b="4454"/>
          <a:stretch/>
        </p:blipFill>
        <p:spPr>
          <a:xfrm>
            <a:off x="5706415" y="419636"/>
            <a:ext cx="5105400" cy="4419600"/>
          </a:xfrm>
          <a:prstGeom prst="rect">
            <a:avLst/>
          </a:prstGeom>
        </p:spPr>
      </p:pic>
      <p:sp>
        <p:nvSpPr>
          <p:cNvPr id="6" name="TextBox 5"/>
          <p:cNvSpPr txBox="1"/>
          <p:nvPr/>
        </p:nvSpPr>
        <p:spPr>
          <a:xfrm>
            <a:off x="1749381" y="5145524"/>
            <a:ext cx="2959208" cy="400110"/>
          </a:xfrm>
          <a:prstGeom prst="rect">
            <a:avLst/>
          </a:prstGeom>
          <a:noFill/>
        </p:spPr>
        <p:txBody>
          <a:bodyPr wrap="none" rtlCol="0">
            <a:spAutoFit/>
          </a:bodyPr>
          <a:lstStyle/>
          <a:p>
            <a:r>
              <a:rPr lang="en-US" sz="2000" dirty="0"/>
              <a:t>Java Runtime Environment</a:t>
            </a:r>
          </a:p>
        </p:txBody>
      </p:sp>
      <p:sp>
        <p:nvSpPr>
          <p:cNvPr id="7" name="TextBox 6"/>
          <p:cNvSpPr txBox="1"/>
          <p:nvPr/>
        </p:nvSpPr>
        <p:spPr>
          <a:xfrm>
            <a:off x="6741648" y="4991636"/>
            <a:ext cx="3727046" cy="707886"/>
          </a:xfrm>
          <a:prstGeom prst="rect">
            <a:avLst/>
          </a:prstGeom>
          <a:noFill/>
        </p:spPr>
        <p:txBody>
          <a:bodyPr wrap="none" rtlCol="0">
            <a:spAutoFit/>
          </a:bodyPr>
          <a:lstStyle/>
          <a:p>
            <a:pPr algn="ctr"/>
            <a:r>
              <a:rPr lang="en-US" sz="2000" dirty="0"/>
              <a:t>Java Development Kit, </a:t>
            </a:r>
          </a:p>
          <a:p>
            <a:pPr algn="ctr"/>
            <a:r>
              <a:rPr lang="en-US" sz="2000" dirty="0"/>
              <a:t>contains JRE + development tools.</a:t>
            </a:r>
          </a:p>
        </p:txBody>
      </p:sp>
    </p:spTree>
    <p:extLst>
      <p:ext uri="{BB962C8B-B14F-4D97-AF65-F5344CB8AC3E}">
        <p14:creationId xmlns:p14="http://schemas.microsoft.com/office/powerpoint/2010/main" val="49512986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288C-849D-4C29-9115-22094CFA38FA}"/>
              </a:ext>
            </a:extLst>
          </p:cNvPr>
          <p:cNvSpPr>
            <a:spLocks noGrp="1"/>
          </p:cNvSpPr>
          <p:nvPr>
            <p:ph type="title"/>
          </p:nvPr>
        </p:nvSpPr>
        <p:spPr/>
        <p:txBody>
          <a:bodyPr/>
          <a:lstStyle/>
          <a:p>
            <a:endParaRPr lang="en-US"/>
          </a:p>
        </p:txBody>
      </p:sp>
      <p:graphicFrame>
        <p:nvGraphicFramePr>
          <p:cNvPr id="3" name="Content Placeholder 3">
            <a:extLst>
              <a:ext uri="{FF2B5EF4-FFF2-40B4-BE49-F238E27FC236}">
                <a16:creationId xmlns:a16="http://schemas.microsoft.com/office/drawing/2014/main" id="{1C1C5477-CA1F-4CBE-95FD-92A96A94078C}"/>
              </a:ext>
            </a:extLst>
          </p:cNvPr>
          <p:cNvGraphicFramePr>
            <a:graphicFrameLocks/>
          </p:cNvGraphicFramePr>
          <p:nvPr>
            <p:extLst>
              <p:ext uri="{D42A27DB-BD31-4B8C-83A1-F6EECF244321}">
                <p14:modId xmlns:p14="http://schemas.microsoft.com/office/powerpoint/2010/main" val="280801800"/>
              </p:ext>
            </p:extLst>
          </p:nvPr>
        </p:nvGraphicFramePr>
        <p:xfrm>
          <a:off x="0" y="0"/>
          <a:ext cx="12192000" cy="6857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37A9EAC8-BF2C-44A9-B6B3-E25555820C70}"/>
              </a:ext>
            </a:extLst>
          </p:cNvPr>
          <p:cNvSpPr txBox="1"/>
          <p:nvPr/>
        </p:nvSpPr>
        <p:spPr>
          <a:xfrm>
            <a:off x="6875178" y="4769068"/>
            <a:ext cx="5287794" cy="1477328"/>
          </a:xfrm>
          <a:prstGeom prst="rect">
            <a:avLst/>
          </a:prstGeom>
          <a:noFill/>
        </p:spPr>
        <p:txBody>
          <a:bodyPr wrap="none" rtlCol="0">
            <a:spAutoFit/>
          </a:bodyPr>
          <a:lstStyle/>
          <a:p>
            <a:r>
              <a:rPr lang="en-US" dirty="0"/>
              <a:t>Fully Checked-  Parent class and all child class must be </a:t>
            </a:r>
          </a:p>
          <a:p>
            <a:r>
              <a:rPr lang="en-US" dirty="0"/>
              <a:t>                            checked at compile time.</a:t>
            </a:r>
          </a:p>
          <a:p>
            <a:endParaRPr lang="en-US" dirty="0"/>
          </a:p>
          <a:p>
            <a:r>
              <a:rPr lang="en-US" dirty="0"/>
              <a:t>Partially Checked – some parent or child class are not </a:t>
            </a:r>
          </a:p>
          <a:p>
            <a:r>
              <a:rPr lang="en-US" dirty="0"/>
              <a:t>		checked at compile time.</a:t>
            </a:r>
          </a:p>
        </p:txBody>
      </p:sp>
    </p:spTree>
    <p:extLst>
      <p:ext uri="{BB962C8B-B14F-4D97-AF65-F5344CB8AC3E}">
        <p14:creationId xmlns:p14="http://schemas.microsoft.com/office/powerpoint/2010/main" val="27089510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48690-174E-489C-8BE5-911204CB36FD}"/>
              </a:ext>
            </a:extLst>
          </p:cNvPr>
          <p:cNvSpPr>
            <a:spLocks noGrp="1"/>
          </p:cNvSpPr>
          <p:nvPr>
            <p:ph type="title"/>
          </p:nvPr>
        </p:nvSpPr>
        <p:spPr/>
        <p:txBody>
          <a:bodyPr/>
          <a:lstStyle/>
          <a:p>
            <a:r>
              <a:rPr lang="en-US" dirty="0"/>
              <a:t>Null Pointer Exception</a:t>
            </a:r>
          </a:p>
        </p:txBody>
      </p:sp>
      <p:sp>
        <p:nvSpPr>
          <p:cNvPr id="4" name="Rectangle 3">
            <a:extLst>
              <a:ext uri="{FF2B5EF4-FFF2-40B4-BE49-F238E27FC236}">
                <a16:creationId xmlns:a16="http://schemas.microsoft.com/office/drawing/2014/main" id="{8A4DFFD8-7708-4D01-858B-810EA65C3D7F}"/>
              </a:ext>
            </a:extLst>
          </p:cNvPr>
          <p:cNvSpPr/>
          <p:nvPr/>
        </p:nvSpPr>
        <p:spPr>
          <a:xfrm>
            <a:off x="261258" y="1182231"/>
            <a:ext cx="5094515" cy="2246769"/>
          </a:xfrm>
          <a:prstGeom prst="rect">
            <a:avLst/>
          </a:prstGeom>
          <a:ln>
            <a:solidFill>
              <a:srgbClr val="FF33CC"/>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dirty="0"/>
              <a:t>class </a:t>
            </a:r>
            <a:r>
              <a:rPr lang="en-US" sz="2000" dirty="0" err="1"/>
              <a:t>NullPtrException</a:t>
            </a:r>
            <a:endParaRPr lang="en-US" sz="2000" dirty="0"/>
          </a:p>
          <a:p>
            <a:r>
              <a:rPr lang="en-US" sz="2000" dirty="0"/>
              <a:t>{</a:t>
            </a:r>
          </a:p>
          <a:p>
            <a:r>
              <a:rPr lang="en-US" sz="2000" dirty="0"/>
              <a:t>	public static void main(String[] </a:t>
            </a:r>
            <a:r>
              <a:rPr lang="en-US" sz="2000" dirty="0" err="1"/>
              <a:t>args</a:t>
            </a:r>
            <a:r>
              <a:rPr lang="en-US" sz="2000" dirty="0"/>
              <a:t>) </a:t>
            </a:r>
          </a:p>
          <a:p>
            <a:r>
              <a:rPr lang="en-US" sz="2000" dirty="0"/>
              <a:t>	{</a:t>
            </a:r>
          </a:p>
          <a:p>
            <a:r>
              <a:rPr lang="en-US" sz="2000" dirty="0"/>
              <a:t>		</a:t>
            </a:r>
            <a:r>
              <a:rPr lang="en-US" sz="2000" dirty="0">
                <a:solidFill>
                  <a:srgbClr val="FF6600"/>
                </a:solidFill>
              </a:rPr>
              <a:t>String a = null</a:t>
            </a:r>
            <a:r>
              <a:rPr lang="en-US" sz="2000" dirty="0"/>
              <a:t>;	</a:t>
            </a:r>
            <a:r>
              <a:rPr lang="en-US" sz="2000" dirty="0" err="1">
                <a:solidFill>
                  <a:srgbClr val="FF6600"/>
                </a:solidFill>
              </a:rPr>
              <a:t>a.length</a:t>
            </a:r>
            <a:r>
              <a:rPr lang="en-US" sz="2000" dirty="0">
                <a:solidFill>
                  <a:srgbClr val="FF6600"/>
                </a:solidFill>
              </a:rPr>
              <a:t>();</a:t>
            </a:r>
            <a:r>
              <a:rPr lang="en-US" sz="2000" dirty="0"/>
              <a:t>	</a:t>
            </a:r>
          </a:p>
          <a:p>
            <a:r>
              <a:rPr lang="en-US" sz="2000" dirty="0"/>
              <a:t>	}</a:t>
            </a:r>
          </a:p>
          <a:p>
            <a:r>
              <a:rPr lang="en-US" sz="2000" dirty="0"/>
              <a:t>}</a:t>
            </a:r>
          </a:p>
        </p:txBody>
      </p:sp>
      <p:sp>
        <p:nvSpPr>
          <p:cNvPr id="5" name="Rectangle 4">
            <a:extLst>
              <a:ext uri="{FF2B5EF4-FFF2-40B4-BE49-F238E27FC236}">
                <a16:creationId xmlns:a16="http://schemas.microsoft.com/office/drawing/2014/main" id="{200D05E5-C7B0-4534-A13C-08ABD30E71CC}"/>
              </a:ext>
            </a:extLst>
          </p:cNvPr>
          <p:cNvSpPr/>
          <p:nvPr/>
        </p:nvSpPr>
        <p:spPr>
          <a:xfrm>
            <a:off x="5529944" y="4451242"/>
            <a:ext cx="6270169" cy="707886"/>
          </a:xfrm>
          <a:prstGeom prst="rect">
            <a:avLst/>
          </a:prstGeom>
          <a:solidFill>
            <a:srgbClr val="FF6699"/>
          </a:solidFill>
          <a:ln>
            <a:solidFill>
              <a:srgbClr val="FF6699"/>
            </a:solidFill>
          </a:ln>
        </p:spPr>
        <p:style>
          <a:lnRef idx="1">
            <a:schemeClr val="accent1"/>
          </a:lnRef>
          <a:fillRef idx="3">
            <a:schemeClr val="accent1"/>
          </a:fillRef>
          <a:effectRef idx="2">
            <a:schemeClr val="accent1"/>
          </a:effectRef>
          <a:fontRef idx="minor">
            <a:schemeClr val="lt1"/>
          </a:fontRef>
        </p:style>
        <p:txBody>
          <a:bodyPr wrap="square">
            <a:spAutoFit/>
          </a:bodyPr>
          <a:lstStyle/>
          <a:p>
            <a:r>
              <a:rPr lang="en-US" sz="2000" dirty="0"/>
              <a:t>Exception in thread "main" </a:t>
            </a:r>
            <a:r>
              <a:rPr lang="en-US" sz="2000" dirty="0" err="1"/>
              <a:t>java.lang.NullPointerException</a:t>
            </a:r>
            <a:endParaRPr lang="en-US" sz="2000" dirty="0"/>
          </a:p>
          <a:p>
            <a:r>
              <a:rPr lang="en-US" sz="2000" dirty="0"/>
              <a:t>        at </a:t>
            </a:r>
            <a:r>
              <a:rPr lang="en-US" sz="2000" dirty="0" err="1"/>
              <a:t>NullPtrException.main</a:t>
            </a:r>
            <a:r>
              <a:rPr lang="en-US" sz="2000" dirty="0"/>
              <a:t>(NullPtrException.java:6)</a:t>
            </a:r>
          </a:p>
        </p:txBody>
      </p:sp>
      <p:sp>
        <p:nvSpPr>
          <p:cNvPr id="6" name="Rectangle 5">
            <a:extLst>
              <a:ext uri="{FF2B5EF4-FFF2-40B4-BE49-F238E27FC236}">
                <a16:creationId xmlns:a16="http://schemas.microsoft.com/office/drawing/2014/main" id="{B916C595-DDBD-48E3-BF42-214AB283F29A}"/>
              </a:ext>
            </a:extLst>
          </p:cNvPr>
          <p:cNvSpPr/>
          <p:nvPr/>
        </p:nvSpPr>
        <p:spPr>
          <a:xfrm>
            <a:off x="5529944" y="1182231"/>
            <a:ext cx="4528455" cy="2554545"/>
          </a:xfrm>
          <a:prstGeom prst="rect">
            <a:avLst/>
          </a:prstGeom>
          <a:ln>
            <a:solidFill>
              <a:srgbClr val="FF33CC"/>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dirty="0"/>
              <a:t>class Student</a:t>
            </a:r>
          </a:p>
          <a:p>
            <a:r>
              <a:rPr lang="en-US" sz="2000" dirty="0"/>
              <a:t>{		int a=5;		}</a:t>
            </a:r>
          </a:p>
          <a:p>
            <a:r>
              <a:rPr lang="en-US" sz="2000" dirty="0"/>
              <a:t>class </a:t>
            </a:r>
            <a:r>
              <a:rPr lang="en-US" sz="2000" dirty="0" err="1"/>
              <a:t>NullPtrException</a:t>
            </a:r>
            <a:r>
              <a:rPr lang="en-US" sz="2000" dirty="0"/>
              <a:t>{</a:t>
            </a:r>
          </a:p>
          <a:p>
            <a:r>
              <a:rPr lang="en-US" sz="2000" dirty="0"/>
              <a:t>	public static void main(String[] </a:t>
            </a:r>
            <a:r>
              <a:rPr lang="en-US" sz="2000" dirty="0" err="1"/>
              <a:t>args</a:t>
            </a:r>
            <a:r>
              <a:rPr lang="en-US" sz="2000" dirty="0"/>
              <a:t>) </a:t>
            </a:r>
          </a:p>
          <a:p>
            <a:r>
              <a:rPr lang="en-US" sz="2000" dirty="0"/>
              <a:t>	{</a:t>
            </a:r>
          </a:p>
          <a:p>
            <a:r>
              <a:rPr lang="en-US" sz="2000" dirty="0"/>
              <a:t>		</a:t>
            </a:r>
            <a:r>
              <a:rPr lang="en-US" sz="2000" dirty="0">
                <a:solidFill>
                  <a:srgbClr val="FF6600"/>
                </a:solidFill>
              </a:rPr>
              <a:t>Student std = null</a:t>
            </a:r>
            <a:r>
              <a:rPr lang="en-US" sz="2000" dirty="0"/>
              <a:t>;</a:t>
            </a:r>
          </a:p>
          <a:p>
            <a:r>
              <a:rPr lang="en-US" sz="2000" dirty="0"/>
              <a:t>		</a:t>
            </a:r>
            <a:r>
              <a:rPr lang="en-US" sz="2000" dirty="0" err="1">
                <a:solidFill>
                  <a:srgbClr val="FF6600"/>
                </a:solidFill>
              </a:rPr>
              <a:t>std.a</a:t>
            </a:r>
            <a:r>
              <a:rPr lang="en-US" sz="2000" dirty="0">
                <a:solidFill>
                  <a:srgbClr val="FF6600"/>
                </a:solidFill>
              </a:rPr>
              <a:t>=67;</a:t>
            </a:r>
          </a:p>
          <a:p>
            <a:r>
              <a:rPr lang="en-US" sz="2000" dirty="0"/>
              <a:t>	}}</a:t>
            </a:r>
          </a:p>
        </p:txBody>
      </p:sp>
      <p:sp>
        <p:nvSpPr>
          <p:cNvPr id="7" name="TextBox 6">
            <a:extLst>
              <a:ext uri="{FF2B5EF4-FFF2-40B4-BE49-F238E27FC236}">
                <a16:creationId xmlns:a16="http://schemas.microsoft.com/office/drawing/2014/main" id="{F2891B13-36BC-4B93-A03E-1C00B7E8E071}"/>
              </a:ext>
            </a:extLst>
          </p:cNvPr>
          <p:cNvSpPr txBox="1"/>
          <p:nvPr/>
        </p:nvSpPr>
        <p:spPr>
          <a:xfrm>
            <a:off x="8287657" y="406400"/>
            <a:ext cx="2318455" cy="369332"/>
          </a:xfrm>
          <a:prstGeom prst="rect">
            <a:avLst/>
          </a:prstGeom>
          <a:solidFill>
            <a:srgbClr val="FF6699"/>
          </a:solidFill>
        </p:spPr>
        <p:txBody>
          <a:bodyPr wrap="none" rtlCol="0">
            <a:spAutoFit/>
          </a:bodyPr>
          <a:lstStyle/>
          <a:p>
            <a:r>
              <a:rPr lang="en-US" b="1" dirty="0">
                <a:solidFill>
                  <a:schemeClr val="bg1"/>
                </a:solidFill>
                <a:effectLst>
                  <a:outerShdw blurRad="38100" dist="38100" dir="2700000" algn="tl">
                    <a:srgbClr val="000000">
                      <a:alpha val="43137"/>
                    </a:srgbClr>
                  </a:outerShdw>
                </a:effectLst>
              </a:rPr>
              <a:t>&lt;Run-Time Exception&gt;</a:t>
            </a:r>
          </a:p>
        </p:txBody>
      </p:sp>
      <p:sp>
        <p:nvSpPr>
          <p:cNvPr id="8" name="Rectangle 7">
            <a:extLst>
              <a:ext uri="{FF2B5EF4-FFF2-40B4-BE49-F238E27FC236}">
                <a16:creationId xmlns:a16="http://schemas.microsoft.com/office/drawing/2014/main" id="{CEB6F580-5A0A-44E7-BC9F-0DEA3838967A}"/>
              </a:ext>
            </a:extLst>
          </p:cNvPr>
          <p:cNvSpPr/>
          <p:nvPr/>
        </p:nvSpPr>
        <p:spPr>
          <a:xfrm>
            <a:off x="261259" y="3495686"/>
            <a:ext cx="5094515" cy="2862322"/>
          </a:xfrm>
          <a:prstGeom prst="rect">
            <a:avLst/>
          </a:prstGeom>
          <a:ln>
            <a:solidFill>
              <a:srgbClr val="FF33CC"/>
            </a:solidFill>
          </a:ln>
        </p:spPr>
        <p:txBody>
          <a:bodyPr wrap="square">
            <a:spAutoFit/>
          </a:bodyPr>
          <a:lstStyle/>
          <a:p>
            <a:r>
              <a:rPr lang="en-US" sz="2000" dirty="0"/>
              <a:t>import java.io.*;</a:t>
            </a:r>
          </a:p>
          <a:p>
            <a:r>
              <a:rPr lang="en-US" sz="2000" dirty="0"/>
              <a:t>class </a:t>
            </a:r>
            <a:r>
              <a:rPr lang="en-US" sz="2000" dirty="0" err="1"/>
              <a:t>UserExcep</a:t>
            </a:r>
            <a:endParaRPr lang="en-US" sz="2000" dirty="0"/>
          </a:p>
          <a:p>
            <a:r>
              <a:rPr lang="en-US" sz="2000" dirty="0"/>
              <a:t>{</a:t>
            </a:r>
          </a:p>
          <a:p>
            <a:r>
              <a:rPr lang="en-US" sz="2000" dirty="0"/>
              <a:t>	static </a:t>
            </a:r>
            <a:r>
              <a:rPr lang="en-US" sz="2000" dirty="0" err="1"/>
              <a:t>ArithmeticException</a:t>
            </a:r>
            <a:r>
              <a:rPr lang="en-US" sz="2000" dirty="0"/>
              <a:t> e;</a:t>
            </a:r>
          </a:p>
          <a:p>
            <a:r>
              <a:rPr lang="en-US" sz="2000" dirty="0"/>
              <a:t>	public static void main(String[] </a:t>
            </a:r>
            <a:r>
              <a:rPr lang="en-US" sz="2000" dirty="0" err="1"/>
              <a:t>args</a:t>
            </a:r>
            <a:r>
              <a:rPr lang="en-US" sz="2000" dirty="0"/>
              <a:t>) </a:t>
            </a:r>
          </a:p>
          <a:p>
            <a:r>
              <a:rPr lang="en-US" sz="2000" dirty="0"/>
              <a:t>	{</a:t>
            </a:r>
          </a:p>
          <a:p>
            <a:r>
              <a:rPr lang="en-US" sz="2000" dirty="0"/>
              <a:t>		</a:t>
            </a:r>
            <a:r>
              <a:rPr lang="en-US" sz="2000" dirty="0">
                <a:solidFill>
                  <a:srgbClr val="FF0000"/>
                </a:solidFill>
              </a:rPr>
              <a:t>throw e;</a:t>
            </a:r>
          </a:p>
          <a:p>
            <a:r>
              <a:rPr lang="en-US" sz="2000" dirty="0"/>
              <a:t>	}</a:t>
            </a:r>
          </a:p>
          <a:p>
            <a:r>
              <a:rPr lang="en-US" sz="2000" dirty="0"/>
              <a:t>}</a:t>
            </a:r>
          </a:p>
        </p:txBody>
      </p:sp>
    </p:spTree>
    <p:extLst>
      <p:ext uri="{BB962C8B-B14F-4D97-AF65-F5344CB8AC3E}">
        <p14:creationId xmlns:p14="http://schemas.microsoft.com/office/powerpoint/2010/main" val="90689282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8663-D9CC-42BE-B8FF-2D6D6B75F900}"/>
              </a:ext>
            </a:extLst>
          </p:cNvPr>
          <p:cNvSpPr>
            <a:spLocks noGrp="1"/>
          </p:cNvSpPr>
          <p:nvPr>
            <p:ph type="title"/>
          </p:nvPr>
        </p:nvSpPr>
        <p:spPr/>
        <p:txBody>
          <a:bodyPr/>
          <a:lstStyle/>
          <a:p>
            <a:r>
              <a:rPr lang="en-US" dirty="0"/>
              <a:t>Arithmetic Exception</a:t>
            </a:r>
          </a:p>
        </p:txBody>
      </p:sp>
      <p:sp>
        <p:nvSpPr>
          <p:cNvPr id="4" name="Rectangle 3">
            <a:extLst>
              <a:ext uri="{FF2B5EF4-FFF2-40B4-BE49-F238E27FC236}">
                <a16:creationId xmlns:a16="http://schemas.microsoft.com/office/drawing/2014/main" id="{562383A7-89A1-4BB3-B4A3-0C00255B6985}"/>
              </a:ext>
            </a:extLst>
          </p:cNvPr>
          <p:cNvSpPr/>
          <p:nvPr/>
        </p:nvSpPr>
        <p:spPr>
          <a:xfrm>
            <a:off x="3092267" y="1514014"/>
            <a:ext cx="6849291" cy="304698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class </a:t>
            </a:r>
            <a:r>
              <a:rPr lang="en-US" sz="2400" dirty="0" err="1"/>
              <a:t>ArithmeticExcep</a:t>
            </a:r>
            <a:endParaRPr lang="en-US" sz="2400" dirty="0"/>
          </a:p>
          <a:p>
            <a:r>
              <a:rPr lang="en-US" sz="2400" dirty="0"/>
              <a:t>{</a:t>
            </a:r>
          </a:p>
          <a:p>
            <a:r>
              <a:rPr lang="en-US" sz="2400" dirty="0"/>
              <a:t>	public static void main(String[] </a:t>
            </a:r>
            <a:r>
              <a:rPr lang="en-US" sz="2400" dirty="0" err="1"/>
              <a:t>args</a:t>
            </a:r>
            <a:r>
              <a:rPr lang="en-US" sz="2400" dirty="0"/>
              <a:t>) </a:t>
            </a:r>
          </a:p>
          <a:p>
            <a:r>
              <a:rPr lang="en-US" sz="2400" dirty="0"/>
              <a:t>	{</a:t>
            </a:r>
          </a:p>
          <a:p>
            <a:r>
              <a:rPr lang="en-US" sz="2400" dirty="0"/>
              <a:t>		int a=50,b=0,c;</a:t>
            </a:r>
          </a:p>
          <a:p>
            <a:r>
              <a:rPr lang="en-US" sz="2400" dirty="0"/>
              <a:t>		</a:t>
            </a:r>
            <a:r>
              <a:rPr lang="en-US" sz="2400" dirty="0">
                <a:solidFill>
                  <a:srgbClr val="FF6600"/>
                </a:solidFill>
              </a:rPr>
              <a:t>c = a / b;</a:t>
            </a:r>
          </a:p>
          <a:p>
            <a:r>
              <a:rPr lang="en-US" sz="2400" dirty="0"/>
              <a:t>	}</a:t>
            </a:r>
          </a:p>
          <a:p>
            <a:r>
              <a:rPr lang="en-US" sz="2400" dirty="0"/>
              <a:t>}</a:t>
            </a:r>
          </a:p>
        </p:txBody>
      </p:sp>
      <p:sp>
        <p:nvSpPr>
          <p:cNvPr id="5" name="Rectangle 4">
            <a:extLst>
              <a:ext uri="{FF2B5EF4-FFF2-40B4-BE49-F238E27FC236}">
                <a16:creationId xmlns:a16="http://schemas.microsoft.com/office/drawing/2014/main" id="{2A019FD5-C684-45FC-A590-1C0B25E6347D}"/>
              </a:ext>
            </a:extLst>
          </p:cNvPr>
          <p:cNvSpPr/>
          <p:nvPr/>
        </p:nvSpPr>
        <p:spPr>
          <a:xfrm>
            <a:off x="2888340" y="4861105"/>
            <a:ext cx="7257143" cy="707886"/>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wrap="square">
            <a:spAutoFit/>
          </a:bodyPr>
          <a:lstStyle/>
          <a:p>
            <a:r>
              <a:rPr lang="en-US" sz="2000" dirty="0"/>
              <a:t>Exception in thread "main" </a:t>
            </a:r>
            <a:r>
              <a:rPr lang="en-US" sz="2000" dirty="0" err="1"/>
              <a:t>java.lang.ArithmeticException</a:t>
            </a:r>
            <a:r>
              <a:rPr lang="en-US" sz="2000" dirty="0"/>
              <a:t>: / by zero</a:t>
            </a:r>
          </a:p>
          <a:p>
            <a:r>
              <a:rPr lang="en-US" sz="2000" dirty="0"/>
              <a:t>        at </a:t>
            </a:r>
            <a:r>
              <a:rPr lang="en-US" sz="2000" dirty="0" err="1"/>
              <a:t>ArithemeticExcep.main</a:t>
            </a:r>
            <a:r>
              <a:rPr lang="en-US" sz="2000" dirty="0"/>
              <a:t>(ArithemeticExcep.java:6)</a:t>
            </a:r>
          </a:p>
        </p:txBody>
      </p:sp>
      <p:sp>
        <p:nvSpPr>
          <p:cNvPr id="6" name="TextBox 5">
            <a:extLst>
              <a:ext uri="{FF2B5EF4-FFF2-40B4-BE49-F238E27FC236}">
                <a16:creationId xmlns:a16="http://schemas.microsoft.com/office/drawing/2014/main" id="{A7BC56D1-51E8-4698-A87A-2597ED152179}"/>
              </a:ext>
            </a:extLst>
          </p:cNvPr>
          <p:cNvSpPr txBox="1"/>
          <p:nvPr/>
        </p:nvSpPr>
        <p:spPr>
          <a:xfrm>
            <a:off x="8287657" y="406400"/>
            <a:ext cx="2318455" cy="369332"/>
          </a:xfrm>
          <a:prstGeom prst="rect">
            <a:avLst/>
          </a:prstGeom>
          <a:solidFill>
            <a:srgbClr val="FF6699"/>
          </a:solidFill>
        </p:spPr>
        <p:txBody>
          <a:bodyPr wrap="none" rtlCol="0">
            <a:spAutoFit/>
          </a:bodyPr>
          <a:lstStyle/>
          <a:p>
            <a:r>
              <a:rPr lang="en-US" b="1" dirty="0">
                <a:solidFill>
                  <a:schemeClr val="bg1"/>
                </a:solidFill>
                <a:effectLst>
                  <a:outerShdw blurRad="38100" dist="38100" dir="2700000" algn="tl">
                    <a:srgbClr val="000000">
                      <a:alpha val="43137"/>
                    </a:srgbClr>
                  </a:outerShdw>
                </a:effectLst>
              </a:rPr>
              <a:t>&lt;Run-Time Exception&gt;</a:t>
            </a:r>
          </a:p>
        </p:txBody>
      </p:sp>
    </p:spTree>
    <p:extLst>
      <p:ext uri="{BB962C8B-B14F-4D97-AF65-F5344CB8AC3E}">
        <p14:creationId xmlns:p14="http://schemas.microsoft.com/office/powerpoint/2010/main" val="134153905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9DB092-9BFA-4F0E-B65E-CABCC845240E}"/>
              </a:ext>
            </a:extLst>
          </p:cNvPr>
          <p:cNvSpPr>
            <a:spLocks noGrp="1"/>
          </p:cNvSpPr>
          <p:nvPr>
            <p:ph type="title"/>
          </p:nvPr>
        </p:nvSpPr>
        <p:spPr/>
        <p:txBody>
          <a:bodyPr/>
          <a:lstStyle/>
          <a:p>
            <a:r>
              <a:rPr lang="en-US" dirty="0"/>
              <a:t>Number Format Exception</a:t>
            </a:r>
          </a:p>
        </p:txBody>
      </p:sp>
      <p:sp>
        <p:nvSpPr>
          <p:cNvPr id="6" name="Rectangle 5">
            <a:extLst>
              <a:ext uri="{FF2B5EF4-FFF2-40B4-BE49-F238E27FC236}">
                <a16:creationId xmlns:a16="http://schemas.microsoft.com/office/drawing/2014/main" id="{08C0E63C-51BB-4988-994E-780D623BD8B2}"/>
              </a:ext>
            </a:extLst>
          </p:cNvPr>
          <p:cNvSpPr/>
          <p:nvPr/>
        </p:nvSpPr>
        <p:spPr>
          <a:xfrm>
            <a:off x="3006634" y="1263363"/>
            <a:ext cx="6239691" cy="2862322"/>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dirty="0"/>
              <a:t>class </a:t>
            </a:r>
            <a:r>
              <a:rPr lang="en-US" sz="2000" dirty="0" err="1"/>
              <a:t>NoFormatExcep</a:t>
            </a:r>
            <a:endParaRPr lang="en-US" sz="2000" dirty="0"/>
          </a:p>
          <a:p>
            <a:r>
              <a:rPr lang="en-US" sz="2000" dirty="0"/>
              <a:t>{</a:t>
            </a:r>
          </a:p>
          <a:p>
            <a:r>
              <a:rPr lang="en-US" sz="2000" dirty="0"/>
              <a:t>	public static void main(String[] </a:t>
            </a:r>
            <a:r>
              <a:rPr lang="en-US" sz="2000" dirty="0" err="1"/>
              <a:t>args</a:t>
            </a:r>
            <a:r>
              <a:rPr lang="en-US" sz="2000" dirty="0"/>
              <a:t>) </a:t>
            </a:r>
          </a:p>
          <a:p>
            <a:r>
              <a:rPr lang="en-US" sz="2000" dirty="0"/>
              <a:t>	{</a:t>
            </a:r>
          </a:p>
          <a:p>
            <a:r>
              <a:rPr lang="en-US" sz="2000" dirty="0"/>
              <a:t>		int a = </a:t>
            </a:r>
            <a:r>
              <a:rPr lang="en-US" sz="2000" dirty="0" err="1"/>
              <a:t>Integer.parseInt</a:t>
            </a:r>
            <a:r>
              <a:rPr lang="en-US" sz="2000" dirty="0"/>
              <a:t>("56");</a:t>
            </a:r>
          </a:p>
          <a:p>
            <a:r>
              <a:rPr lang="en-US" sz="2000" dirty="0"/>
              <a:t>		</a:t>
            </a:r>
            <a:r>
              <a:rPr lang="en-US" sz="2000" dirty="0" err="1"/>
              <a:t>System.out.println</a:t>
            </a:r>
            <a:r>
              <a:rPr lang="en-US" sz="2000" dirty="0"/>
              <a:t>(a);</a:t>
            </a:r>
          </a:p>
          <a:p>
            <a:r>
              <a:rPr lang="en-US" sz="2000" dirty="0"/>
              <a:t>		int b = </a:t>
            </a:r>
            <a:r>
              <a:rPr lang="en-US" sz="2000" dirty="0" err="1"/>
              <a:t>Integer.parseInt</a:t>
            </a:r>
            <a:r>
              <a:rPr lang="en-US" sz="2000" dirty="0"/>
              <a:t>("IVTL");	</a:t>
            </a:r>
          </a:p>
          <a:p>
            <a:r>
              <a:rPr lang="en-US" sz="2000" dirty="0"/>
              <a:t>	}</a:t>
            </a:r>
          </a:p>
          <a:p>
            <a:r>
              <a:rPr lang="en-US" sz="2000" dirty="0"/>
              <a:t>}</a:t>
            </a:r>
          </a:p>
        </p:txBody>
      </p:sp>
      <p:sp>
        <p:nvSpPr>
          <p:cNvPr id="7" name="Rectangle 6">
            <a:extLst>
              <a:ext uri="{FF2B5EF4-FFF2-40B4-BE49-F238E27FC236}">
                <a16:creationId xmlns:a16="http://schemas.microsoft.com/office/drawing/2014/main" id="{BBD2AF77-AF0C-46C2-8BA7-3D3E4CE47E9B}"/>
              </a:ext>
            </a:extLst>
          </p:cNvPr>
          <p:cNvSpPr/>
          <p:nvPr/>
        </p:nvSpPr>
        <p:spPr>
          <a:xfrm>
            <a:off x="1889396" y="4290477"/>
            <a:ext cx="8474166" cy="1754326"/>
          </a:xfrm>
          <a:prstGeom prst="rect">
            <a:avLst/>
          </a:prstGeom>
          <a:solidFill>
            <a:srgbClr val="0070C0"/>
          </a:solidFill>
          <a:ln>
            <a:solidFill>
              <a:srgbClr val="0070C0"/>
            </a:solidFill>
          </a:ln>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dirty="0"/>
              <a:t>56</a:t>
            </a:r>
          </a:p>
          <a:p>
            <a:r>
              <a:rPr lang="en-US" dirty="0"/>
              <a:t>Exception in thread "main" </a:t>
            </a:r>
            <a:r>
              <a:rPr lang="en-US" dirty="0" err="1"/>
              <a:t>java.lang.NumberFormatException</a:t>
            </a:r>
            <a:r>
              <a:rPr lang="en-US" dirty="0"/>
              <a:t>: For input string: "IVTL"</a:t>
            </a:r>
          </a:p>
          <a:p>
            <a:r>
              <a:rPr lang="en-US" dirty="0"/>
              <a:t>        at </a:t>
            </a:r>
            <a:r>
              <a:rPr lang="en-US" dirty="0" err="1"/>
              <a:t>java.lang.NumberFormatException.forInputString</a:t>
            </a:r>
            <a:r>
              <a:rPr lang="en-US" dirty="0"/>
              <a:t>(Unknown Source)</a:t>
            </a:r>
          </a:p>
          <a:p>
            <a:r>
              <a:rPr lang="en-US" dirty="0"/>
              <a:t>        at </a:t>
            </a:r>
            <a:r>
              <a:rPr lang="en-US" dirty="0" err="1"/>
              <a:t>java.lang.Integer.parseInt</a:t>
            </a:r>
            <a:r>
              <a:rPr lang="en-US" dirty="0"/>
              <a:t>(Unknown Source)</a:t>
            </a:r>
          </a:p>
          <a:p>
            <a:r>
              <a:rPr lang="en-US" dirty="0"/>
              <a:t>        at </a:t>
            </a:r>
            <a:r>
              <a:rPr lang="en-US" dirty="0" err="1"/>
              <a:t>java.lang.Integer.parseInt</a:t>
            </a:r>
            <a:r>
              <a:rPr lang="en-US" dirty="0"/>
              <a:t>(Unknown Source)</a:t>
            </a:r>
          </a:p>
          <a:p>
            <a:r>
              <a:rPr lang="en-US" dirty="0"/>
              <a:t>        at </a:t>
            </a:r>
            <a:r>
              <a:rPr lang="en-US" dirty="0" err="1"/>
              <a:t>NoFormatExcep.main</a:t>
            </a:r>
            <a:r>
              <a:rPr lang="en-US" dirty="0"/>
              <a:t>(NoFormatExcep.java:7)</a:t>
            </a:r>
          </a:p>
        </p:txBody>
      </p:sp>
      <p:sp>
        <p:nvSpPr>
          <p:cNvPr id="8" name="TextBox 7">
            <a:extLst>
              <a:ext uri="{FF2B5EF4-FFF2-40B4-BE49-F238E27FC236}">
                <a16:creationId xmlns:a16="http://schemas.microsoft.com/office/drawing/2014/main" id="{112AD052-715C-4445-9962-9C6A279DB97A}"/>
              </a:ext>
            </a:extLst>
          </p:cNvPr>
          <p:cNvSpPr txBox="1"/>
          <p:nvPr/>
        </p:nvSpPr>
        <p:spPr>
          <a:xfrm>
            <a:off x="8287657" y="406400"/>
            <a:ext cx="2318455" cy="369332"/>
          </a:xfrm>
          <a:prstGeom prst="rect">
            <a:avLst/>
          </a:prstGeom>
          <a:solidFill>
            <a:srgbClr val="FF6699"/>
          </a:solidFill>
        </p:spPr>
        <p:txBody>
          <a:bodyPr wrap="none" rtlCol="0">
            <a:spAutoFit/>
          </a:bodyPr>
          <a:lstStyle/>
          <a:p>
            <a:r>
              <a:rPr lang="en-US" b="1" dirty="0">
                <a:solidFill>
                  <a:schemeClr val="bg1"/>
                </a:solidFill>
                <a:effectLst>
                  <a:outerShdw blurRad="38100" dist="38100" dir="2700000" algn="tl">
                    <a:srgbClr val="000000">
                      <a:alpha val="43137"/>
                    </a:srgbClr>
                  </a:outerShdw>
                </a:effectLst>
              </a:rPr>
              <a:t>&lt;Run-Time Exception&gt;</a:t>
            </a:r>
          </a:p>
        </p:txBody>
      </p:sp>
    </p:spTree>
    <p:extLst>
      <p:ext uri="{BB962C8B-B14F-4D97-AF65-F5344CB8AC3E}">
        <p14:creationId xmlns:p14="http://schemas.microsoft.com/office/powerpoint/2010/main" val="36389705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5407B-789B-402E-BAF2-03026D939F83}"/>
              </a:ext>
            </a:extLst>
          </p:cNvPr>
          <p:cNvSpPr>
            <a:spLocks noGrp="1"/>
          </p:cNvSpPr>
          <p:nvPr>
            <p:ph type="title"/>
          </p:nvPr>
        </p:nvSpPr>
        <p:spPr/>
        <p:txBody>
          <a:bodyPr>
            <a:normAutofit/>
          </a:bodyPr>
          <a:lstStyle/>
          <a:p>
            <a:r>
              <a:rPr lang="en-US" sz="4400" dirty="0" err="1"/>
              <a:t>ArrayIndexOutofBounds</a:t>
            </a:r>
            <a:r>
              <a:rPr lang="en-US" sz="4400" dirty="0"/>
              <a:t> Exception</a:t>
            </a:r>
          </a:p>
        </p:txBody>
      </p:sp>
      <p:sp>
        <p:nvSpPr>
          <p:cNvPr id="4" name="Rectangle 3">
            <a:extLst>
              <a:ext uri="{FF2B5EF4-FFF2-40B4-BE49-F238E27FC236}">
                <a16:creationId xmlns:a16="http://schemas.microsoft.com/office/drawing/2014/main" id="{1FF3F473-E757-4507-8D4F-AA8E3E2F17B1}"/>
              </a:ext>
            </a:extLst>
          </p:cNvPr>
          <p:cNvSpPr/>
          <p:nvPr/>
        </p:nvSpPr>
        <p:spPr>
          <a:xfrm>
            <a:off x="2287451" y="1330182"/>
            <a:ext cx="7678057"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dirty="0"/>
              <a:t>class </a:t>
            </a:r>
            <a:r>
              <a:rPr lang="en-US" sz="2000" dirty="0" err="1"/>
              <a:t>ArrayIndxOutofBound</a:t>
            </a:r>
            <a:endParaRPr lang="en-US" sz="2000" dirty="0"/>
          </a:p>
          <a:p>
            <a:r>
              <a:rPr lang="en-US" sz="2000" dirty="0"/>
              <a:t>{</a:t>
            </a:r>
          </a:p>
          <a:p>
            <a:r>
              <a:rPr lang="en-US" sz="2000" dirty="0"/>
              <a:t>	public static void main(String[] </a:t>
            </a:r>
            <a:r>
              <a:rPr lang="en-US" sz="2000" dirty="0" err="1"/>
              <a:t>args</a:t>
            </a:r>
            <a:r>
              <a:rPr lang="en-US" sz="2000" dirty="0"/>
              <a:t>) </a:t>
            </a:r>
          </a:p>
          <a:p>
            <a:r>
              <a:rPr lang="en-US" sz="2000" dirty="0"/>
              <a:t>	{</a:t>
            </a:r>
          </a:p>
          <a:p>
            <a:r>
              <a:rPr lang="en-US" sz="2000" dirty="0"/>
              <a:t>		int[] </a:t>
            </a:r>
            <a:r>
              <a:rPr lang="en-US" sz="2000" dirty="0" err="1"/>
              <a:t>arr</a:t>
            </a:r>
            <a:r>
              <a:rPr lang="en-US" sz="2000" dirty="0"/>
              <a:t> = new int[5];</a:t>
            </a:r>
          </a:p>
          <a:p>
            <a:r>
              <a:rPr lang="en-US" sz="2000" dirty="0"/>
              <a:t>		</a:t>
            </a:r>
            <a:r>
              <a:rPr lang="en-US" sz="2000" dirty="0" err="1"/>
              <a:t>System.out.println</a:t>
            </a:r>
            <a:r>
              <a:rPr lang="en-US" sz="2000" dirty="0"/>
              <a:t>("Array index out of bound example");</a:t>
            </a:r>
          </a:p>
          <a:p>
            <a:r>
              <a:rPr lang="en-US" sz="2000" dirty="0"/>
              <a:t>		</a:t>
            </a:r>
            <a:r>
              <a:rPr lang="en-US" sz="2000" dirty="0" err="1">
                <a:solidFill>
                  <a:srgbClr val="FF6600"/>
                </a:solidFill>
              </a:rPr>
              <a:t>arr</a:t>
            </a:r>
            <a:r>
              <a:rPr lang="en-US" sz="2000" dirty="0">
                <a:solidFill>
                  <a:srgbClr val="FF6600"/>
                </a:solidFill>
              </a:rPr>
              <a:t>[5] = 30;</a:t>
            </a:r>
          </a:p>
          <a:p>
            <a:r>
              <a:rPr lang="en-US" sz="2000" dirty="0"/>
              <a:t>	}</a:t>
            </a:r>
          </a:p>
          <a:p>
            <a:r>
              <a:rPr lang="en-US" sz="2000" dirty="0"/>
              <a:t>}</a:t>
            </a:r>
          </a:p>
        </p:txBody>
      </p:sp>
      <p:sp>
        <p:nvSpPr>
          <p:cNvPr id="5" name="Rectangle 4">
            <a:extLst>
              <a:ext uri="{FF2B5EF4-FFF2-40B4-BE49-F238E27FC236}">
                <a16:creationId xmlns:a16="http://schemas.microsoft.com/office/drawing/2014/main" id="{05FAB742-6CDB-41C2-BB44-224CBA73E74A}"/>
              </a:ext>
            </a:extLst>
          </p:cNvPr>
          <p:cNvSpPr/>
          <p:nvPr/>
        </p:nvSpPr>
        <p:spPr>
          <a:xfrm>
            <a:off x="1370147" y="4589973"/>
            <a:ext cx="9512664" cy="1015663"/>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000" dirty="0"/>
              <a:t>Array index out of bound example</a:t>
            </a:r>
          </a:p>
          <a:p>
            <a:r>
              <a:rPr lang="en-US" sz="2000" dirty="0"/>
              <a:t>Exception in thread "main" </a:t>
            </a:r>
            <a:r>
              <a:rPr lang="en-US" sz="2000" dirty="0" err="1"/>
              <a:t>java.lang.ArrayIndexOutOfBoundsException</a:t>
            </a:r>
            <a:r>
              <a:rPr lang="en-US" sz="2000" dirty="0"/>
              <a:t>: 5</a:t>
            </a:r>
          </a:p>
          <a:p>
            <a:r>
              <a:rPr lang="en-US" sz="2000" dirty="0"/>
              <a:t>        at </a:t>
            </a:r>
            <a:r>
              <a:rPr lang="en-US" sz="2000" dirty="0" err="1"/>
              <a:t>ArrayIndxOutofBound.main</a:t>
            </a:r>
            <a:r>
              <a:rPr lang="en-US" sz="2000" dirty="0"/>
              <a:t>(ArrayIndxOutofBound.java:7)</a:t>
            </a:r>
          </a:p>
        </p:txBody>
      </p:sp>
      <p:sp>
        <p:nvSpPr>
          <p:cNvPr id="6" name="TextBox 5">
            <a:extLst>
              <a:ext uri="{FF2B5EF4-FFF2-40B4-BE49-F238E27FC236}">
                <a16:creationId xmlns:a16="http://schemas.microsoft.com/office/drawing/2014/main" id="{03189739-967B-417E-8C08-362C3B383337}"/>
              </a:ext>
            </a:extLst>
          </p:cNvPr>
          <p:cNvSpPr txBox="1"/>
          <p:nvPr/>
        </p:nvSpPr>
        <p:spPr>
          <a:xfrm>
            <a:off x="8776265" y="478922"/>
            <a:ext cx="2318455" cy="369332"/>
          </a:xfrm>
          <a:prstGeom prst="rect">
            <a:avLst/>
          </a:prstGeom>
          <a:solidFill>
            <a:srgbClr val="FF6699"/>
          </a:solidFill>
        </p:spPr>
        <p:txBody>
          <a:bodyPr wrap="none" rtlCol="0">
            <a:spAutoFit/>
          </a:bodyPr>
          <a:lstStyle/>
          <a:p>
            <a:r>
              <a:rPr lang="en-US" b="1" dirty="0">
                <a:solidFill>
                  <a:schemeClr val="bg1"/>
                </a:solidFill>
                <a:effectLst>
                  <a:outerShdw blurRad="38100" dist="38100" dir="2700000" algn="tl">
                    <a:srgbClr val="000000">
                      <a:alpha val="43137"/>
                    </a:srgbClr>
                  </a:outerShdw>
                </a:effectLst>
              </a:rPr>
              <a:t>&lt;Run-Time Exception&gt;</a:t>
            </a:r>
          </a:p>
        </p:txBody>
      </p:sp>
    </p:spTree>
    <p:extLst>
      <p:ext uri="{BB962C8B-B14F-4D97-AF65-F5344CB8AC3E}">
        <p14:creationId xmlns:p14="http://schemas.microsoft.com/office/powerpoint/2010/main" val="11573971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79E2-B346-4B08-B3E8-701766EE7F56}"/>
              </a:ext>
            </a:extLst>
          </p:cNvPr>
          <p:cNvSpPr>
            <a:spLocks noGrp="1"/>
          </p:cNvSpPr>
          <p:nvPr>
            <p:ph type="title"/>
          </p:nvPr>
        </p:nvSpPr>
        <p:spPr/>
        <p:txBody>
          <a:bodyPr>
            <a:normAutofit/>
          </a:bodyPr>
          <a:lstStyle/>
          <a:p>
            <a:r>
              <a:rPr lang="en-US" sz="4000" dirty="0" err="1"/>
              <a:t>StringIndexOutofBound</a:t>
            </a:r>
            <a:r>
              <a:rPr lang="en-US" sz="4000" dirty="0"/>
              <a:t> Exception</a:t>
            </a:r>
          </a:p>
        </p:txBody>
      </p:sp>
      <p:sp>
        <p:nvSpPr>
          <p:cNvPr id="3" name="Content Placeholder 2">
            <a:extLst>
              <a:ext uri="{FF2B5EF4-FFF2-40B4-BE49-F238E27FC236}">
                <a16:creationId xmlns:a16="http://schemas.microsoft.com/office/drawing/2014/main" id="{79E4F76E-34DB-4521-9349-5B38E3F0331E}"/>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50FD7295-62F5-450B-AF53-823F2268AB66}"/>
              </a:ext>
            </a:extLst>
          </p:cNvPr>
          <p:cNvSpPr/>
          <p:nvPr/>
        </p:nvSpPr>
        <p:spPr>
          <a:xfrm>
            <a:off x="3048000" y="1882952"/>
            <a:ext cx="6096000" cy="255454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US" sz="2000" dirty="0"/>
              <a:t>class </a:t>
            </a:r>
            <a:r>
              <a:rPr lang="en-US" sz="2000" dirty="0" err="1"/>
              <a:t>StringIndexOtBoundExcep</a:t>
            </a:r>
            <a:endParaRPr lang="en-US" sz="2000" dirty="0"/>
          </a:p>
          <a:p>
            <a:r>
              <a:rPr lang="en-US" sz="2000" dirty="0"/>
              <a:t>{</a:t>
            </a:r>
          </a:p>
          <a:p>
            <a:r>
              <a:rPr lang="en-US" sz="2000" dirty="0"/>
              <a:t>	public static void main(String[] </a:t>
            </a:r>
            <a:r>
              <a:rPr lang="en-US" sz="2000" dirty="0" err="1"/>
              <a:t>args</a:t>
            </a:r>
            <a:r>
              <a:rPr lang="en-US" sz="2000" dirty="0"/>
              <a:t>) </a:t>
            </a:r>
          </a:p>
          <a:p>
            <a:r>
              <a:rPr lang="en-US" sz="2000" dirty="0"/>
              <a:t>	{</a:t>
            </a:r>
          </a:p>
          <a:p>
            <a:r>
              <a:rPr lang="en-US" sz="2000" dirty="0"/>
              <a:t>		String s = "welcome";</a:t>
            </a:r>
          </a:p>
          <a:p>
            <a:r>
              <a:rPr lang="en-US" sz="2000" dirty="0"/>
              <a:t>		</a:t>
            </a:r>
            <a:r>
              <a:rPr lang="en-US" sz="2000" dirty="0" err="1">
                <a:solidFill>
                  <a:srgbClr val="FF6600"/>
                </a:solidFill>
              </a:rPr>
              <a:t>s.charAt</a:t>
            </a:r>
            <a:r>
              <a:rPr lang="en-US" sz="2000" dirty="0">
                <a:solidFill>
                  <a:srgbClr val="FF6600"/>
                </a:solidFill>
              </a:rPr>
              <a:t>(7);</a:t>
            </a:r>
            <a:r>
              <a:rPr lang="en-US" sz="2000" dirty="0"/>
              <a:t>	</a:t>
            </a:r>
          </a:p>
          <a:p>
            <a:r>
              <a:rPr lang="en-US" sz="2000" dirty="0"/>
              <a:t>	}</a:t>
            </a:r>
          </a:p>
          <a:p>
            <a:r>
              <a:rPr lang="en-US" sz="2000" dirty="0"/>
              <a:t>}</a:t>
            </a:r>
          </a:p>
        </p:txBody>
      </p:sp>
      <p:sp>
        <p:nvSpPr>
          <p:cNvPr id="5" name="Rectangle 4">
            <a:extLst>
              <a:ext uri="{FF2B5EF4-FFF2-40B4-BE49-F238E27FC236}">
                <a16:creationId xmlns:a16="http://schemas.microsoft.com/office/drawing/2014/main" id="{F9EAF69F-45BD-46D0-90F4-8320F86A5CEF}"/>
              </a:ext>
            </a:extLst>
          </p:cNvPr>
          <p:cNvSpPr/>
          <p:nvPr/>
        </p:nvSpPr>
        <p:spPr>
          <a:xfrm>
            <a:off x="1299028" y="4907696"/>
            <a:ext cx="9593943" cy="92333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wrap="square">
            <a:spAutoFit/>
          </a:bodyPr>
          <a:lstStyle/>
          <a:p>
            <a:r>
              <a:rPr lang="en-US" dirty="0"/>
              <a:t>Exception in thread "main" </a:t>
            </a:r>
            <a:r>
              <a:rPr lang="en-US" dirty="0" err="1"/>
              <a:t>java.lang.StringIndexOutOfBoundsException</a:t>
            </a:r>
            <a:r>
              <a:rPr lang="en-US" dirty="0"/>
              <a:t>: String index out of range: 7</a:t>
            </a:r>
          </a:p>
          <a:p>
            <a:r>
              <a:rPr lang="en-US" dirty="0"/>
              <a:t>        at </a:t>
            </a:r>
            <a:r>
              <a:rPr lang="en-US" dirty="0" err="1"/>
              <a:t>java.lang.String.charAt</a:t>
            </a:r>
            <a:r>
              <a:rPr lang="en-US" dirty="0"/>
              <a:t>(Unknown Source)</a:t>
            </a:r>
          </a:p>
          <a:p>
            <a:r>
              <a:rPr lang="en-US" dirty="0"/>
              <a:t>        at </a:t>
            </a:r>
            <a:r>
              <a:rPr lang="en-US" dirty="0" err="1"/>
              <a:t>StringIndexOtBoundExcep.main</a:t>
            </a:r>
            <a:r>
              <a:rPr lang="en-US" dirty="0"/>
              <a:t>(StringIndexOtBoundExcep.java:6)</a:t>
            </a:r>
          </a:p>
        </p:txBody>
      </p:sp>
      <p:sp>
        <p:nvSpPr>
          <p:cNvPr id="6" name="TextBox 5">
            <a:extLst>
              <a:ext uri="{FF2B5EF4-FFF2-40B4-BE49-F238E27FC236}">
                <a16:creationId xmlns:a16="http://schemas.microsoft.com/office/drawing/2014/main" id="{D5D184D4-0679-49FD-8A75-61489330273B}"/>
              </a:ext>
            </a:extLst>
          </p:cNvPr>
          <p:cNvSpPr txBox="1"/>
          <p:nvPr/>
        </p:nvSpPr>
        <p:spPr>
          <a:xfrm>
            <a:off x="8574516" y="478922"/>
            <a:ext cx="2318455" cy="369332"/>
          </a:xfrm>
          <a:prstGeom prst="rect">
            <a:avLst/>
          </a:prstGeom>
          <a:solidFill>
            <a:srgbClr val="FF6699"/>
          </a:solidFill>
        </p:spPr>
        <p:txBody>
          <a:bodyPr wrap="none" rtlCol="0">
            <a:spAutoFit/>
          </a:bodyPr>
          <a:lstStyle/>
          <a:p>
            <a:r>
              <a:rPr lang="en-US" b="1" dirty="0">
                <a:solidFill>
                  <a:schemeClr val="bg1"/>
                </a:solidFill>
                <a:effectLst>
                  <a:outerShdw blurRad="38100" dist="38100" dir="2700000" algn="tl">
                    <a:srgbClr val="000000">
                      <a:alpha val="43137"/>
                    </a:srgbClr>
                  </a:outerShdw>
                </a:effectLst>
              </a:rPr>
              <a:t>&lt;Run-Time Exception&gt;</a:t>
            </a:r>
          </a:p>
        </p:txBody>
      </p:sp>
    </p:spTree>
    <p:extLst>
      <p:ext uri="{BB962C8B-B14F-4D97-AF65-F5344CB8AC3E}">
        <p14:creationId xmlns:p14="http://schemas.microsoft.com/office/powerpoint/2010/main" val="2322250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0E186-BC0D-49EB-B7BF-2AB8A508AAFF}"/>
              </a:ext>
            </a:extLst>
          </p:cNvPr>
          <p:cNvSpPr>
            <a:spLocks noGrp="1"/>
          </p:cNvSpPr>
          <p:nvPr>
            <p:ph type="title"/>
          </p:nvPr>
        </p:nvSpPr>
        <p:spPr/>
        <p:txBody>
          <a:bodyPr/>
          <a:lstStyle/>
          <a:p>
            <a:r>
              <a:rPr lang="en-US" dirty="0" err="1"/>
              <a:t>IOException</a:t>
            </a:r>
            <a:endParaRPr lang="en-US" dirty="0"/>
          </a:p>
        </p:txBody>
      </p:sp>
      <p:sp>
        <p:nvSpPr>
          <p:cNvPr id="4" name="TextBox 3">
            <a:extLst>
              <a:ext uri="{FF2B5EF4-FFF2-40B4-BE49-F238E27FC236}">
                <a16:creationId xmlns:a16="http://schemas.microsoft.com/office/drawing/2014/main" id="{CCA5D82C-8049-4A8D-AB0C-403093AE62DE}"/>
              </a:ext>
            </a:extLst>
          </p:cNvPr>
          <p:cNvSpPr txBox="1"/>
          <p:nvPr/>
        </p:nvSpPr>
        <p:spPr>
          <a:xfrm>
            <a:off x="8157029" y="478922"/>
            <a:ext cx="2725618" cy="369332"/>
          </a:xfrm>
          <a:prstGeom prst="rect">
            <a:avLst/>
          </a:prstGeom>
          <a:solidFill>
            <a:srgbClr val="FF6699"/>
          </a:solidFill>
        </p:spPr>
        <p:txBody>
          <a:bodyPr wrap="none" rtlCol="0">
            <a:spAutoFit/>
          </a:bodyPr>
          <a:lstStyle/>
          <a:p>
            <a:r>
              <a:rPr lang="en-US" b="1" dirty="0">
                <a:solidFill>
                  <a:schemeClr val="bg1"/>
                </a:solidFill>
                <a:effectLst>
                  <a:outerShdw blurRad="38100" dist="38100" dir="2700000" algn="tl">
                    <a:srgbClr val="000000">
                      <a:alpha val="43137"/>
                    </a:srgbClr>
                  </a:outerShdw>
                </a:effectLst>
              </a:rPr>
              <a:t>&lt;Compile-Time Exception&gt;</a:t>
            </a:r>
          </a:p>
        </p:txBody>
      </p:sp>
      <p:sp>
        <p:nvSpPr>
          <p:cNvPr id="5" name="Rectangle 4">
            <a:extLst>
              <a:ext uri="{FF2B5EF4-FFF2-40B4-BE49-F238E27FC236}">
                <a16:creationId xmlns:a16="http://schemas.microsoft.com/office/drawing/2014/main" id="{3AB46A62-F88E-4B89-9FFA-7A8F45E9D6F6}"/>
              </a:ext>
            </a:extLst>
          </p:cNvPr>
          <p:cNvSpPr/>
          <p:nvPr/>
        </p:nvSpPr>
        <p:spPr>
          <a:xfrm>
            <a:off x="1554480" y="1203746"/>
            <a:ext cx="9601200"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dirty="0"/>
              <a:t>import java.io.*;</a:t>
            </a:r>
          </a:p>
          <a:p>
            <a:r>
              <a:rPr lang="en-US" sz="2000" dirty="0"/>
              <a:t>class </a:t>
            </a:r>
            <a:r>
              <a:rPr lang="en-US" sz="2000" dirty="0" err="1"/>
              <a:t>IoExcep</a:t>
            </a:r>
            <a:endParaRPr lang="en-US" sz="2000" dirty="0"/>
          </a:p>
          <a:p>
            <a:r>
              <a:rPr lang="en-US" sz="2000" dirty="0"/>
              <a:t>{</a:t>
            </a:r>
          </a:p>
          <a:p>
            <a:r>
              <a:rPr lang="en-US" sz="2000" dirty="0"/>
              <a:t>	public static void main(String[] </a:t>
            </a:r>
            <a:r>
              <a:rPr lang="en-US" sz="2000" dirty="0" err="1"/>
              <a:t>args</a:t>
            </a:r>
            <a:r>
              <a:rPr lang="en-US" sz="2000" dirty="0"/>
              <a:t>) </a:t>
            </a:r>
          </a:p>
          <a:p>
            <a:r>
              <a:rPr lang="en-US" sz="2000" dirty="0"/>
              <a:t>	{</a:t>
            </a:r>
          </a:p>
          <a:p>
            <a:r>
              <a:rPr lang="en-US" sz="2000" dirty="0"/>
              <a:t>		</a:t>
            </a:r>
            <a:r>
              <a:rPr lang="en-US" sz="2000" dirty="0" err="1"/>
              <a:t>BufferedReader</a:t>
            </a:r>
            <a:r>
              <a:rPr lang="en-US" sz="2000" dirty="0"/>
              <a:t> </a:t>
            </a:r>
            <a:r>
              <a:rPr lang="en-US" sz="2000" dirty="0" err="1"/>
              <a:t>br</a:t>
            </a:r>
            <a:r>
              <a:rPr lang="en-US" sz="2000" dirty="0"/>
              <a:t> = new </a:t>
            </a:r>
            <a:r>
              <a:rPr lang="en-US" sz="2000" dirty="0" err="1"/>
              <a:t>BufferedReader</a:t>
            </a:r>
            <a:r>
              <a:rPr lang="en-US" sz="2000" dirty="0"/>
              <a:t>(new </a:t>
            </a:r>
            <a:r>
              <a:rPr lang="en-US" sz="2000" dirty="0" err="1"/>
              <a:t>InputStreamReader</a:t>
            </a:r>
            <a:r>
              <a:rPr lang="en-US" sz="2000" dirty="0"/>
              <a:t>(System.in));</a:t>
            </a:r>
          </a:p>
          <a:p>
            <a:r>
              <a:rPr lang="en-US" sz="2000" dirty="0"/>
              <a:t>		</a:t>
            </a:r>
            <a:r>
              <a:rPr lang="en-US" sz="2000" dirty="0">
                <a:solidFill>
                  <a:schemeClr val="accent1"/>
                </a:solidFill>
              </a:rPr>
              <a:t>String s = </a:t>
            </a:r>
            <a:r>
              <a:rPr lang="en-US" sz="2000" dirty="0" err="1">
                <a:solidFill>
                  <a:schemeClr val="accent1"/>
                </a:solidFill>
              </a:rPr>
              <a:t>br.readLine</a:t>
            </a:r>
            <a:r>
              <a:rPr lang="en-US" sz="2000" dirty="0">
                <a:solidFill>
                  <a:schemeClr val="accent1"/>
                </a:solidFill>
              </a:rPr>
              <a:t>();</a:t>
            </a:r>
            <a:r>
              <a:rPr lang="en-US" sz="2000" dirty="0"/>
              <a:t>	</a:t>
            </a:r>
          </a:p>
          <a:p>
            <a:r>
              <a:rPr lang="en-US" sz="2000" dirty="0"/>
              <a:t>	}</a:t>
            </a:r>
          </a:p>
          <a:p>
            <a:r>
              <a:rPr lang="en-US" sz="2000" dirty="0"/>
              <a:t>}</a:t>
            </a:r>
          </a:p>
        </p:txBody>
      </p:sp>
      <p:sp>
        <p:nvSpPr>
          <p:cNvPr id="6" name="Rectangle 5">
            <a:extLst>
              <a:ext uri="{FF2B5EF4-FFF2-40B4-BE49-F238E27FC236}">
                <a16:creationId xmlns:a16="http://schemas.microsoft.com/office/drawing/2014/main" id="{7481DAFD-AA4C-43D4-990A-00EE77F30118}"/>
              </a:ext>
            </a:extLst>
          </p:cNvPr>
          <p:cNvSpPr/>
          <p:nvPr/>
        </p:nvSpPr>
        <p:spPr>
          <a:xfrm>
            <a:off x="1178559" y="4752591"/>
            <a:ext cx="10463349" cy="707886"/>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en-US" sz="2000" dirty="0"/>
              <a:t>IoExcep.java:7: error: unreported exception </a:t>
            </a:r>
            <a:r>
              <a:rPr lang="en-US" sz="2000" dirty="0" err="1"/>
              <a:t>IOException</a:t>
            </a:r>
            <a:r>
              <a:rPr lang="en-US" sz="2000" dirty="0"/>
              <a:t>; must be caught or declared to be thrown</a:t>
            </a:r>
          </a:p>
          <a:p>
            <a:r>
              <a:rPr lang="en-US" sz="2000" dirty="0"/>
              <a:t>                String s = </a:t>
            </a:r>
            <a:r>
              <a:rPr lang="en-US" sz="2000" dirty="0" err="1"/>
              <a:t>br.readLine</a:t>
            </a:r>
            <a:r>
              <a:rPr lang="en-US" sz="2000" dirty="0"/>
              <a:t>();</a:t>
            </a:r>
          </a:p>
        </p:txBody>
      </p:sp>
    </p:spTree>
    <p:extLst>
      <p:ext uri="{BB962C8B-B14F-4D97-AF65-F5344CB8AC3E}">
        <p14:creationId xmlns:p14="http://schemas.microsoft.com/office/powerpoint/2010/main" val="419042085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EED91-CDA4-4479-9BDB-218A8E9161F6}"/>
              </a:ext>
            </a:extLst>
          </p:cNvPr>
          <p:cNvSpPr>
            <a:spLocks noGrp="1"/>
          </p:cNvSpPr>
          <p:nvPr>
            <p:ph type="title"/>
          </p:nvPr>
        </p:nvSpPr>
        <p:spPr/>
        <p:txBody>
          <a:bodyPr/>
          <a:lstStyle/>
          <a:p>
            <a:r>
              <a:rPr lang="en-US" dirty="0"/>
              <a:t>Interrupted Exception</a:t>
            </a:r>
          </a:p>
        </p:txBody>
      </p:sp>
      <p:sp>
        <p:nvSpPr>
          <p:cNvPr id="4" name="Rectangle 3">
            <a:extLst>
              <a:ext uri="{FF2B5EF4-FFF2-40B4-BE49-F238E27FC236}">
                <a16:creationId xmlns:a16="http://schemas.microsoft.com/office/drawing/2014/main" id="{7FF26256-28F5-4722-B181-9E0971B0FC0C}"/>
              </a:ext>
            </a:extLst>
          </p:cNvPr>
          <p:cNvSpPr/>
          <p:nvPr/>
        </p:nvSpPr>
        <p:spPr>
          <a:xfrm>
            <a:off x="3048000" y="1687623"/>
            <a:ext cx="6096000" cy="2246769"/>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r>
              <a:rPr lang="en-US" sz="2000" dirty="0"/>
              <a:t>class </a:t>
            </a:r>
            <a:r>
              <a:rPr lang="en-US" sz="2000" dirty="0" err="1"/>
              <a:t>InterruptedExceptionDemo</a:t>
            </a:r>
            <a:endParaRPr lang="en-US" sz="2000" dirty="0"/>
          </a:p>
          <a:p>
            <a:r>
              <a:rPr lang="en-US" sz="2000" dirty="0"/>
              <a:t>{</a:t>
            </a:r>
          </a:p>
          <a:p>
            <a:r>
              <a:rPr lang="en-US" sz="2000" dirty="0"/>
              <a:t>	public static void main(String[] </a:t>
            </a:r>
            <a:r>
              <a:rPr lang="en-US" sz="2000" dirty="0" err="1"/>
              <a:t>args</a:t>
            </a:r>
            <a:r>
              <a:rPr lang="en-US" sz="2000" dirty="0"/>
              <a:t>) </a:t>
            </a:r>
          </a:p>
          <a:p>
            <a:r>
              <a:rPr lang="en-US" sz="2000" dirty="0"/>
              <a:t>	{</a:t>
            </a:r>
          </a:p>
          <a:p>
            <a:r>
              <a:rPr lang="en-US" sz="2000" dirty="0"/>
              <a:t>		</a:t>
            </a:r>
            <a:r>
              <a:rPr lang="en-US" sz="2000" dirty="0" err="1">
                <a:solidFill>
                  <a:srgbClr val="FF6600"/>
                </a:solidFill>
              </a:rPr>
              <a:t>Thread.sleep</a:t>
            </a:r>
            <a:r>
              <a:rPr lang="en-US" sz="2000" dirty="0">
                <a:solidFill>
                  <a:srgbClr val="FF6600"/>
                </a:solidFill>
              </a:rPr>
              <a:t>(1000);</a:t>
            </a:r>
            <a:r>
              <a:rPr lang="en-US" sz="2000" dirty="0"/>
              <a:t>	</a:t>
            </a:r>
          </a:p>
          <a:p>
            <a:r>
              <a:rPr lang="en-US" sz="2000" dirty="0"/>
              <a:t>	}</a:t>
            </a:r>
          </a:p>
          <a:p>
            <a:r>
              <a:rPr lang="en-US" sz="2000" dirty="0"/>
              <a:t>}</a:t>
            </a:r>
          </a:p>
        </p:txBody>
      </p:sp>
      <p:sp>
        <p:nvSpPr>
          <p:cNvPr id="5" name="Rectangle 4">
            <a:extLst>
              <a:ext uri="{FF2B5EF4-FFF2-40B4-BE49-F238E27FC236}">
                <a16:creationId xmlns:a16="http://schemas.microsoft.com/office/drawing/2014/main" id="{489600C2-B068-4B13-8530-3588F6FD892C}"/>
              </a:ext>
            </a:extLst>
          </p:cNvPr>
          <p:cNvSpPr/>
          <p:nvPr/>
        </p:nvSpPr>
        <p:spPr>
          <a:xfrm>
            <a:off x="1446348" y="4523444"/>
            <a:ext cx="9360264" cy="1015663"/>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2000" dirty="0"/>
              <a:t>IntrpdExcep.java:5: error: unreported exception </a:t>
            </a:r>
            <a:r>
              <a:rPr lang="en-US" sz="2000" dirty="0" err="1"/>
              <a:t>InterruptedException</a:t>
            </a:r>
            <a:r>
              <a:rPr lang="en-US" sz="2000" dirty="0"/>
              <a:t>; must be caught or 					       declared to be thrown</a:t>
            </a:r>
          </a:p>
          <a:p>
            <a:r>
              <a:rPr lang="en-US" sz="2000" dirty="0"/>
              <a:t>                </a:t>
            </a:r>
            <a:r>
              <a:rPr lang="en-US" sz="2000" dirty="0" err="1"/>
              <a:t>Thread.sleep</a:t>
            </a:r>
            <a:r>
              <a:rPr lang="en-US" sz="2000" dirty="0"/>
              <a:t>(1000);</a:t>
            </a:r>
          </a:p>
        </p:txBody>
      </p:sp>
      <p:sp>
        <p:nvSpPr>
          <p:cNvPr id="6" name="TextBox 5">
            <a:extLst>
              <a:ext uri="{FF2B5EF4-FFF2-40B4-BE49-F238E27FC236}">
                <a16:creationId xmlns:a16="http://schemas.microsoft.com/office/drawing/2014/main" id="{E7AEBC24-83A1-4755-9AD5-1FF7EC3AC2BB}"/>
              </a:ext>
            </a:extLst>
          </p:cNvPr>
          <p:cNvSpPr txBox="1"/>
          <p:nvPr/>
        </p:nvSpPr>
        <p:spPr>
          <a:xfrm>
            <a:off x="8157029" y="478922"/>
            <a:ext cx="2725618" cy="369332"/>
          </a:xfrm>
          <a:prstGeom prst="rect">
            <a:avLst/>
          </a:prstGeom>
          <a:solidFill>
            <a:srgbClr val="FF6699"/>
          </a:solidFill>
        </p:spPr>
        <p:txBody>
          <a:bodyPr wrap="none" rtlCol="0">
            <a:spAutoFit/>
          </a:bodyPr>
          <a:lstStyle/>
          <a:p>
            <a:r>
              <a:rPr lang="en-US" b="1" dirty="0">
                <a:solidFill>
                  <a:schemeClr val="bg1"/>
                </a:solidFill>
                <a:effectLst>
                  <a:outerShdw blurRad="38100" dist="38100" dir="2700000" algn="tl">
                    <a:srgbClr val="000000">
                      <a:alpha val="43137"/>
                    </a:srgbClr>
                  </a:outerShdw>
                </a:effectLst>
              </a:rPr>
              <a:t>&lt;Compile-Time Exception&gt;</a:t>
            </a:r>
          </a:p>
        </p:txBody>
      </p:sp>
    </p:spTree>
    <p:extLst>
      <p:ext uri="{BB962C8B-B14F-4D97-AF65-F5344CB8AC3E}">
        <p14:creationId xmlns:p14="http://schemas.microsoft.com/office/powerpoint/2010/main" val="539396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002A8-94FC-4B24-8691-A817A48D9B51}"/>
              </a:ext>
            </a:extLst>
          </p:cNvPr>
          <p:cNvSpPr>
            <a:spLocks noGrp="1"/>
          </p:cNvSpPr>
          <p:nvPr>
            <p:ph type="title"/>
          </p:nvPr>
        </p:nvSpPr>
        <p:spPr/>
        <p:txBody>
          <a:bodyPr/>
          <a:lstStyle/>
          <a:p>
            <a:r>
              <a:rPr lang="en-US" dirty="0" err="1"/>
              <a:t>FileNotFoundException</a:t>
            </a:r>
            <a:endParaRPr lang="en-US" dirty="0"/>
          </a:p>
        </p:txBody>
      </p:sp>
      <p:sp>
        <p:nvSpPr>
          <p:cNvPr id="4" name="Rectangle 3">
            <a:extLst>
              <a:ext uri="{FF2B5EF4-FFF2-40B4-BE49-F238E27FC236}">
                <a16:creationId xmlns:a16="http://schemas.microsoft.com/office/drawing/2014/main" id="{A8DEB0A6-68C7-4FC3-955B-F445A5840C1C}"/>
              </a:ext>
            </a:extLst>
          </p:cNvPr>
          <p:cNvSpPr/>
          <p:nvPr/>
        </p:nvSpPr>
        <p:spPr>
          <a:xfrm>
            <a:off x="2162628" y="4991465"/>
            <a:ext cx="8824686" cy="923330"/>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en-US" dirty="0"/>
              <a:t>FileNotFound.java:7: error: unreported exception </a:t>
            </a:r>
            <a:r>
              <a:rPr lang="en-US" dirty="0" err="1"/>
              <a:t>FileNotFoundException</a:t>
            </a:r>
            <a:r>
              <a:rPr lang="en-US" dirty="0"/>
              <a:t>; must be caught or 					     declared to be thrown</a:t>
            </a:r>
          </a:p>
          <a:p>
            <a:r>
              <a:rPr lang="en-US" dirty="0"/>
              <a:t>                Scanner </a:t>
            </a:r>
            <a:r>
              <a:rPr lang="en-US" dirty="0" err="1"/>
              <a:t>sc</a:t>
            </a:r>
            <a:r>
              <a:rPr lang="en-US" dirty="0"/>
              <a:t> = new Scanner(new File("file1.txt"));</a:t>
            </a:r>
          </a:p>
        </p:txBody>
      </p:sp>
      <p:sp>
        <p:nvSpPr>
          <p:cNvPr id="5" name="Rectangle 4">
            <a:extLst>
              <a:ext uri="{FF2B5EF4-FFF2-40B4-BE49-F238E27FC236}">
                <a16:creationId xmlns:a16="http://schemas.microsoft.com/office/drawing/2014/main" id="{063A82EF-8E92-4C04-9634-30C7D1A1CD5B}"/>
              </a:ext>
            </a:extLst>
          </p:cNvPr>
          <p:cNvSpPr/>
          <p:nvPr/>
        </p:nvSpPr>
        <p:spPr>
          <a:xfrm>
            <a:off x="3078480" y="1459968"/>
            <a:ext cx="6096000" cy="3170099"/>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r>
              <a:rPr lang="en-US" sz="2000" dirty="0"/>
              <a:t>import </a:t>
            </a:r>
            <a:r>
              <a:rPr lang="en-US" sz="2000" dirty="0" err="1"/>
              <a:t>java.util</a:t>
            </a:r>
            <a:r>
              <a:rPr lang="en-US" sz="2000" dirty="0"/>
              <a:t>.*;</a:t>
            </a:r>
          </a:p>
          <a:p>
            <a:r>
              <a:rPr lang="en-US" sz="2000" dirty="0"/>
              <a:t>import java.io.*;</a:t>
            </a:r>
          </a:p>
          <a:p>
            <a:r>
              <a:rPr lang="en-US" sz="2000" dirty="0"/>
              <a:t>class </a:t>
            </a:r>
            <a:r>
              <a:rPr lang="en-US" sz="2000" dirty="0" err="1"/>
              <a:t>FileNotFound</a:t>
            </a:r>
            <a:endParaRPr lang="en-US" sz="2000" dirty="0"/>
          </a:p>
          <a:p>
            <a:r>
              <a:rPr lang="en-US" sz="2000" dirty="0"/>
              <a:t>{</a:t>
            </a:r>
          </a:p>
          <a:p>
            <a:r>
              <a:rPr lang="en-US" sz="2000" dirty="0"/>
              <a:t>	public static void main(String[] </a:t>
            </a:r>
            <a:r>
              <a:rPr lang="en-US" sz="2000" dirty="0" err="1"/>
              <a:t>args</a:t>
            </a:r>
            <a:r>
              <a:rPr lang="en-US" sz="2000" dirty="0"/>
              <a:t>) </a:t>
            </a:r>
          </a:p>
          <a:p>
            <a:r>
              <a:rPr lang="en-US" sz="2000" dirty="0"/>
              <a:t>	{</a:t>
            </a:r>
          </a:p>
          <a:p>
            <a:r>
              <a:rPr lang="en-US" sz="2000" dirty="0"/>
              <a:t>		Scanner </a:t>
            </a:r>
            <a:r>
              <a:rPr lang="en-US" sz="2000" dirty="0" err="1"/>
              <a:t>sc</a:t>
            </a:r>
            <a:r>
              <a:rPr lang="en-US" sz="2000" dirty="0"/>
              <a:t> = new Scanner(</a:t>
            </a:r>
            <a:r>
              <a:rPr lang="en-US" sz="2000" dirty="0">
                <a:solidFill>
                  <a:srgbClr val="FF6600"/>
                </a:solidFill>
              </a:rPr>
              <a:t>new File("file1.txt")</a:t>
            </a:r>
            <a:r>
              <a:rPr lang="en-US" sz="2000" dirty="0"/>
              <a:t>);</a:t>
            </a:r>
          </a:p>
          <a:p>
            <a:endParaRPr lang="en-US" sz="2000" dirty="0"/>
          </a:p>
          <a:p>
            <a:r>
              <a:rPr lang="en-US" sz="2000" dirty="0"/>
              <a:t>	}</a:t>
            </a:r>
          </a:p>
          <a:p>
            <a:r>
              <a:rPr lang="en-US" sz="2000" dirty="0"/>
              <a:t>}</a:t>
            </a:r>
          </a:p>
        </p:txBody>
      </p:sp>
      <p:sp>
        <p:nvSpPr>
          <p:cNvPr id="6" name="TextBox 5">
            <a:extLst>
              <a:ext uri="{FF2B5EF4-FFF2-40B4-BE49-F238E27FC236}">
                <a16:creationId xmlns:a16="http://schemas.microsoft.com/office/drawing/2014/main" id="{53A6EF21-2C62-4849-A05B-6ED1E2FCBAAB}"/>
              </a:ext>
            </a:extLst>
          </p:cNvPr>
          <p:cNvSpPr txBox="1"/>
          <p:nvPr/>
        </p:nvSpPr>
        <p:spPr>
          <a:xfrm>
            <a:off x="8157029" y="478922"/>
            <a:ext cx="2725618" cy="369332"/>
          </a:xfrm>
          <a:prstGeom prst="rect">
            <a:avLst/>
          </a:prstGeom>
          <a:solidFill>
            <a:srgbClr val="FF6699"/>
          </a:solidFill>
        </p:spPr>
        <p:txBody>
          <a:bodyPr wrap="none" rtlCol="0">
            <a:spAutoFit/>
          </a:bodyPr>
          <a:lstStyle/>
          <a:p>
            <a:r>
              <a:rPr lang="en-US" b="1" dirty="0">
                <a:solidFill>
                  <a:schemeClr val="bg1"/>
                </a:solidFill>
                <a:effectLst>
                  <a:outerShdw blurRad="38100" dist="38100" dir="2700000" algn="tl">
                    <a:srgbClr val="000000">
                      <a:alpha val="43137"/>
                    </a:srgbClr>
                  </a:outerShdw>
                </a:effectLst>
              </a:rPr>
              <a:t>&lt;Compile-Time Exception&gt;</a:t>
            </a:r>
          </a:p>
        </p:txBody>
      </p:sp>
    </p:spTree>
    <p:extLst>
      <p:ext uri="{BB962C8B-B14F-4D97-AF65-F5344CB8AC3E}">
        <p14:creationId xmlns:p14="http://schemas.microsoft.com/office/powerpoint/2010/main" val="418077937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5E48-5E41-49FD-B4EA-1DBB34B5C369}"/>
              </a:ext>
            </a:extLst>
          </p:cNvPr>
          <p:cNvSpPr>
            <a:spLocks noGrp="1"/>
          </p:cNvSpPr>
          <p:nvPr>
            <p:ph type="title"/>
          </p:nvPr>
        </p:nvSpPr>
        <p:spPr/>
        <p:txBody>
          <a:bodyPr/>
          <a:lstStyle/>
          <a:p>
            <a:r>
              <a:rPr lang="en-US" dirty="0" err="1"/>
              <a:t>ClassNotFoundException</a:t>
            </a:r>
            <a:endParaRPr lang="en-US" dirty="0"/>
          </a:p>
        </p:txBody>
      </p:sp>
      <p:sp>
        <p:nvSpPr>
          <p:cNvPr id="4" name="Rectangle 3">
            <a:extLst>
              <a:ext uri="{FF2B5EF4-FFF2-40B4-BE49-F238E27FC236}">
                <a16:creationId xmlns:a16="http://schemas.microsoft.com/office/drawing/2014/main" id="{171FA607-BE20-4DD8-8ABC-2D1CA3A8EF0A}"/>
              </a:ext>
            </a:extLst>
          </p:cNvPr>
          <p:cNvSpPr/>
          <p:nvPr/>
        </p:nvSpPr>
        <p:spPr>
          <a:xfrm>
            <a:off x="2554515" y="1827290"/>
            <a:ext cx="6618514" cy="224676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2000" dirty="0"/>
              <a:t>class </a:t>
            </a:r>
            <a:r>
              <a:rPr lang="en-US" sz="2000" dirty="0" err="1"/>
              <a:t>ClassNotFound</a:t>
            </a:r>
            <a:endParaRPr lang="en-US" sz="2000" dirty="0"/>
          </a:p>
          <a:p>
            <a:r>
              <a:rPr lang="en-US" sz="2000" dirty="0"/>
              <a:t>{</a:t>
            </a:r>
          </a:p>
          <a:p>
            <a:r>
              <a:rPr lang="en-US" sz="2000" dirty="0"/>
              <a:t>	public static void main(String[] </a:t>
            </a:r>
            <a:r>
              <a:rPr lang="en-US" sz="2000" dirty="0" err="1"/>
              <a:t>args</a:t>
            </a:r>
            <a:r>
              <a:rPr lang="en-US" sz="2000" dirty="0"/>
              <a:t>) </a:t>
            </a:r>
          </a:p>
          <a:p>
            <a:r>
              <a:rPr lang="en-US" sz="2000" dirty="0"/>
              <a:t>	{</a:t>
            </a:r>
          </a:p>
          <a:p>
            <a:r>
              <a:rPr lang="en-US" sz="2000" dirty="0"/>
              <a:t>		</a:t>
            </a:r>
            <a:r>
              <a:rPr lang="en-US" sz="2000" dirty="0" err="1"/>
              <a:t>Class.forName</a:t>
            </a:r>
            <a:r>
              <a:rPr lang="en-US" sz="2000" dirty="0"/>
              <a:t>("</a:t>
            </a:r>
            <a:r>
              <a:rPr lang="en-US" sz="2000" dirty="0" err="1"/>
              <a:t>oracle.jdbc.driver.OracleDriver</a:t>
            </a:r>
            <a:r>
              <a:rPr lang="en-US" sz="2000" dirty="0"/>
              <a:t>");	</a:t>
            </a:r>
          </a:p>
          <a:p>
            <a:r>
              <a:rPr lang="en-US" sz="2000" dirty="0"/>
              <a:t>	}</a:t>
            </a:r>
          </a:p>
          <a:p>
            <a:r>
              <a:rPr lang="en-US" sz="2000" dirty="0"/>
              <a:t>}</a:t>
            </a:r>
          </a:p>
        </p:txBody>
      </p:sp>
      <p:sp>
        <p:nvSpPr>
          <p:cNvPr id="5" name="Rectangle 4">
            <a:extLst>
              <a:ext uri="{FF2B5EF4-FFF2-40B4-BE49-F238E27FC236}">
                <a16:creationId xmlns:a16="http://schemas.microsoft.com/office/drawing/2014/main" id="{9E2984E1-607F-47EE-BA9A-6B04B1BDA9D1}"/>
              </a:ext>
            </a:extLst>
          </p:cNvPr>
          <p:cNvSpPr/>
          <p:nvPr/>
        </p:nvSpPr>
        <p:spPr>
          <a:xfrm>
            <a:off x="1233714" y="4802779"/>
            <a:ext cx="9921966" cy="923330"/>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en-US" dirty="0"/>
              <a:t>ClassNotFound.java:5: error: unreported exception </a:t>
            </a:r>
            <a:r>
              <a:rPr lang="en-US" dirty="0" err="1"/>
              <a:t>ClassNotFoundException</a:t>
            </a:r>
            <a:r>
              <a:rPr lang="en-US" dirty="0"/>
              <a:t>; must be caught or declared 						to be thrown</a:t>
            </a:r>
          </a:p>
          <a:p>
            <a:r>
              <a:rPr lang="en-US" dirty="0"/>
              <a:t>                </a:t>
            </a:r>
            <a:r>
              <a:rPr lang="en-US" dirty="0" err="1"/>
              <a:t>Class.forName</a:t>
            </a:r>
            <a:r>
              <a:rPr lang="en-US" dirty="0"/>
              <a:t>("</a:t>
            </a:r>
            <a:r>
              <a:rPr lang="en-US" dirty="0" err="1"/>
              <a:t>oracle.jdbc.driver.OracleDriver</a:t>
            </a:r>
            <a:r>
              <a:rPr lang="en-US" dirty="0"/>
              <a:t>");</a:t>
            </a:r>
          </a:p>
        </p:txBody>
      </p:sp>
      <p:sp>
        <p:nvSpPr>
          <p:cNvPr id="6" name="TextBox 5">
            <a:extLst>
              <a:ext uri="{FF2B5EF4-FFF2-40B4-BE49-F238E27FC236}">
                <a16:creationId xmlns:a16="http://schemas.microsoft.com/office/drawing/2014/main" id="{498545E6-73B4-4010-84EF-38E0B2AFD00F}"/>
              </a:ext>
            </a:extLst>
          </p:cNvPr>
          <p:cNvSpPr txBox="1"/>
          <p:nvPr/>
        </p:nvSpPr>
        <p:spPr>
          <a:xfrm>
            <a:off x="8157029" y="478922"/>
            <a:ext cx="2725618" cy="369332"/>
          </a:xfrm>
          <a:prstGeom prst="rect">
            <a:avLst/>
          </a:prstGeom>
          <a:solidFill>
            <a:srgbClr val="FF6699"/>
          </a:solidFill>
        </p:spPr>
        <p:txBody>
          <a:bodyPr wrap="none" rtlCol="0">
            <a:spAutoFit/>
          </a:bodyPr>
          <a:lstStyle/>
          <a:p>
            <a:r>
              <a:rPr lang="en-US" b="1" dirty="0">
                <a:solidFill>
                  <a:schemeClr val="bg1"/>
                </a:solidFill>
                <a:effectLst>
                  <a:outerShdw blurRad="38100" dist="38100" dir="2700000" algn="tl">
                    <a:srgbClr val="000000">
                      <a:alpha val="43137"/>
                    </a:srgbClr>
                  </a:outerShdw>
                </a:effectLst>
              </a:rPr>
              <a:t>&lt;Compile-Time Exception&gt;</a:t>
            </a:r>
          </a:p>
        </p:txBody>
      </p:sp>
    </p:spTree>
    <p:extLst>
      <p:ext uri="{BB962C8B-B14F-4D97-AF65-F5344CB8AC3E}">
        <p14:creationId xmlns:p14="http://schemas.microsoft.com/office/powerpoint/2010/main" val="353170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88CF-8CC7-40B7-A7C1-AE8AEDEA9CA7}"/>
              </a:ext>
            </a:extLst>
          </p:cNvPr>
          <p:cNvSpPr>
            <a:spLocks noGrp="1"/>
          </p:cNvSpPr>
          <p:nvPr>
            <p:ph type="ctrTitle"/>
          </p:nvPr>
        </p:nvSpPr>
        <p:spPr/>
        <p:txBody>
          <a:bodyPr/>
          <a:lstStyle/>
          <a:p>
            <a:r>
              <a:rPr lang="en-US" dirty="0"/>
              <a:t>JVM Architecture</a:t>
            </a:r>
          </a:p>
        </p:txBody>
      </p:sp>
      <p:sp>
        <p:nvSpPr>
          <p:cNvPr id="3" name="Subtitle 2">
            <a:extLst>
              <a:ext uri="{FF2B5EF4-FFF2-40B4-BE49-F238E27FC236}">
                <a16:creationId xmlns:a16="http://schemas.microsoft.com/office/drawing/2014/main" id="{C0CD02EE-5B28-4DE4-95F9-64F30280ECDA}"/>
              </a:ext>
            </a:extLst>
          </p:cNvPr>
          <p:cNvSpPr>
            <a:spLocks noGrp="1"/>
          </p:cNvSpPr>
          <p:nvPr>
            <p:ph type="subTitle" idx="1"/>
          </p:nvPr>
        </p:nvSpPr>
        <p:spPr/>
        <p:txBody>
          <a:bodyPr/>
          <a:lstStyle/>
          <a:p>
            <a:r>
              <a:rPr lang="en-US" dirty="0"/>
              <a:t>Kirubanantham </a:t>
            </a:r>
            <a:r>
              <a:rPr lang="en-US" dirty="0" err="1"/>
              <a:t>Chenniappan</a:t>
            </a:r>
            <a:endParaRPr lang="en-US" dirty="0"/>
          </a:p>
        </p:txBody>
      </p:sp>
    </p:spTree>
    <p:extLst>
      <p:ext uri="{BB962C8B-B14F-4D97-AF65-F5344CB8AC3E}">
        <p14:creationId xmlns:p14="http://schemas.microsoft.com/office/powerpoint/2010/main" val="415413698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D839-C797-43F1-A95E-B67ABE846A4D}"/>
              </a:ext>
            </a:extLst>
          </p:cNvPr>
          <p:cNvSpPr>
            <a:spLocks noGrp="1"/>
          </p:cNvSpPr>
          <p:nvPr>
            <p:ph type="title"/>
          </p:nvPr>
        </p:nvSpPr>
        <p:spPr/>
        <p:txBody>
          <a:bodyPr/>
          <a:lstStyle/>
          <a:p>
            <a:r>
              <a:rPr lang="en-US" dirty="0" err="1"/>
              <a:t>NoClassDefFoundError</a:t>
            </a:r>
            <a:endParaRPr lang="en-US" dirty="0"/>
          </a:p>
        </p:txBody>
      </p:sp>
      <p:sp>
        <p:nvSpPr>
          <p:cNvPr id="4" name="TextBox 3">
            <a:extLst>
              <a:ext uri="{FF2B5EF4-FFF2-40B4-BE49-F238E27FC236}">
                <a16:creationId xmlns:a16="http://schemas.microsoft.com/office/drawing/2014/main" id="{6A456209-7C61-4BFE-81EC-93DC3091D00A}"/>
              </a:ext>
            </a:extLst>
          </p:cNvPr>
          <p:cNvSpPr txBox="1"/>
          <p:nvPr/>
        </p:nvSpPr>
        <p:spPr>
          <a:xfrm>
            <a:off x="8157029" y="478922"/>
            <a:ext cx="2318455" cy="369332"/>
          </a:xfrm>
          <a:prstGeom prst="rect">
            <a:avLst/>
          </a:prstGeom>
          <a:solidFill>
            <a:srgbClr val="FF6699"/>
          </a:solidFill>
        </p:spPr>
        <p:txBody>
          <a:bodyPr wrap="none" rtlCol="0">
            <a:spAutoFit/>
          </a:bodyPr>
          <a:lstStyle/>
          <a:p>
            <a:r>
              <a:rPr lang="en-US" b="1" dirty="0">
                <a:solidFill>
                  <a:schemeClr val="bg1"/>
                </a:solidFill>
                <a:effectLst>
                  <a:outerShdw blurRad="38100" dist="38100" dir="2700000" algn="tl">
                    <a:srgbClr val="000000">
                      <a:alpha val="43137"/>
                    </a:srgbClr>
                  </a:outerShdw>
                </a:effectLst>
              </a:rPr>
              <a:t>&lt;Run-Time Exception&gt;</a:t>
            </a:r>
          </a:p>
        </p:txBody>
      </p:sp>
      <p:sp>
        <p:nvSpPr>
          <p:cNvPr id="5" name="Rectangle 4">
            <a:extLst>
              <a:ext uri="{FF2B5EF4-FFF2-40B4-BE49-F238E27FC236}">
                <a16:creationId xmlns:a16="http://schemas.microsoft.com/office/drawing/2014/main" id="{09E1E811-8AD0-463F-9775-7861395462F8}"/>
              </a:ext>
            </a:extLst>
          </p:cNvPr>
          <p:cNvSpPr/>
          <p:nvPr/>
        </p:nvSpPr>
        <p:spPr>
          <a:xfrm>
            <a:off x="522515" y="1393658"/>
            <a:ext cx="6096000" cy="258532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dirty="0"/>
              <a:t>class Employee { }</a:t>
            </a:r>
          </a:p>
          <a:p>
            <a:r>
              <a:rPr lang="en-US" dirty="0"/>
              <a:t>class </a:t>
            </a:r>
            <a:r>
              <a:rPr lang="en-US" dirty="0" err="1"/>
              <a:t>ClassNotFound</a:t>
            </a:r>
            <a:endParaRPr lang="en-US" dirty="0"/>
          </a:p>
          <a:p>
            <a:r>
              <a:rPr lang="en-US" dirty="0"/>
              <a:t>{</a:t>
            </a:r>
          </a:p>
          <a:p>
            <a:r>
              <a:rPr lang="en-US" dirty="0"/>
              <a:t>	public static void main(String[] </a:t>
            </a:r>
            <a:r>
              <a:rPr lang="en-US" dirty="0" err="1"/>
              <a:t>args</a:t>
            </a:r>
            <a:r>
              <a:rPr lang="en-US" dirty="0"/>
              <a:t>) </a:t>
            </a:r>
          </a:p>
          <a:p>
            <a:r>
              <a:rPr lang="en-US" dirty="0"/>
              <a:t>	{</a:t>
            </a:r>
          </a:p>
          <a:p>
            <a:r>
              <a:rPr lang="en-US" dirty="0"/>
              <a:t>		//</a:t>
            </a:r>
            <a:r>
              <a:rPr lang="en-US" dirty="0" err="1"/>
              <a:t>Class.forName</a:t>
            </a:r>
            <a:r>
              <a:rPr lang="en-US" dirty="0"/>
              <a:t>("</a:t>
            </a:r>
            <a:r>
              <a:rPr lang="en-US" dirty="0" err="1"/>
              <a:t>oracle.jdbc.driver.OracleDriver</a:t>
            </a:r>
            <a:r>
              <a:rPr lang="en-US" dirty="0"/>
              <a:t>");</a:t>
            </a:r>
          </a:p>
          <a:p>
            <a:r>
              <a:rPr lang="en-US" dirty="0"/>
              <a:t>		Employee emp = new Employee();</a:t>
            </a:r>
          </a:p>
          <a:p>
            <a:r>
              <a:rPr lang="en-US" dirty="0"/>
              <a:t>	}</a:t>
            </a:r>
          </a:p>
          <a:p>
            <a:r>
              <a:rPr lang="en-US" dirty="0"/>
              <a:t>}</a:t>
            </a:r>
          </a:p>
        </p:txBody>
      </p:sp>
      <p:sp>
        <p:nvSpPr>
          <p:cNvPr id="6" name="Rectangle 5">
            <a:extLst>
              <a:ext uri="{FF2B5EF4-FFF2-40B4-BE49-F238E27FC236}">
                <a16:creationId xmlns:a16="http://schemas.microsoft.com/office/drawing/2014/main" id="{2097ADE0-1AC2-46DF-8BFB-FB6626A08FDE}"/>
              </a:ext>
            </a:extLst>
          </p:cNvPr>
          <p:cNvSpPr/>
          <p:nvPr/>
        </p:nvSpPr>
        <p:spPr>
          <a:xfrm>
            <a:off x="7008484" y="1367586"/>
            <a:ext cx="4661001" cy="255454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342900" indent="-342900">
              <a:buFont typeface="Arial" panose="020B0604020202020204" pitchFamily="34" charset="0"/>
              <a:buChar char="•"/>
            </a:pPr>
            <a:r>
              <a:rPr lang="en-US" sz="2000" dirty="0">
                <a:solidFill>
                  <a:schemeClr val="dk1"/>
                </a:solidFill>
              </a:rPr>
              <a:t>When you </a:t>
            </a:r>
            <a:r>
              <a:rPr lang="en-US" sz="2000" dirty="0">
                <a:solidFill>
                  <a:srgbClr val="FF6600"/>
                </a:solidFill>
              </a:rPr>
              <a:t>compile</a:t>
            </a:r>
            <a:r>
              <a:rPr lang="en-US" sz="2000" dirty="0">
                <a:solidFill>
                  <a:schemeClr val="dk1"/>
                </a:solidFill>
              </a:rPr>
              <a:t> the above program, </a:t>
            </a:r>
            <a:r>
              <a:rPr lang="en-US" sz="2000" dirty="0">
                <a:solidFill>
                  <a:srgbClr val="FF6600"/>
                </a:solidFill>
              </a:rPr>
              <a:t>two .class </a:t>
            </a:r>
            <a:r>
              <a:rPr lang="en-US" sz="2000" dirty="0">
                <a:solidFill>
                  <a:schemeClr val="dk1"/>
                </a:solidFill>
              </a:rPr>
              <a:t>files will be generated. </a:t>
            </a:r>
          </a:p>
          <a:p>
            <a:pPr marL="342900" indent="-342900">
              <a:buFont typeface="Arial" panose="020B0604020202020204" pitchFamily="34" charset="0"/>
              <a:buChar char="•"/>
            </a:pPr>
            <a:r>
              <a:rPr lang="en-US" sz="2000" dirty="0">
                <a:solidFill>
                  <a:schemeClr val="dk1"/>
                </a:solidFill>
              </a:rPr>
              <a:t>One is </a:t>
            </a:r>
            <a:r>
              <a:rPr lang="en-US" sz="2000" dirty="0"/>
              <a:t> </a:t>
            </a:r>
            <a:r>
              <a:rPr lang="en-US" sz="2000" dirty="0" err="1"/>
              <a:t>Employee</a:t>
            </a:r>
            <a:r>
              <a:rPr lang="en-US" sz="2000" dirty="0" err="1">
                <a:solidFill>
                  <a:schemeClr val="dk1"/>
                </a:solidFill>
              </a:rPr>
              <a:t>.class</a:t>
            </a:r>
            <a:r>
              <a:rPr lang="en-US" sz="2000" dirty="0">
                <a:solidFill>
                  <a:schemeClr val="dk1"/>
                </a:solidFill>
              </a:rPr>
              <a:t> and another one is </a:t>
            </a:r>
            <a:r>
              <a:rPr lang="en-US" sz="2000" dirty="0"/>
              <a:t> </a:t>
            </a:r>
            <a:r>
              <a:rPr lang="en-US" sz="2000" dirty="0" err="1"/>
              <a:t>ClassNotFound</a:t>
            </a:r>
            <a:r>
              <a:rPr lang="en-US" sz="2000" dirty="0" err="1">
                <a:solidFill>
                  <a:schemeClr val="dk1"/>
                </a:solidFill>
              </a:rPr>
              <a:t>.class</a:t>
            </a:r>
            <a:r>
              <a:rPr lang="en-US" sz="2000" dirty="0">
                <a:solidFill>
                  <a:schemeClr val="dk1"/>
                </a:solidFill>
              </a:rPr>
              <a:t>. </a:t>
            </a:r>
          </a:p>
          <a:p>
            <a:pPr marL="342900" indent="-342900">
              <a:buFont typeface="Arial" panose="020B0604020202020204" pitchFamily="34" charset="0"/>
              <a:buChar char="•"/>
            </a:pPr>
            <a:r>
              <a:rPr lang="en-US" sz="2000" dirty="0">
                <a:solidFill>
                  <a:schemeClr val="dk1"/>
                </a:solidFill>
              </a:rPr>
              <a:t>If you </a:t>
            </a:r>
            <a:r>
              <a:rPr lang="en-US" sz="2000" dirty="0">
                <a:solidFill>
                  <a:srgbClr val="FF6600"/>
                </a:solidFill>
              </a:rPr>
              <a:t>delete</a:t>
            </a:r>
            <a:r>
              <a:rPr lang="en-US" sz="2000" dirty="0">
                <a:solidFill>
                  <a:schemeClr val="dk1"/>
                </a:solidFill>
              </a:rPr>
              <a:t> the </a:t>
            </a:r>
            <a:r>
              <a:rPr lang="en-US" sz="2000" dirty="0"/>
              <a:t> </a:t>
            </a:r>
            <a:r>
              <a:rPr lang="en-US" sz="2000" dirty="0" err="1">
                <a:solidFill>
                  <a:srgbClr val="FF6600"/>
                </a:solidFill>
              </a:rPr>
              <a:t>Employee.class</a:t>
            </a:r>
            <a:r>
              <a:rPr lang="en-US" sz="2000" dirty="0">
                <a:solidFill>
                  <a:schemeClr val="dk1"/>
                </a:solidFill>
              </a:rPr>
              <a:t> file and </a:t>
            </a:r>
            <a:r>
              <a:rPr lang="en-US" sz="2000" dirty="0">
                <a:solidFill>
                  <a:srgbClr val="FF6600"/>
                </a:solidFill>
              </a:rPr>
              <a:t>run</a:t>
            </a:r>
            <a:r>
              <a:rPr lang="en-US" sz="2000" dirty="0">
                <a:solidFill>
                  <a:schemeClr val="dk1"/>
                </a:solidFill>
              </a:rPr>
              <a:t> the </a:t>
            </a:r>
            <a:r>
              <a:rPr lang="en-US" sz="2000" dirty="0"/>
              <a:t> </a:t>
            </a:r>
            <a:r>
              <a:rPr lang="en-US" sz="2000" dirty="0" err="1">
                <a:solidFill>
                  <a:srgbClr val="FF6600"/>
                </a:solidFill>
              </a:rPr>
              <a:t>ClassNotFound.class</a:t>
            </a:r>
            <a:r>
              <a:rPr lang="en-US" sz="2000" dirty="0">
                <a:solidFill>
                  <a:schemeClr val="dk1"/>
                </a:solidFill>
              </a:rPr>
              <a:t> file, Java Runtime System will throw </a:t>
            </a:r>
            <a:r>
              <a:rPr lang="en-US" sz="2000" dirty="0" err="1">
                <a:solidFill>
                  <a:schemeClr val="dk1"/>
                </a:solidFill>
              </a:rPr>
              <a:t>NoClassDefFoundError</a:t>
            </a:r>
            <a:r>
              <a:rPr lang="en-US" sz="2000" dirty="0">
                <a:solidFill>
                  <a:schemeClr val="dk1"/>
                </a:solidFill>
              </a:rPr>
              <a:t> like below:</a:t>
            </a:r>
          </a:p>
        </p:txBody>
      </p:sp>
      <p:sp>
        <p:nvSpPr>
          <p:cNvPr id="7" name="Rectangle 6">
            <a:extLst>
              <a:ext uri="{FF2B5EF4-FFF2-40B4-BE49-F238E27FC236}">
                <a16:creationId xmlns:a16="http://schemas.microsoft.com/office/drawing/2014/main" id="{60944D6B-618E-4B7A-8A28-7744B00429B2}"/>
              </a:ext>
            </a:extLst>
          </p:cNvPr>
          <p:cNvSpPr/>
          <p:nvPr/>
        </p:nvSpPr>
        <p:spPr>
          <a:xfrm>
            <a:off x="686526" y="4274068"/>
            <a:ext cx="10818948" cy="1754326"/>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r>
              <a:rPr lang="en-US" dirty="0"/>
              <a:t>Exception in thread "main" </a:t>
            </a:r>
            <a:r>
              <a:rPr lang="en-US" dirty="0" err="1"/>
              <a:t>java.lang.NoClassDefFoundError</a:t>
            </a:r>
            <a:r>
              <a:rPr lang="en-US" dirty="0"/>
              <a:t>: Employee</a:t>
            </a:r>
          </a:p>
          <a:p>
            <a:r>
              <a:rPr lang="en-US" dirty="0"/>
              <a:t>        at </a:t>
            </a:r>
            <a:r>
              <a:rPr lang="en-US" dirty="0" err="1"/>
              <a:t>ClassNotFound.main</a:t>
            </a:r>
            <a:r>
              <a:rPr lang="en-US" dirty="0"/>
              <a:t>(ClassNotFound.java:10) Caused by: </a:t>
            </a:r>
            <a:r>
              <a:rPr lang="en-US" dirty="0" err="1"/>
              <a:t>java.lang.ClassNotFoundException</a:t>
            </a:r>
            <a:r>
              <a:rPr lang="en-US" dirty="0"/>
              <a:t>: Employee</a:t>
            </a:r>
          </a:p>
          <a:p>
            <a:r>
              <a:rPr lang="en-US" dirty="0"/>
              <a:t>        at </a:t>
            </a:r>
            <a:r>
              <a:rPr lang="en-US" dirty="0" err="1"/>
              <a:t>java.net.URLClassLoader.findClass</a:t>
            </a:r>
            <a:r>
              <a:rPr lang="en-US" dirty="0"/>
              <a:t>(Unknown Source)</a:t>
            </a:r>
          </a:p>
          <a:p>
            <a:r>
              <a:rPr lang="en-US" dirty="0"/>
              <a:t>        at </a:t>
            </a:r>
            <a:r>
              <a:rPr lang="en-US" dirty="0" err="1"/>
              <a:t>java.lang.ClassLoader.loadClass</a:t>
            </a:r>
            <a:r>
              <a:rPr lang="en-US" dirty="0"/>
              <a:t>(Unknown Source)</a:t>
            </a:r>
          </a:p>
          <a:p>
            <a:r>
              <a:rPr lang="en-US" dirty="0"/>
              <a:t>        at </a:t>
            </a:r>
            <a:r>
              <a:rPr lang="en-US" dirty="0" err="1"/>
              <a:t>sun.misc.Launcher$AppClassLoader.loadClass</a:t>
            </a:r>
            <a:r>
              <a:rPr lang="en-US" dirty="0"/>
              <a:t>(Unknown Source)</a:t>
            </a:r>
          </a:p>
          <a:p>
            <a:r>
              <a:rPr lang="en-US" dirty="0"/>
              <a:t>        at </a:t>
            </a:r>
            <a:r>
              <a:rPr lang="en-US" dirty="0" err="1"/>
              <a:t>java.lang.ClassLoader.loadClass</a:t>
            </a:r>
            <a:r>
              <a:rPr lang="en-US" dirty="0"/>
              <a:t>(Unknown Source)</a:t>
            </a:r>
          </a:p>
        </p:txBody>
      </p:sp>
    </p:spTree>
    <p:extLst>
      <p:ext uri="{BB962C8B-B14F-4D97-AF65-F5344CB8AC3E}">
        <p14:creationId xmlns:p14="http://schemas.microsoft.com/office/powerpoint/2010/main" val="9866283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B814C-AD7F-4D65-8554-52F0A69C6636}"/>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3A90FDA9-3770-447F-A24C-42B6FBD1D21A}"/>
              </a:ext>
            </a:extLst>
          </p:cNvPr>
          <p:cNvGraphicFramePr>
            <a:graphicFrameLocks noGrp="1"/>
          </p:cNvGraphicFramePr>
          <p:nvPr>
            <p:ph idx="1"/>
            <p:extLst>
              <p:ext uri="{D42A27DB-BD31-4B8C-83A1-F6EECF244321}">
                <p14:modId xmlns:p14="http://schemas.microsoft.com/office/powerpoint/2010/main" val="2868639955"/>
              </p:ext>
            </p:extLst>
          </p:nvPr>
        </p:nvGraphicFramePr>
        <p:xfrm>
          <a:off x="1007292" y="228605"/>
          <a:ext cx="10119360" cy="6008685"/>
        </p:xfrm>
        <a:graphic>
          <a:graphicData uri="http://schemas.openxmlformats.org/drawingml/2006/table">
            <a:tbl>
              <a:tblPr>
                <a:tableStyleId>{D113A9D2-9D6B-4929-AA2D-F23B5EE8CBE7}</a:tableStyleId>
              </a:tblPr>
              <a:tblGrid>
                <a:gridCol w="5059680">
                  <a:extLst>
                    <a:ext uri="{9D8B030D-6E8A-4147-A177-3AD203B41FA5}">
                      <a16:colId xmlns:a16="http://schemas.microsoft.com/office/drawing/2014/main" val="2186963326"/>
                    </a:ext>
                  </a:extLst>
                </a:gridCol>
                <a:gridCol w="5059680">
                  <a:extLst>
                    <a:ext uri="{9D8B030D-6E8A-4147-A177-3AD203B41FA5}">
                      <a16:colId xmlns:a16="http://schemas.microsoft.com/office/drawing/2014/main" val="746833920"/>
                    </a:ext>
                  </a:extLst>
                </a:gridCol>
              </a:tblGrid>
              <a:tr h="827085">
                <a:tc>
                  <a:txBody>
                    <a:bodyPr/>
                    <a:lstStyle/>
                    <a:p>
                      <a:pPr algn="ctr"/>
                      <a:r>
                        <a:rPr lang="en-US" sz="2400" b="1" dirty="0" err="1">
                          <a:effectLst/>
                        </a:rPr>
                        <a:t>ClassNotFoundException</a:t>
                      </a:r>
                      <a:endParaRPr lang="en-US" sz="2400" b="1" dirty="0">
                        <a:effectLst/>
                      </a:endParaRPr>
                    </a:p>
                    <a:p>
                      <a:pPr algn="ctr"/>
                      <a:endParaRPr lang="en-US" sz="2400" b="1" dirty="0">
                        <a:effectLst/>
                        <a:latin typeface="Cambira"/>
                      </a:endParaRPr>
                    </a:p>
                  </a:txBody>
                  <a:tcPr marL="95250" marR="95250" marT="47625" marB="4762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50"/>
                    </a:solidFill>
                  </a:tcPr>
                </a:tc>
                <a:tc>
                  <a:txBody>
                    <a:bodyPr/>
                    <a:lstStyle/>
                    <a:p>
                      <a:pPr algn="ctr"/>
                      <a:r>
                        <a:rPr lang="en-US" sz="2400" b="1" dirty="0" err="1">
                          <a:effectLst/>
                        </a:rPr>
                        <a:t>NoClassDefFoundError</a:t>
                      </a:r>
                      <a:endParaRPr lang="en-US" sz="2400" b="1" dirty="0">
                        <a:effectLst/>
                      </a:endParaRPr>
                    </a:p>
                    <a:p>
                      <a:pPr algn="ctr"/>
                      <a:endParaRPr lang="en-US" sz="2400" b="1" dirty="0">
                        <a:effectLst/>
                        <a:latin typeface="Cambira"/>
                      </a:endParaRPr>
                    </a:p>
                  </a:txBody>
                  <a:tcPr marL="95250" marR="95250" marT="47625" marB="4762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2660547637"/>
                  </a:ext>
                </a:extLst>
              </a:tr>
              <a:tr h="1010035">
                <a:tc>
                  <a:txBody>
                    <a:bodyPr/>
                    <a:lstStyle/>
                    <a:p>
                      <a:r>
                        <a:rPr lang="en-US" sz="2100" dirty="0">
                          <a:effectLst/>
                        </a:rPr>
                        <a:t>It is an exception. </a:t>
                      </a:r>
                    </a:p>
                    <a:p>
                      <a:r>
                        <a:rPr lang="en-US" sz="2100" dirty="0">
                          <a:effectLst/>
                        </a:rPr>
                        <a:t>It is of type </a:t>
                      </a:r>
                      <a:r>
                        <a:rPr lang="en-US" sz="2100" b="1" dirty="0" err="1">
                          <a:solidFill>
                            <a:srgbClr val="FFFF00"/>
                          </a:solidFill>
                          <a:effectLst>
                            <a:outerShdw blurRad="38100" dist="38100" dir="2700000" algn="tl">
                              <a:srgbClr val="000000">
                                <a:alpha val="43137"/>
                              </a:srgbClr>
                            </a:outerShdw>
                          </a:effectLst>
                        </a:rPr>
                        <a:t>java.lang.Exception</a:t>
                      </a:r>
                      <a:r>
                        <a:rPr lang="en-US" sz="2100" b="1" dirty="0">
                          <a:effectLst/>
                        </a:rPr>
                        <a:t>.</a:t>
                      </a:r>
                    </a:p>
                    <a:p>
                      <a:endParaRPr lang="en-US" sz="2100" b="0" dirty="0">
                        <a:effectLst/>
                        <a:latin typeface="Cambira"/>
                      </a:endParaRPr>
                    </a:p>
                  </a:txBody>
                  <a:tcPr marL="95250" marR="95250" marT="47625" marB="4762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r>
                        <a:rPr lang="en-US" sz="2100" dirty="0">
                          <a:effectLst/>
                        </a:rPr>
                        <a:t>It is an error. </a:t>
                      </a:r>
                    </a:p>
                    <a:p>
                      <a:r>
                        <a:rPr lang="en-US" sz="2100" dirty="0">
                          <a:effectLst/>
                        </a:rPr>
                        <a:t>It is of type </a:t>
                      </a:r>
                      <a:r>
                        <a:rPr lang="en-US" sz="2100" b="1" dirty="0" err="1">
                          <a:solidFill>
                            <a:srgbClr val="FFFF00"/>
                          </a:solidFill>
                          <a:effectLst>
                            <a:outerShdw blurRad="38100" dist="38100" dir="2700000" algn="tl">
                              <a:srgbClr val="000000">
                                <a:alpha val="43137"/>
                              </a:srgbClr>
                            </a:outerShdw>
                          </a:effectLst>
                        </a:rPr>
                        <a:t>java.lang.Error</a:t>
                      </a:r>
                      <a:r>
                        <a:rPr lang="en-US" sz="2100" b="1" dirty="0">
                          <a:solidFill>
                            <a:srgbClr val="FFFF00"/>
                          </a:solidFill>
                          <a:effectLst/>
                        </a:rPr>
                        <a:t>.</a:t>
                      </a:r>
                      <a:endParaRPr lang="en-US" sz="2100" b="1" dirty="0">
                        <a:solidFill>
                          <a:srgbClr val="FFFF00"/>
                        </a:solidFill>
                        <a:effectLst/>
                        <a:latin typeface="Cambira"/>
                      </a:endParaRPr>
                    </a:p>
                  </a:txBody>
                  <a:tcPr marL="95250" marR="95250" marT="47625" marB="4762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82798113"/>
                  </a:ext>
                </a:extLst>
              </a:tr>
              <a:tr h="1314951">
                <a:tc>
                  <a:txBody>
                    <a:bodyPr/>
                    <a:lstStyle/>
                    <a:p>
                      <a:pPr algn="l"/>
                      <a:r>
                        <a:rPr lang="en-US" sz="2100" dirty="0">
                          <a:effectLst/>
                        </a:rPr>
                        <a:t>It occurs when an application tries to load a class at </a:t>
                      </a:r>
                      <a:r>
                        <a:rPr lang="en-US" sz="2100" b="1" dirty="0">
                          <a:solidFill>
                            <a:srgbClr val="FFFF00"/>
                          </a:solidFill>
                          <a:effectLst>
                            <a:outerShdw blurRad="38100" dist="38100" dir="2700000" algn="tl">
                              <a:srgbClr val="000000">
                                <a:alpha val="43137"/>
                              </a:srgbClr>
                            </a:outerShdw>
                          </a:effectLst>
                        </a:rPr>
                        <a:t>run time </a:t>
                      </a:r>
                      <a:r>
                        <a:rPr lang="en-US" sz="2100" dirty="0">
                          <a:effectLst/>
                        </a:rPr>
                        <a:t>which is not updated in the </a:t>
                      </a:r>
                      <a:r>
                        <a:rPr lang="en-US" sz="2100" dirty="0" err="1">
                          <a:effectLst/>
                        </a:rPr>
                        <a:t>classpath</a:t>
                      </a:r>
                      <a:r>
                        <a:rPr lang="en-US" sz="2100" dirty="0">
                          <a:effectLst/>
                        </a:rPr>
                        <a:t>.</a:t>
                      </a:r>
                    </a:p>
                    <a:p>
                      <a:endParaRPr lang="en-US" sz="2100" b="0" dirty="0">
                        <a:effectLst/>
                        <a:latin typeface="Cambira"/>
                      </a:endParaRPr>
                    </a:p>
                  </a:txBody>
                  <a:tcPr marL="95250" marR="95250" marT="47625" marB="4762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50000"/>
                      </a:schemeClr>
                    </a:solidFill>
                  </a:tcPr>
                </a:tc>
                <a:tc>
                  <a:txBody>
                    <a:bodyPr/>
                    <a:lstStyle/>
                    <a:p>
                      <a:r>
                        <a:rPr lang="en-US" sz="2100" dirty="0">
                          <a:effectLst/>
                        </a:rPr>
                        <a:t>It occurs when java runtime system doesn’t find a class definition, which is </a:t>
                      </a:r>
                      <a:r>
                        <a:rPr lang="en-US" sz="2100" b="1" dirty="0">
                          <a:solidFill>
                            <a:srgbClr val="FFFF00"/>
                          </a:solidFill>
                          <a:effectLst>
                            <a:outerShdw blurRad="38100" dist="38100" dir="2700000" algn="tl">
                              <a:srgbClr val="000000">
                                <a:alpha val="43137"/>
                              </a:srgbClr>
                            </a:outerShdw>
                          </a:effectLst>
                        </a:rPr>
                        <a:t>present at compile time, but missing at run time.</a:t>
                      </a:r>
                    </a:p>
                    <a:p>
                      <a:endParaRPr lang="en-US" sz="2100" b="0" dirty="0">
                        <a:effectLst/>
                        <a:latin typeface="Cambira"/>
                      </a:endParaRPr>
                    </a:p>
                  </a:txBody>
                  <a:tcPr marL="95250" marR="95250" marT="47625" marB="4762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399306701"/>
                  </a:ext>
                </a:extLst>
              </a:tr>
              <a:tr h="1314951">
                <a:tc>
                  <a:txBody>
                    <a:bodyPr/>
                    <a:lstStyle/>
                    <a:p>
                      <a:r>
                        <a:rPr lang="en-US" sz="2100" dirty="0">
                          <a:effectLst/>
                        </a:rPr>
                        <a:t>It is thrown by the application itself. </a:t>
                      </a:r>
                    </a:p>
                    <a:p>
                      <a:r>
                        <a:rPr lang="en-US" sz="2100" dirty="0">
                          <a:effectLst/>
                        </a:rPr>
                        <a:t>It is thrown by the methods like </a:t>
                      </a:r>
                      <a:r>
                        <a:rPr lang="en-US" sz="2100" b="1" dirty="0" err="1">
                          <a:solidFill>
                            <a:srgbClr val="FFFF00"/>
                          </a:solidFill>
                          <a:effectLst>
                            <a:outerShdw blurRad="38100" dist="38100" dir="2700000" algn="tl">
                              <a:srgbClr val="000000">
                                <a:alpha val="43137"/>
                              </a:srgbClr>
                            </a:outerShdw>
                          </a:effectLst>
                        </a:rPr>
                        <a:t>Class.forName</a:t>
                      </a:r>
                      <a:r>
                        <a:rPr lang="en-US" sz="2100" b="1" dirty="0">
                          <a:solidFill>
                            <a:srgbClr val="FFFF00"/>
                          </a:solidFill>
                          <a:effectLst>
                            <a:outerShdw blurRad="38100" dist="38100" dir="2700000" algn="tl">
                              <a:srgbClr val="000000">
                                <a:alpha val="43137"/>
                              </a:srgbClr>
                            </a:outerShdw>
                          </a:effectLst>
                        </a:rPr>
                        <a:t>(), </a:t>
                      </a:r>
                      <a:r>
                        <a:rPr lang="en-US" sz="2100" b="1" dirty="0" err="1">
                          <a:solidFill>
                            <a:srgbClr val="FFFF00"/>
                          </a:solidFill>
                          <a:effectLst>
                            <a:outerShdw blurRad="38100" dist="38100" dir="2700000" algn="tl">
                              <a:srgbClr val="000000">
                                <a:alpha val="43137"/>
                              </a:srgbClr>
                            </a:outerShdw>
                          </a:effectLst>
                        </a:rPr>
                        <a:t>loadClass</a:t>
                      </a:r>
                      <a:r>
                        <a:rPr lang="en-US" sz="2100" b="1" dirty="0">
                          <a:solidFill>
                            <a:srgbClr val="FFFF00"/>
                          </a:solidFill>
                          <a:effectLst>
                            <a:outerShdw blurRad="38100" dist="38100" dir="2700000" algn="tl">
                              <a:srgbClr val="000000">
                                <a:alpha val="43137"/>
                              </a:srgbClr>
                            </a:outerShdw>
                          </a:effectLst>
                        </a:rPr>
                        <a:t>() and </a:t>
                      </a:r>
                      <a:r>
                        <a:rPr lang="en-US" sz="2100" b="1" dirty="0" err="1">
                          <a:solidFill>
                            <a:srgbClr val="FFFF00"/>
                          </a:solidFill>
                          <a:effectLst>
                            <a:outerShdw blurRad="38100" dist="38100" dir="2700000" algn="tl">
                              <a:srgbClr val="000000">
                                <a:alpha val="43137"/>
                              </a:srgbClr>
                            </a:outerShdw>
                          </a:effectLst>
                        </a:rPr>
                        <a:t>findSystemClass</a:t>
                      </a:r>
                      <a:r>
                        <a:rPr lang="en-US" sz="2100" b="1" dirty="0">
                          <a:solidFill>
                            <a:srgbClr val="FFFF00"/>
                          </a:solidFill>
                          <a:effectLst>
                            <a:outerShdw blurRad="38100" dist="38100" dir="2700000" algn="tl">
                              <a:srgbClr val="000000">
                                <a:alpha val="43137"/>
                              </a:srgbClr>
                            </a:outerShdw>
                          </a:effectLst>
                        </a:rPr>
                        <a:t>().</a:t>
                      </a:r>
                    </a:p>
                    <a:p>
                      <a:endParaRPr lang="en-US" sz="2100" b="0" dirty="0">
                        <a:effectLst/>
                        <a:latin typeface="Cambira"/>
                      </a:endParaRPr>
                    </a:p>
                  </a:txBody>
                  <a:tcPr marL="95250" marR="95250" marT="47625" marB="4762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r>
                        <a:rPr lang="en-US" sz="2100" dirty="0">
                          <a:effectLst/>
                        </a:rPr>
                        <a:t>It is thrown by the Java Runtime System.</a:t>
                      </a:r>
                    </a:p>
                    <a:p>
                      <a:endParaRPr lang="en-US" sz="2100" b="0" dirty="0">
                        <a:effectLst/>
                        <a:latin typeface="Cambira"/>
                      </a:endParaRPr>
                    </a:p>
                  </a:txBody>
                  <a:tcPr marL="95250" marR="95250" marT="47625" marB="4762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43386620"/>
                  </a:ext>
                </a:extLst>
              </a:tr>
              <a:tr h="1010035">
                <a:tc>
                  <a:txBody>
                    <a:bodyPr/>
                    <a:lstStyle/>
                    <a:p>
                      <a:r>
                        <a:rPr lang="en-US" sz="2100" dirty="0">
                          <a:effectLst/>
                        </a:rPr>
                        <a:t>It </a:t>
                      </a:r>
                      <a:r>
                        <a:rPr lang="en-US" sz="2100" b="1" dirty="0">
                          <a:solidFill>
                            <a:srgbClr val="FFFF00"/>
                          </a:solidFill>
                          <a:effectLst>
                            <a:outerShdw blurRad="38100" dist="38100" dir="2700000" algn="tl">
                              <a:srgbClr val="000000">
                                <a:alpha val="43137"/>
                              </a:srgbClr>
                            </a:outerShdw>
                          </a:effectLst>
                        </a:rPr>
                        <a:t>occurs runtime </a:t>
                      </a:r>
                      <a:r>
                        <a:rPr lang="en-US" sz="2100" dirty="0">
                          <a:effectLst/>
                        </a:rPr>
                        <a:t>when </a:t>
                      </a:r>
                      <a:r>
                        <a:rPr lang="en-US" sz="2100" b="1" dirty="0" err="1">
                          <a:solidFill>
                            <a:srgbClr val="FFFF00"/>
                          </a:solidFill>
                          <a:effectLst>
                            <a:outerShdw blurRad="38100" dist="38100" dir="2700000" algn="tl">
                              <a:srgbClr val="000000">
                                <a:alpha val="43137"/>
                              </a:srgbClr>
                            </a:outerShdw>
                          </a:effectLst>
                        </a:rPr>
                        <a:t>classpath</a:t>
                      </a:r>
                      <a:r>
                        <a:rPr lang="en-US" sz="2100" b="1" dirty="0">
                          <a:solidFill>
                            <a:srgbClr val="FFFF00"/>
                          </a:solidFill>
                          <a:effectLst>
                            <a:outerShdw blurRad="38100" dist="38100" dir="2700000" algn="tl">
                              <a:srgbClr val="000000">
                                <a:alpha val="43137"/>
                              </a:srgbClr>
                            </a:outerShdw>
                          </a:effectLst>
                        </a:rPr>
                        <a:t> is not updated</a:t>
                      </a:r>
                      <a:r>
                        <a:rPr lang="en-US" sz="2100" dirty="0">
                          <a:effectLst/>
                        </a:rPr>
                        <a:t> with required JAR files.</a:t>
                      </a:r>
                    </a:p>
                    <a:p>
                      <a:endParaRPr lang="en-US" sz="2100" b="0" dirty="0">
                        <a:effectLst/>
                        <a:latin typeface="Cambira"/>
                      </a:endParaRPr>
                    </a:p>
                  </a:txBody>
                  <a:tcPr marL="95250" marR="95250" marT="47625" marB="4762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50000"/>
                      </a:schemeClr>
                    </a:solidFill>
                  </a:tcPr>
                </a:tc>
                <a:tc>
                  <a:txBody>
                    <a:bodyPr/>
                    <a:lstStyle/>
                    <a:p>
                      <a:r>
                        <a:rPr lang="en-US" sz="2100" dirty="0">
                          <a:effectLst/>
                        </a:rPr>
                        <a:t>It occurs when required </a:t>
                      </a:r>
                      <a:r>
                        <a:rPr lang="en-US" sz="2100" b="1" dirty="0">
                          <a:solidFill>
                            <a:srgbClr val="FFFF00"/>
                          </a:solidFill>
                          <a:effectLst>
                            <a:outerShdw blurRad="38100" dist="38100" dir="2700000" algn="tl">
                              <a:srgbClr val="000000">
                                <a:alpha val="43137"/>
                              </a:srgbClr>
                            </a:outerShdw>
                          </a:effectLst>
                        </a:rPr>
                        <a:t>class definition is missing at runtime.</a:t>
                      </a:r>
                    </a:p>
                    <a:p>
                      <a:endParaRPr lang="en-US" sz="2100" b="0" dirty="0">
                        <a:effectLst/>
                        <a:latin typeface="Cambira"/>
                      </a:endParaRPr>
                    </a:p>
                  </a:txBody>
                  <a:tcPr marL="95250" marR="95250" marT="47625" marB="47625"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264992439"/>
                  </a:ext>
                </a:extLst>
              </a:tr>
            </a:tbl>
          </a:graphicData>
        </a:graphic>
      </p:graphicFrame>
    </p:spTree>
    <p:extLst>
      <p:ext uri="{BB962C8B-B14F-4D97-AF65-F5344CB8AC3E}">
        <p14:creationId xmlns:p14="http://schemas.microsoft.com/office/powerpoint/2010/main" val="218435448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AB485-1315-4F4A-B824-79C946FA5E5B}"/>
              </a:ext>
            </a:extLst>
          </p:cNvPr>
          <p:cNvSpPr>
            <a:spLocks noGrp="1"/>
          </p:cNvSpPr>
          <p:nvPr>
            <p:ph type="title"/>
          </p:nvPr>
        </p:nvSpPr>
        <p:spPr/>
        <p:txBody>
          <a:bodyPr/>
          <a:lstStyle/>
          <a:p>
            <a:r>
              <a:rPr lang="en-US" dirty="0" err="1"/>
              <a:t>ClassCastException</a:t>
            </a:r>
            <a:endParaRPr lang="en-US" dirty="0"/>
          </a:p>
        </p:txBody>
      </p:sp>
      <p:sp>
        <p:nvSpPr>
          <p:cNvPr id="4" name="Rectangle 3">
            <a:extLst>
              <a:ext uri="{FF2B5EF4-FFF2-40B4-BE49-F238E27FC236}">
                <a16:creationId xmlns:a16="http://schemas.microsoft.com/office/drawing/2014/main" id="{2719EFD2-2EF9-4FCD-A7CF-2983206D0197}"/>
              </a:ext>
            </a:extLst>
          </p:cNvPr>
          <p:cNvSpPr/>
          <p:nvPr/>
        </p:nvSpPr>
        <p:spPr>
          <a:xfrm>
            <a:off x="551542" y="1113864"/>
            <a:ext cx="5544458" cy="369331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class </a:t>
            </a:r>
            <a:r>
              <a:rPr lang="en-US" dirty="0">
                <a:solidFill>
                  <a:srgbClr val="D620C9"/>
                </a:solidFill>
              </a:rPr>
              <a:t>Car</a:t>
            </a:r>
            <a:r>
              <a:rPr lang="en-US" dirty="0"/>
              <a:t>{}</a:t>
            </a:r>
          </a:p>
          <a:p>
            <a:endParaRPr lang="en-US" dirty="0"/>
          </a:p>
          <a:p>
            <a:r>
              <a:rPr lang="en-US" dirty="0"/>
              <a:t>class </a:t>
            </a:r>
            <a:r>
              <a:rPr lang="en-US" dirty="0">
                <a:solidFill>
                  <a:srgbClr val="D620C9"/>
                </a:solidFill>
              </a:rPr>
              <a:t>Benz</a:t>
            </a:r>
            <a:r>
              <a:rPr lang="en-US" dirty="0"/>
              <a:t> </a:t>
            </a:r>
            <a:r>
              <a:rPr lang="en-US" dirty="0">
                <a:solidFill>
                  <a:srgbClr val="3053B6"/>
                </a:solidFill>
              </a:rPr>
              <a:t>extends</a:t>
            </a:r>
            <a:r>
              <a:rPr lang="en-US" dirty="0"/>
              <a:t> </a:t>
            </a:r>
            <a:r>
              <a:rPr lang="en-US" dirty="0">
                <a:solidFill>
                  <a:srgbClr val="00B050"/>
                </a:solidFill>
              </a:rPr>
              <a:t>Car</a:t>
            </a:r>
            <a:r>
              <a:rPr lang="en-US" dirty="0"/>
              <a:t>{}</a:t>
            </a:r>
          </a:p>
          <a:p>
            <a:endParaRPr lang="en-US" dirty="0"/>
          </a:p>
          <a:p>
            <a:r>
              <a:rPr lang="en-US" dirty="0"/>
              <a:t>class </a:t>
            </a:r>
            <a:r>
              <a:rPr lang="en-US" dirty="0">
                <a:solidFill>
                  <a:srgbClr val="D620C9"/>
                </a:solidFill>
              </a:rPr>
              <a:t>Maclaren</a:t>
            </a:r>
            <a:r>
              <a:rPr lang="en-US" dirty="0"/>
              <a:t> </a:t>
            </a:r>
            <a:r>
              <a:rPr lang="en-US" dirty="0">
                <a:solidFill>
                  <a:srgbClr val="3053B6"/>
                </a:solidFill>
              </a:rPr>
              <a:t>extends</a:t>
            </a:r>
            <a:r>
              <a:rPr lang="en-US" dirty="0"/>
              <a:t> </a:t>
            </a:r>
            <a:r>
              <a:rPr lang="en-US" dirty="0">
                <a:solidFill>
                  <a:srgbClr val="00B050"/>
                </a:solidFill>
              </a:rPr>
              <a:t>Benz</a:t>
            </a:r>
            <a:r>
              <a:rPr lang="en-US" dirty="0"/>
              <a:t>{}</a:t>
            </a:r>
          </a:p>
          <a:p>
            <a:endParaRPr lang="en-US" dirty="0"/>
          </a:p>
          <a:p>
            <a:r>
              <a:rPr lang="en-US" dirty="0"/>
              <a:t>class </a:t>
            </a:r>
            <a:r>
              <a:rPr lang="en-US" dirty="0" err="1"/>
              <a:t>ClassCastExcep</a:t>
            </a:r>
            <a:endParaRPr lang="en-US" dirty="0"/>
          </a:p>
          <a:p>
            <a:r>
              <a:rPr lang="en-US" dirty="0"/>
              <a:t>{</a:t>
            </a:r>
          </a:p>
          <a:p>
            <a:r>
              <a:rPr lang="en-US" dirty="0"/>
              <a:t>	public static void main(String[] </a:t>
            </a:r>
            <a:r>
              <a:rPr lang="en-US" dirty="0" err="1"/>
              <a:t>args</a:t>
            </a:r>
            <a:r>
              <a:rPr lang="en-US" dirty="0"/>
              <a:t>) </a:t>
            </a:r>
          </a:p>
          <a:p>
            <a:r>
              <a:rPr lang="en-US" dirty="0"/>
              <a:t>	{</a:t>
            </a:r>
          </a:p>
          <a:p>
            <a:r>
              <a:rPr lang="en-US" dirty="0"/>
              <a:t>		</a:t>
            </a:r>
            <a:r>
              <a:rPr lang="en-US" dirty="0">
                <a:solidFill>
                  <a:srgbClr val="FF0000"/>
                </a:solidFill>
              </a:rPr>
              <a:t>Maclaren sporty = (Maclaren) new Benz();</a:t>
            </a:r>
            <a:r>
              <a:rPr lang="en-US" dirty="0"/>
              <a:t>	</a:t>
            </a:r>
          </a:p>
          <a:p>
            <a:r>
              <a:rPr lang="en-US" dirty="0"/>
              <a:t>	}</a:t>
            </a:r>
          </a:p>
          <a:p>
            <a:r>
              <a:rPr lang="en-US" dirty="0"/>
              <a:t>}</a:t>
            </a:r>
          </a:p>
        </p:txBody>
      </p:sp>
      <p:sp>
        <p:nvSpPr>
          <p:cNvPr id="5" name="Rectangle 4">
            <a:extLst>
              <a:ext uri="{FF2B5EF4-FFF2-40B4-BE49-F238E27FC236}">
                <a16:creationId xmlns:a16="http://schemas.microsoft.com/office/drawing/2014/main" id="{20F45173-11FA-4BF6-B2EB-DA693E81C761}"/>
              </a:ext>
            </a:extLst>
          </p:cNvPr>
          <p:cNvSpPr/>
          <p:nvPr/>
        </p:nvSpPr>
        <p:spPr>
          <a:xfrm>
            <a:off x="6503852" y="1113864"/>
            <a:ext cx="5397862" cy="369331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import </a:t>
            </a:r>
            <a:r>
              <a:rPr lang="en-US" dirty="0" err="1"/>
              <a:t>java.util</a:t>
            </a:r>
            <a:r>
              <a:rPr lang="en-US" dirty="0"/>
              <a:t>.*;</a:t>
            </a:r>
          </a:p>
          <a:p>
            <a:r>
              <a:rPr lang="en-US" dirty="0"/>
              <a:t>class </a:t>
            </a:r>
            <a:r>
              <a:rPr lang="en-US" dirty="0" err="1"/>
              <a:t>ClassCastExcep</a:t>
            </a:r>
            <a:endParaRPr lang="en-US" dirty="0"/>
          </a:p>
          <a:p>
            <a:r>
              <a:rPr lang="en-US" dirty="0"/>
              <a:t>{</a:t>
            </a:r>
          </a:p>
          <a:p>
            <a:r>
              <a:rPr lang="en-US" dirty="0"/>
              <a:t>	public static void main(String[] </a:t>
            </a:r>
            <a:r>
              <a:rPr lang="en-US" dirty="0" err="1"/>
              <a:t>args</a:t>
            </a:r>
            <a:r>
              <a:rPr lang="en-US" dirty="0"/>
              <a:t>) </a:t>
            </a:r>
          </a:p>
          <a:p>
            <a:r>
              <a:rPr lang="en-US" dirty="0"/>
              <a:t>	{</a:t>
            </a:r>
          </a:p>
          <a:p>
            <a:r>
              <a:rPr lang="en-US" dirty="0"/>
              <a:t>		</a:t>
            </a:r>
            <a:r>
              <a:rPr lang="en-US" dirty="0" err="1"/>
              <a:t>ArrayList</a:t>
            </a:r>
            <a:r>
              <a:rPr lang="en-US" dirty="0"/>
              <a:t> </a:t>
            </a:r>
            <a:r>
              <a:rPr lang="en-US" dirty="0" err="1"/>
              <a:t>arList</a:t>
            </a:r>
            <a:r>
              <a:rPr lang="en-US" dirty="0"/>
              <a:t> = new </a:t>
            </a:r>
            <a:r>
              <a:rPr lang="en-US" dirty="0" err="1"/>
              <a:t>ArrayList</a:t>
            </a:r>
            <a:r>
              <a:rPr lang="en-US" dirty="0"/>
              <a:t>();</a:t>
            </a:r>
          </a:p>
          <a:p>
            <a:r>
              <a:rPr lang="en-US" dirty="0"/>
              <a:t>		</a:t>
            </a:r>
            <a:r>
              <a:rPr lang="en-US" dirty="0" err="1"/>
              <a:t>arList.add</a:t>
            </a:r>
            <a:r>
              <a:rPr lang="en-US" dirty="0"/>
              <a:t>("</a:t>
            </a:r>
            <a:r>
              <a:rPr lang="en-US" dirty="0" err="1"/>
              <a:t>Arr</a:t>
            </a:r>
            <a:r>
              <a:rPr lang="en-US" dirty="0"/>
              <a:t>");</a:t>
            </a:r>
          </a:p>
          <a:p>
            <a:r>
              <a:rPr lang="en-US" dirty="0"/>
              <a:t>		</a:t>
            </a:r>
            <a:r>
              <a:rPr lang="en-US" dirty="0" err="1"/>
              <a:t>arList.add</a:t>
            </a:r>
            <a:r>
              <a:rPr lang="en-US" dirty="0"/>
              <a:t>(new Integer(56))	;</a:t>
            </a:r>
          </a:p>
          <a:p>
            <a:r>
              <a:rPr lang="en-US" dirty="0"/>
              <a:t>		for (Object o :</a:t>
            </a:r>
            <a:r>
              <a:rPr lang="en-US" dirty="0" err="1"/>
              <a:t>arList</a:t>
            </a:r>
            <a:r>
              <a:rPr lang="en-US" dirty="0"/>
              <a:t> ) {</a:t>
            </a:r>
          </a:p>
          <a:p>
            <a:r>
              <a:rPr lang="en-US" dirty="0"/>
              <a:t>			</a:t>
            </a:r>
            <a:r>
              <a:rPr lang="en-US" dirty="0" err="1"/>
              <a:t>System.out.print</a:t>
            </a:r>
            <a:r>
              <a:rPr lang="en-US" dirty="0"/>
              <a:t>((String) o);</a:t>
            </a:r>
          </a:p>
          <a:p>
            <a:r>
              <a:rPr lang="en-US" dirty="0"/>
              <a:t>		}</a:t>
            </a:r>
          </a:p>
          <a:p>
            <a:r>
              <a:rPr lang="en-US" dirty="0"/>
              <a:t>	}</a:t>
            </a:r>
          </a:p>
          <a:p>
            <a:r>
              <a:rPr lang="en-US" dirty="0"/>
              <a:t>}</a:t>
            </a:r>
          </a:p>
        </p:txBody>
      </p:sp>
      <p:sp>
        <p:nvSpPr>
          <p:cNvPr id="6" name="Rectangle 5">
            <a:extLst>
              <a:ext uri="{FF2B5EF4-FFF2-40B4-BE49-F238E27FC236}">
                <a16:creationId xmlns:a16="http://schemas.microsoft.com/office/drawing/2014/main" id="{24945B12-418C-427D-9E64-0CC3F84B66C6}"/>
              </a:ext>
            </a:extLst>
          </p:cNvPr>
          <p:cNvSpPr/>
          <p:nvPr/>
        </p:nvSpPr>
        <p:spPr>
          <a:xfrm>
            <a:off x="551542" y="5057392"/>
            <a:ext cx="5544458" cy="923330"/>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en-US" dirty="0"/>
              <a:t>Exception in thread "main" </a:t>
            </a:r>
            <a:r>
              <a:rPr lang="en-US" dirty="0" err="1"/>
              <a:t>java.lang.ClassCastException</a:t>
            </a:r>
            <a:r>
              <a:rPr lang="en-US" dirty="0"/>
              <a:t>: Benz cannot be cast to Maclaren</a:t>
            </a:r>
          </a:p>
          <a:p>
            <a:r>
              <a:rPr lang="en-US" dirty="0"/>
              <a:t>        at </a:t>
            </a:r>
            <a:r>
              <a:rPr lang="en-US" dirty="0" err="1"/>
              <a:t>ClassCastExcep.main</a:t>
            </a:r>
            <a:r>
              <a:rPr lang="en-US" dirty="0"/>
              <a:t>(ClassCastExcep.java:9)</a:t>
            </a:r>
          </a:p>
        </p:txBody>
      </p:sp>
      <p:sp>
        <p:nvSpPr>
          <p:cNvPr id="7" name="Rectangle 6">
            <a:extLst>
              <a:ext uri="{FF2B5EF4-FFF2-40B4-BE49-F238E27FC236}">
                <a16:creationId xmlns:a16="http://schemas.microsoft.com/office/drawing/2014/main" id="{28437D56-6692-4997-8C21-B48A961430D6}"/>
              </a:ext>
            </a:extLst>
          </p:cNvPr>
          <p:cNvSpPr/>
          <p:nvPr/>
        </p:nvSpPr>
        <p:spPr>
          <a:xfrm>
            <a:off x="6503852" y="5057392"/>
            <a:ext cx="5397862" cy="923330"/>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en-US" dirty="0" err="1"/>
              <a:t>java.lang.ClassCastException</a:t>
            </a:r>
            <a:r>
              <a:rPr lang="en-US" dirty="0"/>
              <a:t>: </a:t>
            </a:r>
            <a:r>
              <a:rPr lang="en-US" dirty="0" err="1"/>
              <a:t>java.lang.Integer</a:t>
            </a:r>
            <a:r>
              <a:rPr lang="en-US" dirty="0"/>
              <a:t> cannot be cast to </a:t>
            </a:r>
            <a:r>
              <a:rPr lang="en-US" dirty="0" err="1"/>
              <a:t>java.lang.String</a:t>
            </a:r>
            <a:endParaRPr lang="en-US" dirty="0"/>
          </a:p>
          <a:p>
            <a:r>
              <a:rPr lang="en-US" dirty="0"/>
              <a:t>        at </a:t>
            </a:r>
            <a:r>
              <a:rPr lang="en-US" dirty="0" err="1"/>
              <a:t>ClassCastExcep.main</a:t>
            </a:r>
            <a:r>
              <a:rPr lang="en-US" dirty="0"/>
              <a:t>(ClassCastExcep.java:22)</a:t>
            </a:r>
          </a:p>
        </p:txBody>
      </p:sp>
      <p:sp>
        <p:nvSpPr>
          <p:cNvPr id="8" name="TextBox 7">
            <a:extLst>
              <a:ext uri="{FF2B5EF4-FFF2-40B4-BE49-F238E27FC236}">
                <a16:creationId xmlns:a16="http://schemas.microsoft.com/office/drawing/2014/main" id="{0D47482B-A2A9-4872-8ECA-2FD4ADA408C0}"/>
              </a:ext>
            </a:extLst>
          </p:cNvPr>
          <p:cNvSpPr txBox="1"/>
          <p:nvPr/>
        </p:nvSpPr>
        <p:spPr>
          <a:xfrm>
            <a:off x="8157029" y="493436"/>
            <a:ext cx="2318455" cy="369332"/>
          </a:xfrm>
          <a:prstGeom prst="rect">
            <a:avLst/>
          </a:prstGeom>
          <a:solidFill>
            <a:srgbClr val="FF6699"/>
          </a:solidFill>
        </p:spPr>
        <p:txBody>
          <a:bodyPr wrap="none" rtlCol="0">
            <a:spAutoFit/>
          </a:bodyPr>
          <a:lstStyle/>
          <a:p>
            <a:r>
              <a:rPr lang="en-US" b="1" dirty="0">
                <a:solidFill>
                  <a:schemeClr val="bg1"/>
                </a:solidFill>
                <a:effectLst>
                  <a:outerShdw blurRad="38100" dist="38100" dir="2700000" algn="tl">
                    <a:srgbClr val="000000">
                      <a:alpha val="43137"/>
                    </a:srgbClr>
                  </a:outerShdw>
                </a:effectLst>
              </a:rPr>
              <a:t>&lt;Run-Time Exception&gt;</a:t>
            </a:r>
          </a:p>
        </p:txBody>
      </p:sp>
    </p:spTree>
    <p:extLst>
      <p:ext uri="{BB962C8B-B14F-4D97-AF65-F5344CB8AC3E}">
        <p14:creationId xmlns:p14="http://schemas.microsoft.com/office/powerpoint/2010/main" val="22550169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54325-A47E-4275-BDAB-FA87A34E1245}"/>
              </a:ext>
            </a:extLst>
          </p:cNvPr>
          <p:cNvSpPr>
            <a:spLocks noGrp="1"/>
          </p:cNvSpPr>
          <p:nvPr>
            <p:ph type="title"/>
          </p:nvPr>
        </p:nvSpPr>
        <p:spPr/>
        <p:txBody>
          <a:bodyPr/>
          <a:lstStyle/>
          <a:p>
            <a:r>
              <a:rPr lang="en-US" dirty="0" err="1"/>
              <a:t>IllegalArgumentException</a:t>
            </a:r>
            <a:endParaRPr lang="en-US" dirty="0"/>
          </a:p>
        </p:txBody>
      </p:sp>
      <p:sp>
        <p:nvSpPr>
          <p:cNvPr id="4" name="Rectangle 3">
            <a:extLst>
              <a:ext uri="{FF2B5EF4-FFF2-40B4-BE49-F238E27FC236}">
                <a16:creationId xmlns:a16="http://schemas.microsoft.com/office/drawing/2014/main" id="{4E1A54F0-2C29-4EFB-AE37-9A6995E9836F}"/>
              </a:ext>
            </a:extLst>
          </p:cNvPr>
          <p:cNvSpPr/>
          <p:nvPr/>
        </p:nvSpPr>
        <p:spPr>
          <a:xfrm>
            <a:off x="3193143" y="4784325"/>
            <a:ext cx="6096000" cy="92333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r>
              <a:rPr lang="en-US" dirty="0"/>
              <a:t>Exception in thread "main" </a:t>
            </a:r>
            <a:r>
              <a:rPr lang="en-US" dirty="0" err="1"/>
              <a:t>java.lang.IllegalArgumentException</a:t>
            </a:r>
            <a:endParaRPr lang="en-US" dirty="0"/>
          </a:p>
          <a:p>
            <a:r>
              <a:rPr lang="en-US" dirty="0"/>
              <a:t>        at </a:t>
            </a:r>
            <a:r>
              <a:rPr lang="en-US" dirty="0" err="1"/>
              <a:t>java.lang.Thread.setPriority</a:t>
            </a:r>
            <a:r>
              <a:rPr lang="en-US" dirty="0"/>
              <a:t>(Unknown Source)</a:t>
            </a:r>
          </a:p>
          <a:p>
            <a:r>
              <a:rPr lang="en-US" dirty="0"/>
              <a:t>        at </a:t>
            </a:r>
            <a:r>
              <a:rPr lang="en-US" dirty="0" err="1"/>
              <a:t>IllegalArgException.main</a:t>
            </a:r>
            <a:r>
              <a:rPr lang="en-US" dirty="0"/>
              <a:t>(IllegalArgException.java:6)</a:t>
            </a:r>
          </a:p>
        </p:txBody>
      </p:sp>
      <p:sp>
        <p:nvSpPr>
          <p:cNvPr id="5" name="Rectangle 4">
            <a:extLst>
              <a:ext uri="{FF2B5EF4-FFF2-40B4-BE49-F238E27FC236}">
                <a16:creationId xmlns:a16="http://schemas.microsoft.com/office/drawing/2014/main" id="{DAAFCED6-F6FE-4D53-B374-FCF2E0713F95}"/>
              </a:ext>
            </a:extLst>
          </p:cNvPr>
          <p:cNvSpPr/>
          <p:nvPr/>
        </p:nvSpPr>
        <p:spPr>
          <a:xfrm>
            <a:off x="3193143" y="1636209"/>
            <a:ext cx="6096000" cy="255454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sz="2000" dirty="0"/>
              <a:t>class </a:t>
            </a:r>
            <a:r>
              <a:rPr lang="en-US" sz="2000" dirty="0" err="1"/>
              <a:t>IllegalArgException</a:t>
            </a:r>
            <a:endParaRPr lang="en-US" sz="2000" dirty="0"/>
          </a:p>
          <a:p>
            <a:r>
              <a:rPr lang="en-US" sz="2000" dirty="0"/>
              <a:t>{</a:t>
            </a:r>
          </a:p>
          <a:p>
            <a:r>
              <a:rPr lang="en-US" sz="2000" dirty="0"/>
              <a:t>	public static void main(String[] </a:t>
            </a:r>
            <a:r>
              <a:rPr lang="en-US" sz="2000" dirty="0" err="1"/>
              <a:t>args</a:t>
            </a:r>
            <a:r>
              <a:rPr lang="en-US" sz="2000" dirty="0"/>
              <a:t>) </a:t>
            </a:r>
          </a:p>
          <a:p>
            <a:r>
              <a:rPr lang="en-US" sz="2000" dirty="0"/>
              <a:t>	{</a:t>
            </a:r>
          </a:p>
          <a:p>
            <a:r>
              <a:rPr lang="en-US" sz="2000" dirty="0"/>
              <a:t>		Thread t = new Thread();</a:t>
            </a:r>
          </a:p>
          <a:p>
            <a:r>
              <a:rPr lang="en-US" sz="2000" dirty="0"/>
              <a:t>		</a:t>
            </a:r>
            <a:r>
              <a:rPr lang="en-US" sz="2000" dirty="0" err="1"/>
              <a:t>t.setPriority</a:t>
            </a:r>
            <a:r>
              <a:rPr lang="en-US" sz="2000" dirty="0"/>
              <a:t>(11);	</a:t>
            </a:r>
          </a:p>
          <a:p>
            <a:r>
              <a:rPr lang="en-US" sz="2000" dirty="0"/>
              <a:t>	}</a:t>
            </a:r>
          </a:p>
          <a:p>
            <a:r>
              <a:rPr lang="en-US" sz="2000" dirty="0"/>
              <a:t>}</a:t>
            </a:r>
          </a:p>
        </p:txBody>
      </p:sp>
      <p:sp>
        <p:nvSpPr>
          <p:cNvPr id="6" name="TextBox 5">
            <a:extLst>
              <a:ext uri="{FF2B5EF4-FFF2-40B4-BE49-F238E27FC236}">
                <a16:creationId xmlns:a16="http://schemas.microsoft.com/office/drawing/2014/main" id="{A25F9C46-610B-428C-B11A-0B8B185C1C1A}"/>
              </a:ext>
            </a:extLst>
          </p:cNvPr>
          <p:cNvSpPr txBox="1"/>
          <p:nvPr/>
        </p:nvSpPr>
        <p:spPr>
          <a:xfrm>
            <a:off x="8157029" y="478922"/>
            <a:ext cx="2318455" cy="369332"/>
          </a:xfrm>
          <a:prstGeom prst="rect">
            <a:avLst/>
          </a:prstGeom>
          <a:solidFill>
            <a:srgbClr val="FF6699"/>
          </a:solidFill>
        </p:spPr>
        <p:txBody>
          <a:bodyPr wrap="none" rtlCol="0">
            <a:spAutoFit/>
          </a:bodyPr>
          <a:lstStyle/>
          <a:p>
            <a:r>
              <a:rPr lang="en-US" b="1" dirty="0">
                <a:solidFill>
                  <a:schemeClr val="bg1"/>
                </a:solidFill>
                <a:effectLst>
                  <a:outerShdw blurRad="38100" dist="38100" dir="2700000" algn="tl">
                    <a:srgbClr val="000000">
                      <a:alpha val="43137"/>
                    </a:srgbClr>
                  </a:outerShdw>
                </a:effectLst>
              </a:rPr>
              <a:t>&lt;Run-Time Exception&gt;</a:t>
            </a:r>
          </a:p>
        </p:txBody>
      </p:sp>
    </p:spTree>
    <p:extLst>
      <p:ext uri="{BB962C8B-B14F-4D97-AF65-F5344CB8AC3E}">
        <p14:creationId xmlns:p14="http://schemas.microsoft.com/office/powerpoint/2010/main" val="271693517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F004A-4BEB-447B-A164-8D98E5BC370F}"/>
              </a:ext>
            </a:extLst>
          </p:cNvPr>
          <p:cNvSpPr>
            <a:spLocks noGrp="1"/>
          </p:cNvSpPr>
          <p:nvPr>
            <p:ph type="title"/>
          </p:nvPr>
        </p:nvSpPr>
        <p:spPr/>
        <p:txBody>
          <a:bodyPr/>
          <a:lstStyle/>
          <a:p>
            <a:r>
              <a:rPr lang="en-US" dirty="0" err="1"/>
              <a:t>OutOfMemoryError</a:t>
            </a:r>
            <a:endParaRPr lang="en-US" dirty="0"/>
          </a:p>
        </p:txBody>
      </p:sp>
      <p:sp>
        <p:nvSpPr>
          <p:cNvPr id="4" name="Rectangle 3">
            <a:extLst>
              <a:ext uri="{FF2B5EF4-FFF2-40B4-BE49-F238E27FC236}">
                <a16:creationId xmlns:a16="http://schemas.microsoft.com/office/drawing/2014/main" id="{0373FE91-A886-411B-9E71-4C7454266447}"/>
              </a:ext>
            </a:extLst>
          </p:cNvPr>
          <p:cNvSpPr/>
          <p:nvPr/>
        </p:nvSpPr>
        <p:spPr>
          <a:xfrm>
            <a:off x="3768634" y="1166757"/>
            <a:ext cx="4715692" cy="2862322"/>
          </a:xfrm>
          <a:prstGeom prst="rect">
            <a:avLst/>
          </a:prstGeom>
          <a:ln>
            <a:solidFill>
              <a:srgbClr val="D620C9"/>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dirty="0"/>
              <a:t>import </a:t>
            </a:r>
            <a:r>
              <a:rPr lang="en-US" sz="2000" dirty="0" err="1"/>
              <a:t>java.util</a:t>
            </a:r>
            <a:r>
              <a:rPr lang="en-US" sz="2000" dirty="0"/>
              <a:t>.*;</a:t>
            </a:r>
          </a:p>
          <a:p>
            <a:r>
              <a:rPr lang="en-US" sz="2000" dirty="0"/>
              <a:t>class </a:t>
            </a:r>
            <a:r>
              <a:rPr lang="en-US" sz="2000" dirty="0" err="1"/>
              <a:t>StackOvrFlow</a:t>
            </a:r>
            <a:endParaRPr lang="en-US" sz="2000" dirty="0"/>
          </a:p>
          <a:p>
            <a:r>
              <a:rPr lang="en-US" sz="2000" dirty="0"/>
              <a:t>{</a:t>
            </a:r>
          </a:p>
          <a:p>
            <a:r>
              <a:rPr lang="en-US" sz="2000" dirty="0"/>
              <a:t>	public static void main(String[] </a:t>
            </a:r>
            <a:r>
              <a:rPr lang="en-US" sz="2000" dirty="0" err="1"/>
              <a:t>args</a:t>
            </a:r>
            <a:r>
              <a:rPr lang="en-US" sz="2000" dirty="0"/>
              <a:t>) </a:t>
            </a:r>
          </a:p>
          <a:p>
            <a:r>
              <a:rPr lang="en-US" sz="2000" dirty="0"/>
              <a:t>	{</a:t>
            </a:r>
          </a:p>
          <a:p>
            <a:r>
              <a:rPr lang="en-US" sz="2000" dirty="0"/>
              <a:t>		</a:t>
            </a:r>
            <a:r>
              <a:rPr lang="en-US" sz="2000" dirty="0" err="1"/>
              <a:t>ArrayList</a:t>
            </a:r>
            <a:r>
              <a:rPr lang="en-US" sz="2000" dirty="0"/>
              <a:t> al = new </a:t>
            </a:r>
            <a:r>
              <a:rPr lang="en-US" sz="2000" dirty="0" err="1"/>
              <a:t>ArrayList</a:t>
            </a:r>
            <a:r>
              <a:rPr lang="en-US" sz="2000" dirty="0"/>
              <a:t>();</a:t>
            </a:r>
          </a:p>
          <a:p>
            <a:r>
              <a:rPr lang="en-US" sz="2000" dirty="0"/>
              <a:t>		</a:t>
            </a:r>
            <a:r>
              <a:rPr lang="en-US" sz="2000" dirty="0">
                <a:solidFill>
                  <a:srgbClr val="FF0000"/>
                </a:solidFill>
              </a:rPr>
              <a:t>while(true) </a:t>
            </a:r>
            <a:r>
              <a:rPr lang="en-US" sz="2000" dirty="0" err="1">
                <a:solidFill>
                  <a:srgbClr val="FF0000"/>
                </a:solidFill>
              </a:rPr>
              <a:t>al.add</a:t>
            </a:r>
            <a:r>
              <a:rPr lang="en-US" sz="2000" dirty="0">
                <a:solidFill>
                  <a:srgbClr val="FF0000"/>
                </a:solidFill>
              </a:rPr>
              <a:t>("ARR");</a:t>
            </a:r>
          </a:p>
          <a:p>
            <a:r>
              <a:rPr lang="en-US" sz="2000" dirty="0"/>
              <a:t>	}</a:t>
            </a:r>
          </a:p>
          <a:p>
            <a:r>
              <a:rPr lang="en-US" sz="2000" dirty="0"/>
              <a:t>}</a:t>
            </a:r>
          </a:p>
        </p:txBody>
      </p:sp>
      <p:sp>
        <p:nvSpPr>
          <p:cNvPr id="5" name="Rectangle 4">
            <a:extLst>
              <a:ext uri="{FF2B5EF4-FFF2-40B4-BE49-F238E27FC236}">
                <a16:creationId xmlns:a16="http://schemas.microsoft.com/office/drawing/2014/main" id="{F61BD5DF-E2D8-4AEB-984F-FC7FDAB38161}"/>
              </a:ext>
            </a:extLst>
          </p:cNvPr>
          <p:cNvSpPr/>
          <p:nvPr/>
        </p:nvSpPr>
        <p:spPr>
          <a:xfrm>
            <a:off x="2751183" y="4097265"/>
            <a:ext cx="7170057" cy="2308324"/>
          </a:xfrm>
          <a:prstGeom prst="rect">
            <a:avLst/>
          </a:prstGeom>
          <a:solidFill>
            <a:srgbClr val="D620C9"/>
          </a:solidFill>
          <a:ln>
            <a:solidFill>
              <a:srgbClr val="D620C9"/>
            </a:solidFill>
          </a:ln>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Exception in thread "main" </a:t>
            </a:r>
            <a:r>
              <a:rPr lang="en-US" dirty="0" err="1"/>
              <a:t>java.lang.</a:t>
            </a:r>
            <a:r>
              <a:rPr lang="en-US" b="1" dirty="0" err="1">
                <a:effectLst>
                  <a:outerShdw blurRad="38100" dist="38100" dir="2700000" algn="tl">
                    <a:srgbClr val="000000">
                      <a:alpha val="43137"/>
                    </a:srgbClr>
                  </a:outerShdw>
                </a:effectLst>
              </a:rPr>
              <a:t>OutOfMemoryError</a:t>
            </a:r>
            <a:r>
              <a:rPr lang="en-US" dirty="0"/>
              <a:t>: Java </a:t>
            </a:r>
            <a:r>
              <a:rPr lang="en-US" b="1" dirty="0">
                <a:effectLst>
                  <a:outerShdw blurRad="38100" dist="38100" dir="2700000" algn="tl">
                    <a:srgbClr val="000000">
                      <a:alpha val="43137"/>
                    </a:srgbClr>
                  </a:outerShdw>
                </a:effectLst>
              </a:rPr>
              <a:t>heap space</a:t>
            </a:r>
          </a:p>
          <a:p>
            <a:r>
              <a:rPr lang="en-US" dirty="0"/>
              <a:t>        at </a:t>
            </a:r>
            <a:r>
              <a:rPr lang="en-US" dirty="0" err="1"/>
              <a:t>java.util.Arrays.copyOf</a:t>
            </a:r>
            <a:r>
              <a:rPr lang="en-US" dirty="0"/>
              <a:t>(Unknown Source)</a:t>
            </a:r>
          </a:p>
          <a:p>
            <a:r>
              <a:rPr lang="en-US" dirty="0"/>
              <a:t>        at </a:t>
            </a:r>
            <a:r>
              <a:rPr lang="en-US" dirty="0" err="1"/>
              <a:t>java.util.Arrays.copyOf</a:t>
            </a:r>
            <a:r>
              <a:rPr lang="en-US" dirty="0"/>
              <a:t>(Unknown Source)</a:t>
            </a:r>
          </a:p>
          <a:p>
            <a:r>
              <a:rPr lang="en-US" dirty="0"/>
              <a:t>        at </a:t>
            </a:r>
            <a:r>
              <a:rPr lang="en-US" dirty="0" err="1"/>
              <a:t>java.util.ArrayList.grow</a:t>
            </a:r>
            <a:r>
              <a:rPr lang="en-US" dirty="0"/>
              <a:t>(Unknown Source)</a:t>
            </a:r>
          </a:p>
          <a:p>
            <a:r>
              <a:rPr lang="en-US" dirty="0"/>
              <a:t>        at </a:t>
            </a:r>
            <a:r>
              <a:rPr lang="en-US" dirty="0" err="1"/>
              <a:t>java.util.ArrayList.ensureExplicitCapacity</a:t>
            </a:r>
            <a:r>
              <a:rPr lang="en-US" dirty="0"/>
              <a:t>(Unknown Source)</a:t>
            </a:r>
          </a:p>
          <a:p>
            <a:r>
              <a:rPr lang="en-US" dirty="0"/>
              <a:t>        at </a:t>
            </a:r>
            <a:r>
              <a:rPr lang="en-US" dirty="0" err="1"/>
              <a:t>java.util.ArrayList.ensureCapacityInternal</a:t>
            </a:r>
            <a:r>
              <a:rPr lang="en-US" dirty="0"/>
              <a:t>(Unknown Source)</a:t>
            </a:r>
          </a:p>
          <a:p>
            <a:r>
              <a:rPr lang="en-US" dirty="0"/>
              <a:t>        at </a:t>
            </a:r>
            <a:r>
              <a:rPr lang="en-US" dirty="0" err="1"/>
              <a:t>java.util.ArrayList.add</a:t>
            </a:r>
            <a:r>
              <a:rPr lang="en-US" dirty="0"/>
              <a:t>(Unknown Source)</a:t>
            </a:r>
          </a:p>
          <a:p>
            <a:r>
              <a:rPr lang="en-US" dirty="0"/>
              <a:t>        at </a:t>
            </a:r>
            <a:r>
              <a:rPr lang="en-US" dirty="0" err="1"/>
              <a:t>StackOvrFlow.main</a:t>
            </a:r>
            <a:r>
              <a:rPr lang="en-US" dirty="0"/>
              <a:t>(StackOvrFlow.java:8)</a:t>
            </a:r>
          </a:p>
        </p:txBody>
      </p:sp>
      <p:sp>
        <p:nvSpPr>
          <p:cNvPr id="6" name="TextBox 5">
            <a:extLst>
              <a:ext uri="{FF2B5EF4-FFF2-40B4-BE49-F238E27FC236}">
                <a16:creationId xmlns:a16="http://schemas.microsoft.com/office/drawing/2014/main" id="{4F5DCCB1-3486-4795-8CA9-51A367F8934B}"/>
              </a:ext>
            </a:extLst>
          </p:cNvPr>
          <p:cNvSpPr txBox="1"/>
          <p:nvPr/>
        </p:nvSpPr>
        <p:spPr>
          <a:xfrm>
            <a:off x="8157029" y="478922"/>
            <a:ext cx="1866601" cy="369332"/>
          </a:xfrm>
          <a:prstGeom prst="rect">
            <a:avLst/>
          </a:prstGeom>
          <a:solidFill>
            <a:srgbClr val="FF6699"/>
          </a:solidFill>
        </p:spPr>
        <p:txBody>
          <a:bodyPr wrap="none" rtlCol="0">
            <a:spAutoFit/>
          </a:bodyPr>
          <a:lstStyle/>
          <a:p>
            <a:r>
              <a:rPr lang="en-US" b="1" dirty="0">
                <a:solidFill>
                  <a:schemeClr val="bg1"/>
                </a:solidFill>
                <a:effectLst>
                  <a:outerShdw blurRad="38100" dist="38100" dir="2700000" algn="tl">
                    <a:srgbClr val="000000">
                      <a:alpha val="43137"/>
                    </a:srgbClr>
                  </a:outerShdw>
                </a:effectLst>
              </a:rPr>
              <a:t>&lt;Run-Time Error&gt;</a:t>
            </a:r>
          </a:p>
        </p:txBody>
      </p:sp>
    </p:spTree>
    <p:extLst>
      <p:ext uri="{BB962C8B-B14F-4D97-AF65-F5344CB8AC3E}">
        <p14:creationId xmlns:p14="http://schemas.microsoft.com/office/powerpoint/2010/main" val="40395992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90377-D9BF-4D50-A43B-90DA49FDE495}"/>
              </a:ext>
            </a:extLst>
          </p:cNvPr>
          <p:cNvSpPr>
            <a:spLocks noGrp="1"/>
          </p:cNvSpPr>
          <p:nvPr>
            <p:ph type="title"/>
          </p:nvPr>
        </p:nvSpPr>
        <p:spPr/>
        <p:txBody>
          <a:bodyPr/>
          <a:lstStyle/>
          <a:p>
            <a:r>
              <a:rPr lang="en-US" dirty="0" err="1"/>
              <a:t>StackOverflowError</a:t>
            </a:r>
            <a:endParaRPr lang="en-US" dirty="0"/>
          </a:p>
        </p:txBody>
      </p:sp>
      <p:sp>
        <p:nvSpPr>
          <p:cNvPr id="4" name="Rectangle 3">
            <a:extLst>
              <a:ext uri="{FF2B5EF4-FFF2-40B4-BE49-F238E27FC236}">
                <a16:creationId xmlns:a16="http://schemas.microsoft.com/office/drawing/2014/main" id="{0FF9451F-6810-47C3-A7C5-69840E9D6044}"/>
              </a:ext>
            </a:extLst>
          </p:cNvPr>
          <p:cNvSpPr/>
          <p:nvPr/>
        </p:nvSpPr>
        <p:spPr>
          <a:xfrm>
            <a:off x="6126480" y="2721114"/>
            <a:ext cx="5749108" cy="1015663"/>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wrap="square">
            <a:spAutoFit/>
          </a:bodyPr>
          <a:lstStyle/>
          <a:p>
            <a:r>
              <a:rPr lang="en-US" dirty="0"/>
              <a:t>Exception in thread "main" </a:t>
            </a:r>
            <a:r>
              <a:rPr lang="en-US" dirty="0" err="1"/>
              <a:t>java.lang.StackOverflowError</a:t>
            </a:r>
            <a:r>
              <a:rPr lang="en-US" sz="2000" dirty="0"/>
              <a:t> </a:t>
            </a:r>
          </a:p>
          <a:p>
            <a:r>
              <a:rPr lang="en-US" sz="2000" dirty="0"/>
              <a:t>at </a:t>
            </a:r>
            <a:r>
              <a:rPr lang="en-US" sz="2000" dirty="0" err="1"/>
              <a:t>StackOvrFlow.motherBoard</a:t>
            </a:r>
            <a:r>
              <a:rPr lang="en-US" sz="2000" dirty="0"/>
              <a:t>(StackOvrFlow.java:9)</a:t>
            </a:r>
          </a:p>
          <a:p>
            <a:r>
              <a:rPr lang="en-US" sz="2000" dirty="0"/>
              <a:t>        at </a:t>
            </a:r>
            <a:r>
              <a:rPr lang="en-US" sz="2000" dirty="0" err="1"/>
              <a:t>StackOvrFlow.laptop</a:t>
            </a:r>
            <a:r>
              <a:rPr lang="en-US" sz="2000" dirty="0"/>
              <a:t>(StackOvrFlow.java:5)</a:t>
            </a:r>
          </a:p>
        </p:txBody>
      </p:sp>
      <p:sp>
        <p:nvSpPr>
          <p:cNvPr id="5" name="Rectangle 4">
            <a:extLst>
              <a:ext uri="{FF2B5EF4-FFF2-40B4-BE49-F238E27FC236}">
                <a16:creationId xmlns:a16="http://schemas.microsoft.com/office/drawing/2014/main" id="{B002B3C9-346D-4434-B475-036BECF24D3E}"/>
              </a:ext>
            </a:extLst>
          </p:cNvPr>
          <p:cNvSpPr/>
          <p:nvPr/>
        </p:nvSpPr>
        <p:spPr>
          <a:xfrm>
            <a:off x="995682" y="1279089"/>
            <a:ext cx="4968241" cy="4678204"/>
          </a:xfrm>
          <a:prstGeom prst="rect">
            <a:avLst/>
          </a:prstGeom>
          <a:noFill/>
          <a:ln>
            <a:solidFill>
              <a:srgbClr val="00B050"/>
            </a:solidFill>
          </a:ln>
        </p:spPr>
        <p:txBody>
          <a:bodyPr wrap="square">
            <a:spAutoFit/>
          </a:bodyPr>
          <a:lstStyle/>
          <a:p>
            <a:r>
              <a:rPr lang="en-US" sz="2000" dirty="0"/>
              <a:t>class </a:t>
            </a:r>
            <a:r>
              <a:rPr lang="en-US" sz="2000" dirty="0" err="1"/>
              <a:t>StackOvrFlow</a:t>
            </a:r>
            <a:endParaRPr lang="en-US" sz="2000" dirty="0"/>
          </a:p>
          <a:p>
            <a:r>
              <a:rPr lang="en-US" sz="2000" dirty="0"/>
              <a:t>{</a:t>
            </a:r>
          </a:p>
          <a:p>
            <a:r>
              <a:rPr lang="en-US" sz="2000" dirty="0"/>
              <a:t>	static void laptop()</a:t>
            </a:r>
          </a:p>
          <a:p>
            <a:r>
              <a:rPr lang="en-US" sz="2000" dirty="0"/>
              <a:t>	{</a:t>
            </a:r>
          </a:p>
          <a:p>
            <a:r>
              <a:rPr lang="en-US" sz="2000" dirty="0"/>
              <a:t>		</a:t>
            </a:r>
            <a:r>
              <a:rPr lang="en-US" sz="2000" dirty="0" err="1"/>
              <a:t>motherBoard</a:t>
            </a:r>
            <a:r>
              <a:rPr lang="en-US" sz="2000" dirty="0"/>
              <a:t>();</a:t>
            </a:r>
          </a:p>
          <a:p>
            <a:r>
              <a:rPr lang="en-US" sz="2000" dirty="0"/>
              <a:t>	}</a:t>
            </a:r>
          </a:p>
          <a:p>
            <a:r>
              <a:rPr lang="en-US" sz="2000" dirty="0"/>
              <a:t>	static void </a:t>
            </a:r>
            <a:r>
              <a:rPr lang="en-US" sz="2000" dirty="0" err="1"/>
              <a:t>motherBoard</a:t>
            </a:r>
            <a:r>
              <a:rPr lang="en-US" sz="2000" dirty="0"/>
              <a:t>()</a:t>
            </a:r>
          </a:p>
          <a:p>
            <a:r>
              <a:rPr lang="en-US" sz="2000" dirty="0"/>
              <a:t>	{</a:t>
            </a:r>
          </a:p>
          <a:p>
            <a:r>
              <a:rPr lang="en-US" sz="2000" dirty="0"/>
              <a:t>		laptop();</a:t>
            </a:r>
          </a:p>
          <a:p>
            <a:r>
              <a:rPr lang="en-US" sz="2000" dirty="0"/>
              <a:t>	}</a:t>
            </a:r>
          </a:p>
          <a:p>
            <a:r>
              <a:rPr lang="en-US" sz="2000" dirty="0"/>
              <a:t>	public static void main(String[] </a:t>
            </a:r>
            <a:r>
              <a:rPr lang="en-US" sz="2000" dirty="0" err="1"/>
              <a:t>args</a:t>
            </a:r>
            <a:r>
              <a:rPr lang="en-US" sz="2000" dirty="0"/>
              <a:t>) </a:t>
            </a:r>
          </a:p>
          <a:p>
            <a:r>
              <a:rPr lang="en-US" sz="2000" dirty="0"/>
              <a:t>	{</a:t>
            </a:r>
          </a:p>
          <a:p>
            <a:r>
              <a:rPr lang="en-US" sz="2000" dirty="0"/>
              <a:t>		laptop();</a:t>
            </a:r>
          </a:p>
          <a:p>
            <a:r>
              <a:rPr lang="en-US" sz="2000" dirty="0"/>
              <a:t>	}</a:t>
            </a:r>
          </a:p>
          <a:p>
            <a:r>
              <a:rPr lang="en-US" sz="2000" dirty="0"/>
              <a:t>}</a:t>
            </a:r>
          </a:p>
        </p:txBody>
      </p:sp>
      <p:sp>
        <p:nvSpPr>
          <p:cNvPr id="6" name="TextBox 5">
            <a:extLst>
              <a:ext uri="{FF2B5EF4-FFF2-40B4-BE49-F238E27FC236}">
                <a16:creationId xmlns:a16="http://schemas.microsoft.com/office/drawing/2014/main" id="{3D3393A0-8BB8-42A1-A48A-9E3284E8EFD9}"/>
              </a:ext>
            </a:extLst>
          </p:cNvPr>
          <p:cNvSpPr txBox="1"/>
          <p:nvPr/>
        </p:nvSpPr>
        <p:spPr>
          <a:xfrm>
            <a:off x="8157029" y="478922"/>
            <a:ext cx="1866601" cy="369332"/>
          </a:xfrm>
          <a:prstGeom prst="rect">
            <a:avLst/>
          </a:prstGeom>
          <a:solidFill>
            <a:srgbClr val="FF6699"/>
          </a:solidFill>
        </p:spPr>
        <p:txBody>
          <a:bodyPr wrap="none" rtlCol="0">
            <a:spAutoFit/>
          </a:bodyPr>
          <a:lstStyle/>
          <a:p>
            <a:r>
              <a:rPr lang="en-US" b="1" dirty="0">
                <a:solidFill>
                  <a:schemeClr val="bg1"/>
                </a:solidFill>
                <a:effectLst>
                  <a:outerShdw blurRad="38100" dist="38100" dir="2700000" algn="tl">
                    <a:srgbClr val="000000">
                      <a:alpha val="43137"/>
                    </a:srgbClr>
                  </a:outerShdw>
                </a:effectLst>
              </a:rPr>
              <a:t>&lt;Run-Time Error&gt;</a:t>
            </a:r>
          </a:p>
        </p:txBody>
      </p:sp>
    </p:spTree>
    <p:extLst>
      <p:ext uri="{BB962C8B-B14F-4D97-AF65-F5344CB8AC3E}">
        <p14:creationId xmlns:p14="http://schemas.microsoft.com/office/powerpoint/2010/main" val="145739147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AB0149-2BF5-4E4D-9A55-69B84A9D28E4}"/>
              </a:ext>
            </a:extLst>
          </p:cNvPr>
          <p:cNvSpPr>
            <a:spLocks noGrp="1"/>
          </p:cNvSpPr>
          <p:nvPr>
            <p:ph type="title"/>
          </p:nvPr>
        </p:nvSpPr>
        <p:spPr/>
        <p:txBody>
          <a:bodyPr/>
          <a:lstStyle/>
          <a:p>
            <a:r>
              <a:rPr lang="en-US" dirty="0"/>
              <a:t>Exception Handling</a:t>
            </a:r>
          </a:p>
        </p:txBody>
      </p:sp>
      <p:sp>
        <p:nvSpPr>
          <p:cNvPr id="8" name="Content Placeholder 7">
            <a:extLst>
              <a:ext uri="{FF2B5EF4-FFF2-40B4-BE49-F238E27FC236}">
                <a16:creationId xmlns:a16="http://schemas.microsoft.com/office/drawing/2014/main" id="{65594D6B-235A-4387-BF88-454F9DB233C2}"/>
              </a:ext>
            </a:extLst>
          </p:cNvPr>
          <p:cNvSpPr>
            <a:spLocks noGrp="1"/>
          </p:cNvSpPr>
          <p:nvPr>
            <p:ph idx="1"/>
          </p:nvPr>
        </p:nvSpPr>
        <p:spPr>
          <a:xfrm>
            <a:off x="1097280" y="1226015"/>
            <a:ext cx="10058400" cy="5060697"/>
          </a:xfrm>
        </p:spPr>
        <p:txBody>
          <a:bodyPr>
            <a:normAutofit lnSpcReduction="10000"/>
          </a:bodyPr>
          <a:lstStyle/>
          <a:p>
            <a:pPr algn="just"/>
            <a:r>
              <a:rPr lang="en-US" sz="2800" b="1" dirty="0">
                <a:solidFill>
                  <a:srgbClr val="FF0000"/>
                </a:solidFill>
              </a:rPr>
              <a:t>Provide alternate way to exit the program execution when any              exception occurs is called Exception Handling.</a:t>
            </a:r>
          </a:p>
          <a:p>
            <a:pPr algn="just"/>
            <a:endParaRPr lang="en-US" sz="2800" b="1" dirty="0">
              <a:solidFill>
                <a:srgbClr val="FF0000"/>
              </a:solidFill>
            </a:endParaRPr>
          </a:p>
          <a:p>
            <a:pPr algn="just"/>
            <a:r>
              <a:rPr lang="en-US" sz="2400" b="1" dirty="0"/>
              <a:t>Default Exception Handling:</a:t>
            </a:r>
            <a:endParaRPr lang="en-US" sz="2800" b="1" dirty="0"/>
          </a:p>
          <a:p>
            <a:pPr lvl="1" algn="just"/>
            <a:r>
              <a:rPr lang="en-US" sz="2400" dirty="0"/>
              <a:t>if an exception has occurred inside a method, the method creates and handover an Exception Object to JVM</a:t>
            </a:r>
          </a:p>
          <a:p>
            <a:pPr lvl="1" algn="just"/>
            <a:r>
              <a:rPr lang="en-US" sz="2400" b="1" dirty="0">
                <a:solidFill>
                  <a:srgbClr val="F30381"/>
                </a:solidFill>
              </a:rPr>
              <a:t>Exception Object contains</a:t>
            </a:r>
            <a:r>
              <a:rPr lang="en-US" sz="2400" b="1" dirty="0"/>
              <a:t> </a:t>
            </a:r>
          </a:p>
          <a:p>
            <a:pPr lvl="3" algn="just"/>
            <a:r>
              <a:rPr lang="en-US" sz="2400" dirty="0"/>
              <a:t>Name of the exception</a:t>
            </a:r>
          </a:p>
          <a:p>
            <a:pPr lvl="3" algn="just"/>
            <a:r>
              <a:rPr lang="en-US" sz="2400" dirty="0"/>
              <a:t>Description of the exception,  </a:t>
            </a:r>
          </a:p>
          <a:p>
            <a:pPr lvl="3" algn="just"/>
            <a:r>
              <a:rPr lang="en-US" sz="2400" dirty="0"/>
              <a:t>Current state of the program where exception has occurred</a:t>
            </a:r>
          </a:p>
          <a:p>
            <a:pPr algn="just"/>
            <a:r>
              <a:rPr lang="en-US" sz="2400" dirty="0"/>
              <a:t>Creating the Exception Object and handling it to JVM is called throwing an Exception</a:t>
            </a:r>
          </a:p>
          <a:p>
            <a:pPr algn="just"/>
            <a:endParaRPr lang="en-US" sz="2800" b="1" dirty="0"/>
          </a:p>
        </p:txBody>
      </p:sp>
    </p:spTree>
    <p:extLst>
      <p:ext uri="{BB962C8B-B14F-4D97-AF65-F5344CB8AC3E}">
        <p14:creationId xmlns:p14="http://schemas.microsoft.com/office/powerpoint/2010/main" val="177346472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14DD4-32BD-4C87-8A35-8C4EF14F4F34}"/>
              </a:ext>
            </a:extLst>
          </p:cNvPr>
          <p:cNvSpPr>
            <a:spLocks noGrp="1"/>
          </p:cNvSpPr>
          <p:nvPr>
            <p:ph type="title"/>
          </p:nvPr>
        </p:nvSpPr>
        <p:spPr/>
        <p:txBody>
          <a:bodyPr>
            <a:normAutofit/>
          </a:bodyPr>
          <a:lstStyle/>
          <a:p>
            <a:r>
              <a:rPr lang="en-US" b="1" dirty="0"/>
              <a:t>Exception Handling Methods</a:t>
            </a:r>
            <a:endParaRPr lang="en-US" dirty="0"/>
          </a:p>
        </p:txBody>
      </p:sp>
      <p:sp>
        <p:nvSpPr>
          <p:cNvPr id="3" name="Content Placeholder 2">
            <a:extLst>
              <a:ext uri="{FF2B5EF4-FFF2-40B4-BE49-F238E27FC236}">
                <a16:creationId xmlns:a16="http://schemas.microsoft.com/office/drawing/2014/main" id="{7EFDE35B-6978-4B0C-A79F-D5B662A76F49}"/>
              </a:ext>
            </a:extLst>
          </p:cNvPr>
          <p:cNvSpPr>
            <a:spLocks noGrp="1"/>
          </p:cNvSpPr>
          <p:nvPr>
            <p:ph idx="1"/>
          </p:nvPr>
        </p:nvSpPr>
        <p:spPr/>
        <p:txBody>
          <a:bodyPr>
            <a:normAutofit/>
          </a:bodyPr>
          <a:lstStyle/>
          <a:p>
            <a:pPr>
              <a:spcBef>
                <a:spcPts val="1800"/>
              </a:spcBef>
            </a:pPr>
            <a:r>
              <a:rPr lang="en-US" sz="2800" dirty="0"/>
              <a:t>Java provides various methods to handle the Exceptions like:</a:t>
            </a:r>
          </a:p>
          <a:p>
            <a:pPr lvl="1">
              <a:spcBef>
                <a:spcPts val="1800"/>
              </a:spcBef>
            </a:pPr>
            <a:r>
              <a:rPr lang="en-US" sz="2800" dirty="0"/>
              <a:t>try</a:t>
            </a:r>
          </a:p>
          <a:p>
            <a:pPr lvl="1">
              <a:spcBef>
                <a:spcPts val="1800"/>
              </a:spcBef>
            </a:pPr>
            <a:r>
              <a:rPr lang="en-US" sz="2800" dirty="0"/>
              <a:t>catch</a:t>
            </a:r>
          </a:p>
          <a:p>
            <a:pPr lvl="1">
              <a:spcBef>
                <a:spcPts val="1800"/>
              </a:spcBef>
            </a:pPr>
            <a:r>
              <a:rPr lang="en-US" sz="2800" dirty="0"/>
              <a:t>finally</a:t>
            </a:r>
          </a:p>
          <a:p>
            <a:pPr lvl="1">
              <a:spcBef>
                <a:spcPts val="1800"/>
              </a:spcBef>
            </a:pPr>
            <a:r>
              <a:rPr lang="en-US" sz="2800" dirty="0"/>
              <a:t>throw</a:t>
            </a:r>
          </a:p>
          <a:p>
            <a:pPr lvl="1">
              <a:spcBef>
                <a:spcPts val="1800"/>
              </a:spcBef>
            </a:pPr>
            <a:r>
              <a:rPr lang="en-US" sz="2800" dirty="0"/>
              <a:t>throws</a:t>
            </a:r>
          </a:p>
          <a:p>
            <a:pPr>
              <a:spcBef>
                <a:spcPts val="1800"/>
              </a:spcBef>
            </a:pPr>
            <a:endParaRPr lang="en-US" sz="2800" dirty="0"/>
          </a:p>
        </p:txBody>
      </p:sp>
    </p:spTree>
    <p:extLst>
      <p:ext uri="{BB962C8B-B14F-4D97-AF65-F5344CB8AC3E}">
        <p14:creationId xmlns:p14="http://schemas.microsoft.com/office/powerpoint/2010/main" val="32669112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953F2-38BC-4BEE-AEA0-5A97DE55A037}"/>
              </a:ext>
            </a:extLst>
          </p:cNvPr>
          <p:cNvSpPr>
            <a:spLocks noGrp="1"/>
          </p:cNvSpPr>
          <p:nvPr>
            <p:ph type="title"/>
          </p:nvPr>
        </p:nvSpPr>
        <p:spPr/>
        <p:txBody>
          <a:bodyPr/>
          <a:lstStyle/>
          <a:p>
            <a:r>
              <a:rPr lang="en-US" b="1" dirty="0"/>
              <a:t>Exception Handling Methods</a:t>
            </a:r>
            <a:endParaRPr lang="en-US" dirty="0"/>
          </a:p>
        </p:txBody>
      </p:sp>
      <p:graphicFrame>
        <p:nvGraphicFramePr>
          <p:cNvPr id="4" name="Content Placeholder 3">
            <a:extLst>
              <a:ext uri="{FF2B5EF4-FFF2-40B4-BE49-F238E27FC236}">
                <a16:creationId xmlns:a16="http://schemas.microsoft.com/office/drawing/2014/main" id="{E60867A1-574B-410C-A864-CD2F66BBED38}"/>
              </a:ext>
            </a:extLst>
          </p:cNvPr>
          <p:cNvGraphicFramePr>
            <a:graphicFrameLocks noGrp="1"/>
          </p:cNvGraphicFramePr>
          <p:nvPr>
            <p:ph idx="1"/>
            <p:extLst>
              <p:ext uri="{D42A27DB-BD31-4B8C-83A1-F6EECF244321}">
                <p14:modId xmlns:p14="http://schemas.microsoft.com/office/powerpoint/2010/main" val="4091909587"/>
              </p:ext>
            </p:extLst>
          </p:nvPr>
        </p:nvGraphicFramePr>
        <p:xfrm>
          <a:off x="-398008" y="1239838"/>
          <a:ext cx="4781323" cy="5060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4">
            <a:extLst>
              <a:ext uri="{FF2B5EF4-FFF2-40B4-BE49-F238E27FC236}">
                <a16:creationId xmlns:a16="http://schemas.microsoft.com/office/drawing/2014/main" id="{2AAD34C3-31BE-4C9B-BF2C-4F9DB22A8563}"/>
              </a:ext>
            </a:extLst>
          </p:cNvPr>
          <p:cNvSpPr/>
          <p:nvPr/>
        </p:nvSpPr>
        <p:spPr>
          <a:xfrm rot="5400000">
            <a:off x="4822717" y="-237341"/>
            <a:ext cx="4855781" cy="7810139"/>
          </a:xfrm>
          <a:prstGeom prst="wedgeRectCallout">
            <a:avLst>
              <a:gd name="adj1" fmla="val -38206"/>
              <a:gd name="adj2" fmla="val 5622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75DF0E0-4E64-4686-A073-2F4BF1AAE167}"/>
              </a:ext>
            </a:extLst>
          </p:cNvPr>
          <p:cNvSpPr txBox="1"/>
          <p:nvPr/>
        </p:nvSpPr>
        <p:spPr>
          <a:xfrm>
            <a:off x="3476169" y="1282727"/>
            <a:ext cx="7679509" cy="1938992"/>
          </a:xfrm>
          <a:prstGeom prst="rect">
            <a:avLst/>
          </a:prstGeom>
          <a:noFill/>
        </p:spPr>
        <p:txBody>
          <a:bodyPr wrap="square" rtlCol="0">
            <a:spAutoFit/>
          </a:bodyPr>
          <a:lstStyle/>
          <a:p>
            <a:pPr marL="342900" indent="-342900">
              <a:buFont typeface="Wingdings" panose="05000000000000000000" pitchFamily="2" charset="2"/>
              <a:buChar char="v"/>
            </a:pPr>
            <a:r>
              <a:rPr lang="en-US" sz="2400" dirty="0">
                <a:solidFill>
                  <a:srgbClr val="FF3300"/>
                </a:solidFill>
              </a:rPr>
              <a:t>Try block contains a set of statements where an exception can occur</a:t>
            </a:r>
          </a:p>
          <a:p>
            <a:pPr marL="342900" indent="-342900">
              <a:buFont typeface="Wingdings" panose="05000000000000000000" pitchFamily="2" charset="2"/>
              <a:buChar char="v"/>
            </a:pPr>
            <a:endParaRPr lang="en-US" sz="2400" dirty="0">
              <a:solidFill>
                <a:srgbClr val="FF3300"/>
              </a:solidFill>
            </a:endParaRPr>
          </a:p>
          <a:p>
            <a:pPr marL="342900" indent="-342900">
              <a:buFont typeface="Wingdings" panose="05000000000000000000" pitchFamily="2" charset="2"/>
              <a:buChar char="v"/>
            </a:pPr>
            <a:r>
              <a:rPr lang="en-US" sz="2400" dirty="0">
                <a:solidFill>
                  <a:srgbClr val="FF3300"/>
                </a:solidFill>
              </a:rPr>
              <a:t>A try block must be followed by catch blocks or finally block or both.</a:t>
            </a:r>
          </a:p>
        </p:txBody>
      </p:sp>
      <p:sp>
        <p:nvSpPr>
          <p:cNvPr id="7" name="TextBox 6">
            <a:extLst>
              <a:ext uri="{FF2B5EF4-FFF2-40B4-BE49-F238E27FC236}">
                <a16:creationId xmlns:a16="http://schemas.microsoft.com/office/drawing/2014/main" id="{A57333DE-DB67-4FEB-A397-7E649BB86416}"/>
              </a:ext>
            </a:extLst>
          </p:cNvPr>
          <p:cNvSpPr txBox="1"/>
          <p:nvPr/>
        </p:nvSpPr>
        <p:spPr>
          <a:xfrm>
            <a:off x="4842490" y="3397681"/>
            <a:ext cx="4816235" cy="2523768"/>
          </a:xfrm>
          <a:prstGeom prst="rect">
            <a:avLst/>
          </a:prstGeom>
          <a:solidFill>
            <a:schemeClr val="accent2">
              <a:lumMod val="20000"/>
              <a:lumOff val="80000"/>
            </a:schemeClr>
          </a:solidFill>
          <a:ln w="28575">
            <a:solidFill>
              <a:srgbClr val="FF6600"/>
            </a:solidFill>
            <a:prstDash val="dash"/>
          </a:ln>
        </p:spPr>
        <p:txBody>
          <a:bodyPr wrap="square" rtlCol="0">
            <a:spAutoFit/>
          </a:bodyPr>
          <a:lstStyle/>
          <a:p>
            <a:r>
              <a:rPr lang="en-US" sz="2400" b="1" dirty="0">
                <a:solidFill>
                  <a:srgbClr val="FF0000"/>
                </a:solidFill>
              </a:rPr>
              <a:t>Syntax:</a:t>
            </a:r>
          </a:p>
          <a:p>
            <a:r>
              <a:rPr lang="en-US" sz="2400" b="1" dirty="0">
                <a:solidFill>
                  <a:srgbClr val="FF0000"/>
                </a:solidFill>
              </a:rPr>
              <a:t>	</a:t>
            </a:r>
            <a:r>
              <a:rPr lang="en-US" sz="2000" dirty="0">
                <a:solidFill>
                  <a:srgbClr val="FF0000"/>
                </a:solidFill>
              </a:rPr>
              <a:t>try</a:t>
            </a:r>
          </a:p>
          <a:p>
            <a:r>
              <a:rPr lang="en-US" dirty="0"/>
              <a:t>	{</a:t>
            </a:r>
          </a:p>
          <a:p>
            <a:r>
              <a:rPr lang="en-US" dirty="0">
                <a:solidFill>
                  <a:srgbClr val="00B050"/>
                </a:solidFill>
              </a:rPr>
              <a:t>		//code that may throw exception</a:t>
            </a:r>
          </a:p>
          <a:p>
            <a:r>
              <a:rPr lang="en-US" dirty="0"/>
              <a:t>	}</a:t>
            </a:r>
          </a:p>
          <a:p>
            <a:r>
              <a:rPr lang="en-US" sz="2000" dirty="0">
                <a:solidFill>
                  <a:srgbClr val="FF0000"/>
                </a:solidFill>
              </a:rPr>
              <a:t>	catch</a:t>
            </a:r>
            <a:r>
              <a:rPr lang="en-US" dirty="0"/>
              <a:t>(</a:t>
            </a:r>
            <a:r>
              <a:rPr lang="en-US" dirty="0" err="1"/>
              <a:t>ExceptionClassName</a:t>
            </a:r>
            <a:r>
              <a:rPr lang="en-US" dirty="0"/>
              <a:t> ref)</a:t>
            </a:r>
          </a:p>
          <a:p>
            <a:r>
              <a:rPr lang="en-US" dirty="0"/>
              <a:t>	{</a:t>
            </a:r>
          </a:p>
          <a:p>
            <a:r>
              <a:rPr lang="en-US" dirty="0"/>
              <a:t>	}</a:t>
            </a:r>
          </a:p>
        </p:txBody>
      </p:sp>
    </p:spTree>
    <p:extLst>
      <p:ext uri="{BB962C8B-B14F-4D97-AF65-F5344CB8AC3E}">
        <p14:creationId xmlns:p14="http://schemas.microsoft.com/office/powerpoint/2010/main" val="180048738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953F2-38BC-4BEE-AEA0-5A97DE55A037}"/>
              </a:ext>
            </a:extLst>
          </p:cNvPr>
          <p:cNvSpPr>
            <a:spLocks noGrp="1"/>
          </p:cNvSpPr>
          <p:nvPr>
            <p:ph type="title"/>
          </p:nvPr>
        </p:nvSpPr>
        <p:spPr/>
        <p:txBody>
          <a:bodyPr/>
          <a:lstStyle/>
          <a:p>
            <a:r>
              <a:rPr lang="en-US" b="1" dirty="0"/>
              <a:t>Exception Handling Methods</a:t>
            </a:r>
            <a:endParaRPr lang="en-US" dirty="0"/>
          </a:p>
        </p:txBody>
      </p:sp>
      <p:graphicFrame>
        <p:nvGraphicFramePr>
          <p:cNvPr id="4" name="Content Placeholder 3">
            <a:extLst>
              <a:ext uri="{FF2B5EF4-FFF2-40B4-BE49-F238E27FC236}">
                <a16:creationId xmlns:a16="http://schemas.microsoft.com/office/drawing/2014/main" id="{E60867A1-574B-410C-A864-CD2F66BBED38}"/>
              </a:ext>
            </a:extLst>
          </p:cNvPr>
          <p:cNvGraphicFramePr>
            <a:graphicFrameLocks noGrp="1"/>
          </p:cNvGraphicFramePr>
          <p:nvPr>
            <p:ph idx="1"/>
            <p:extLst>
              <p:ext uri="{D42A27DB-BD31-4B8C-83A1-F6EECF244321}">
                <p14:modId xmlns:p14="http://schemas.microsoft.com/office/powerpoint/2010/main" val="2321368584"/>
              </p:ext>
            </p:extLst>
          </p:nvPr>
        </p:nvGraphicFramePr>
        <p:xfrm>
          <a:off x="-398008" y="1239838"/>
          <a:ext cx="4781323" cy="5060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4">
            <a:extLst>
              <a:ext uri="{FF2B5EF4-FFF2-40B4-BE49-F238E27FC236}">
                <a16:creationId xmlns:a16="http://schemas.microsoft.com/office/drawing/2014/main" id="{2AAD34C3-31BE-4C9B-BF2C-4F9DB22A8563}"/>
              </a:ext>
            </a:extLst>
          </p:cNvPr>
          <p:cNvSpPr/>
          <p:nvPr/>
        </p:nvSpPr>
        <p:spPr>
          <a:xfrm rot="5400000">
            <a:off x="5061447" y="-476069"/>
            <a:ext cx="4378324" cy="7810139"/>
          </a:xfrm>
          <a:prstGeom prst="wedgeRectCallout">
            <a:avLst>
              <a:gd name="adj1" fmla="val -16059"/>
              <a:gd name="adj2" fmla="val 5678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75DF0E0-4E64-4686-A073-2F4BF1AAE167}"/>
              </a:ext>
            </a:extLst>
          </p:cNvPr>
          <p:cNvSpPr txBox="1"/>
          <p:nvPr/>
        </p:nvSpPr>
        <p:spPr>
          <a:xfrm>
            <a:off x="3476169" y="1543979"/>
            <a:ext cx="7679509" cy="3416320"/>
          </a:xfrm>
          <a:prstGeom prst="rect">
            <a:avLst/>
          </a:prstGeom>
          <a:noFill/>
        </p:spPr>
        <p:txBody>
          <a:bodyPr wrap="square" rtlCol="0">
            <a:spAutoFit/>
          </a:bodyPr>
          <a:lstStyle/>
          <a:p>
            <a:pPr marL="342900" indent="-342900" algn="just">
              <a:buFont typeface="Wingdings" panose="05000000000000000000" pitchFamily="2" charset="2"/>
              <a:buChar char="v"/>
            </a:pPr>
            <a:r>
              <a:rPr lang="en-US" sz="2400" dirty="0">
                <a:solidFill>
                  <a:srgbClr val="FF3300"/>
                </a:solidFill>
              </a:rPr>
              <a:t>A catch block is responsible to handle the exceptions</a:t>
            </a:r>
          </a:p>
          <a:p>
            <a:pPr marL="342900" indent="-342900" algn="just">
              <a:buFont typeface="Wingdings" panose="05000000000000000000" pitchFamily="2" charset="2"/>
              <a:buChar char="v"/>
            </a:pPr>
            <a:endParaRPr lang="en-US" sz="2400" dirty="0">
              <a:solidFill>
                <a:srgbClr val="FF3300"/>
              </a:solidFill>
            </a:endParaRPr>
          </a:p>
          <a:p>
            <a:pPr marL="342900" indent="-342900" algn="just">
              <a:buFont typeface="Wingdings" panose="05000000000000000000" pitchFamily="2" charset="2"/>
              <a:buChar char="v"/>
            </a:pPr>
            <a:r>
              <a:rPr lang="en-US" sz="2400" dirty="0">
                <a:solidFill>
                  <a:srgbClr val="FF3300"/>
                </a:solidFill>
              </a:rPr>
              <a:t>Catch block must follow the try block </a:t>
            </a:r>
          </a:p>
          <a:p>
            <a:pPr marL="342900" indent="-342900" algn="just">
              <a:buFont typeface="Wingdings" panose="05000000000000000000" pitchFamily="2" charset="2"/>
              <a:buChar char="v"/>
            </a:pPr>
            <a:endParaRPr lang="en-US" sz="2400" dirty="0">
              <a:solidFill>
                <a:srgbClr val="FF3300"/>
              </a:solidFill>
            </a:endParaRPr>
          </a:p>
          <a:p>
            <a:pPr marL="342900" indent="-342900" algn="just">
              <a:buFont typeface="Wingdings" panose="05000000000000000000" pitchFamily="2" charset="2"/>
              <a:buChar char="v"/>
            </a:pPr>
            <a:r>
              <a:rPr lang="en-US" sz="2400" dirty="0">
                <a:solidFill>
                  <a:srgbClr val="FF3300"/>
                </a:solidFill>
              </a:rPr>
              <a:t>A single try block can have several catch blocks</a:t>
            </a:r>
          </a:p>
          <a:p>
            <a:pPr marL="342900" indent="-342900" algn="just">
              <a:buFont typeface="Wingdings" panose="05000000000000000000" pitchFamily="2" charset="2"/>
              <a:buChar char="v"/>
            </a:pPr>
            <a:endParaRPr lang="en-US" sz="2400" dirty="0">
              <a:solidFill>
                <a:srgbClr val="FF3300"/>
              </a:solidFill>
            </a:endParaRPr>
          </a:p>
          <a:p>
            <a:pPr marL="342900" indent="-342900" algn="just">
              <a:buFont typeface="Wingdings" panose="05000000000000000000" pitchFamily="2" charset="2"/>
              <a:buChar char="v"/>
            </a:pPr>
            <a:r>
              <a:rPr lang="en-US" sz="2400" dirty="0">
                <a:solidFill>
                  <a:srgbClr val="FF3300"/>
                </a:solidFill>
              </a:rPr>
              <a:t>When an exception occurs in a try block, the corresponding catch block that handles that particular exception executes</a:t>
            </a:r>
          </a:p>
        </p:txBody>
      </p:sp>
    </p:spTree>
    <p:extLst>
      <p:ext uri="{BB962C8B-B14F-4D97-AF65-F5344CB8AC3E}">
        <p14:creationId xmlns:p14="http://schemas.microsoft.com/office/powerpoint/2010/main" val="1309043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be 5">
            <a:extLst>
              <a:ext uri="{FF2B5EF4-FFF2-40B4-BE49-F238E27FC236}">
                <a16:creationId xmlns:a16="http://schemas.microsoft.com/office/drawing/2014/main" id="{F6E0D1B2-466C-4535-9804-C566466DF5D6}"/>
              </a:ext>
            </a:extLst>
          </p:cNvPr>
          <p:cNvSpPr/>
          <p:nvPr/>
        </p:nvSpPr>
        <p:spPr>
          <a:xfrm>
            <a:off x="2044277" y="92413"/>
            <a:ext cx="8244694" cy="2228598"/>
          </a:xfrm>
          <a:prstGeom prst="cube">
            <a:avLst>
              <a:gd name="adj" fmla="val 11258"/>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7">
            <a:extLst>
              <a:ext uri="{FF2B5EF4-FFF2-40B4-BE49-F238E27FC236}">
                <a16:creationId xmlns:a16="http://schemas.microsoft.com/office/drawing/2014/main" id="{FF9F9229-CAE6-4DB9-9344-3AE6E80C76CC}"/>
              </a:ext>
            </a:extLst>
          </p:cNvPr>
          <p:cNvGraphicFramePr>
            <a:graphicFrameLocks noGrp="1"/>
          </p:cNvGraphicFramePr>
          <p:nvPr>
            <p:ph idx="4294967295"/>
          </p:nvPr>
        </p:nvGraphicFramePr>
        <p:xfrm>
          <a:off x="2166671" y="587289"/>
          <a:ext cx="1919288" cy="1647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Content Placeholder 7">
            <a:extLst>
              <a:ext uri="{FF2B5EF4-FFF2-40B4-BE49-F238E27FC236}">
                <a16:creationId xmlns:a16="http://schemas.microsoft.com/office/drawing/2014/main" id="{0644CF21-FFAF-476A-B827-0B42CB50BB95}"/>
              </a:ext>
            </a:extLst>
          </p:cNvPr>
          <p:cNvGraphicFramePr>
            <a:graphicFrameLocks/>
          </p:cNvGraphicFramePr>
          <p:nvPr/>
        </p:nvGraphicFramePr>
        <p:xfrm>
          <a:off x="4997811" y="623358"/>
          <a:ext cx="1918075" cy="16484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Arrow: Right 8">
            <a:extLst>
              <a:ext uri="{FF2B5EF4-FFF2-40B4-BE49-F238E27FC236}">
                <a16:creationId xmlns:a16="http://schemas.microsoft.com/office/drawing/2014/main" id="{34C3776E-D7AF-4FCE-B53F-B584C73B2A62}"/>
              </a:ext>
            </a:extLst>
          </p:cNvPr>
          <p:cNvSpPr/>
          <p:nvPr/>
        </p:nvSpPr>
        <p:spPr>
          <a:xfrm>
            <a:off x="4129213" y="1411202"/>
            <a:ext cx="860165" cy="295846"/>
          </a:xfrm>
          <a:prstGeom prst="rightArrow">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Arrow: Right 12">
            <a:extLst>
              <a:ext uri="{FF2B5EF4-FFF2-40B4-BE49-F238E27FC236}">
                <a16:creationId xmlns:a16="http://schemas.microsoft.com/office/drawing/2014/main" id="{E186F9E0-83B1-4CBF-AEBD-66991D4AA18F}"/>
              </a:ext>
            </a:extLst>
          </p:cNvPr>
          <p:cNvSpPr/>
          <p:nvPr/>
        </p:nvSpPr>
        <p:spPr>
          <a:xfrm>
            <a:off x="6925372" y="1411202"/>
            <a:ext cx="860165" cy="295846"/>
          </a:xfrm>
          <a:prstGeom prst="rightArrow">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EEC83DA0-2F0E-48AC-A56C-A62F2DA75661}"/>
              </a:ext>
            </a:extLst>
          </p:cNvPr>
          <p:cNvSpPr txBox="1"/>
          <p:nvPr/>
        </p:nvSpPr>
        <p:spPr>
          <a:xfrm>
            <a:off x="4667430" y="92413"/>
            <a:ext cx="4053489" cy="461665"/>
          </a:xfrm>
          <a:prstGeom prst="rect">
            <a:avLst/>
          </a:prstGeom>
          <a:noFill/>
        </p:spPr>
        <p:txBody>
          <a:bodyPr wrap="square" rtlCol="0">
            <a:spAutoFit/>
          </a:bodyPr>
          <a:lstStyle/>
          <a:p>
            <a:r>
              <a:rPr lang="en-US" sz="2400" dirty="0">
                <a:solidFill>
                  <a:schemeClr val="bg1"/>
                </a:solidFill>
              </a:rPr>
              <a:t>Class Loader Sub System</a:t>
            </a:r>
          </a:p>
        </p:txBody>
      </p:sp>
      <p:sp>
        <p:nvSpPr>
          <p:cNvPr id="14" name="Rectangle 13">
            <a:extLst>
              <a:ext uri="{FF2B5EF4-FFF2-40B4-BE49-F238E27FC236}">
                <a16:creationId xmlns:a16="http://schemas.microsoft.com/office/drawing/2014/main" id="{92BA431A-B62E-4F27-A7D3-7AB57E50DCC0}"/>
              </a:ext>
            </a:extLst>
          </p:cNvPr>
          <p:cNvSpPr/>
          <p:nvPr/>
        </p:nvSpPr>
        <p:spPr>
          <a:xfrm>
            <a:off x="627790" y="2680473"/>
            <a:ext cx="11435873" cy="1917724"/>
          </a:xfrm>
          <a:prstGeom prst="rect">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A89005F-AFF0-4429-A8A7-41AEB00BA77C}"/>
              </a:ext>
            </a:extLst>
          </p:cNvPr>
          <p:cNvSpPr/>
          <p:nvPr/>
        </p:nvSpPr>
        <p:spPr>
          <a:xfrm>
            <a:off x="943302" y="2848909"/>
            <a:ext cx="1465363" cy="1525871"/>
          </a:xfrm>
          <a:prstGeom prst="rect">
            <a:avLst/>
          </a:prstGeom>
          <a:solidFill>
            <a:srgbClr val="FEE6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66"/>
                </a:solidFill>
              </a:rPr>
              <a:t>Method</a:t>
            </a:r>
          </a:p>
          <a:p>
            <a:pPr algn="ctr"/>
            <a:r>
              <a:rPr lang="en-US" sz="2000" b="1" dirty="0">
                <a:solidFill>
                  <a:srgbClr val="FF0066"/>
                </a:solidFill>
              </a:rPr>
              <a:t>Area</a:t>
            </a:r>
          </a:p>
        </p:txBody>
      </p:sp>
      <p:sp>
        <p:nvSpPr>
          <p:cNvPr id="17" name="Rectangle 16">
            <a:extLst>
              <a:ext uri="{FF2B5EF4-FFF2-40B4-BE49-F238E27FC236}">
                <a16:creationId xmlns:a16="http://schemas.microsoft.com/office/drawing/2014/main" id="{CDBAD09E-3B6C-4CDE-8279-88DB50154CE3}"/>
              </a:ext>
            </a:extLst>
          </p:cNvPr>
          <p:cNvSpPr/>
          <p:nvPr/>
        </p:nvSpPr>
        <p:spPr>
          <a:xfrm>
            <a:off x="2660070" y="2848908"/>
            <a:ext cx="1465363" cy="1525871"/>
          </a:xfrm>
          <a:prstGeom prst="rect">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70C0"/>
                </a:solidFill>
              </a:rPr>
              <a:t>Heap</a:t>
            </a:r>
          </a:p>
          <a:p>
            <a:pPr algn="ctr"/>
            <a:r>
              <a:rPr lang="en-US" sz="2000" b="1" dirty="0">
                <a:solidFill>
                  <a:srgbClr val="0070C0"/>
                </a:solidFill>
              </a:rPr>
              <a:t>Area</a:t>
            </a:r>
          </a:p>
        </p:txBody>
      </p:sp>
      <p:sp>
        <p:nvSpPr>
          <p:cNvPr id="18" name="Rectangle 17">
            <a:extLst>
              <a:ext uri="{FF2B5EF4-FFF2-40B4-BE49-F238E27FC236}">
                <a16:creationId xmlns:a16="http://schemas.microsoft.com/office/drawing/2014/main" id="{159B8E5C-7613-4E00-B8C2-8970395E9F69}"/>
              </a:ext>
            </a:extLst>
          </p:cNvPr>
          <p:cNvSpPr/>
          <p:nvPr/>
        </p:nvSpPr>
        <p:spPr>
          <a:xfrm>
            <a:off x="4349644" y="2848909"/>
            <a:ext cx="4448385" cy="1535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0070C0"/>
              </a:solidFill>
            </a:endParaRPr>
          </a:p>
        </p:txBody>
      </p:sp>
      <p:graphicFrame>
        <p:nvGraphicFramePr>
          <p:cNvPr id="16" name="Table 19">
            <a:extLst>
              <a:ext uri="{FF2B5EF4-FFF2-40B4-BE49-F238E27FC236}">
                <a16:creationId xmlns:a16="http://schemas.microsoft.com/office/drawing/2014/main" id="{9985BEAF-B49D-4AD7-877D-B4F6D66CFA0D}"/>
              </a:ext>
            </a:extLst>
          </p:cNvPr>
          <p:cNvGraphicFramePr>
            <a:graphicFrameLocks noGrp="1"/>
          </p:cNvGraphicFramePr>
          <p:nvPr/>
        </p:nvGraphicFramePr>
        <p:xfrm>
          <a:off x="4403098" y="2952434"/>
          <a:ext cx="1327714" cy="1371600"/>
        </p:xfrm>
        <a:graphic>
          <a:graphicData uri="http://schemas.openxmlformats.org/drawingml/2006/table">
            <a:tbl>
              <a:tblPr firstRow="1" bandRow="1">
                <a:tableStyleId>{5940675A-B579-460E-94D1-54222C63F5DA}</a:tableStyleId>
              </a:tblPr>
              <a:tblGrid>
                <a:gridCol w="538359">
                  <a:extLst>
                    <a:ext uri="{9D8B030D-6E8A-4147-A177-3AD203B41FA5}">
                      <a16:colId xmlns:a16="http://schemas.microsoft.com/office/drawing/2014/main" val="753301352"/>
                    </a:ext>
                  </a:extLst>
                </a:gridCol>
                <a:gridCol w="346784">
                  <a:extLst>
                    <a:ext uri="{9D8B030D-6E8A-4147-A177-3AD203B41FA5}">
                      <a16:colId xmlns:a16="http://schemas.microsoft.com/office/drawing/2014/main" val="2305582027"/>
                    </a:ext>
                  </a:extLst>
                </a:gridCol>
                <a:gridCol w="442571">
                  <a:extLst>
                    <a:ext uri="{9D8B030D-6E8A-4147-A177-3AD203B41FA5}">
                      <a16:colId xmlns:a16="http://schemas.microsoft.com/office/drawing/2014/main" val="3814945144"/>
                    </a:ext>
                  </a:extLst>
                </a:gridCol>
              </a:tblGrid>
              <a:tr h="249125">
                <a:tc gridSpan="3">
                  <a:txBody>
                    <a:bodyPr/>
                    <a:lstStyle/>
                    <a:p>
                      <a:r>
                        <a:rPr lang="en-US" sz="1200" dirty="0">
                          <a:solidFill>
                            <a:schemeClr val="bg1"/>
                          </a:solidFill>
                        </a:rPr>
                        <a:t>Thread 1</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7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94566244"/>
                  </a:ext>
                </a:extLst>
              </a:tr>
              <a:tr h="249125">
                <a:tc gridSpan="3">
                  <a:txBody>
                    <a:bodyPr/>
                    <a:lstStyle/>
                    <a:p>
                      <a:endParaRPr lang="en-US" sz="1200" dirty="0">
                        <a:solidFill>
                          <a:schemeClr val="bg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7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48090187"/>
                  </a:ext>
                </a:extLst>
              </a:tr>
              <a:tr h="249125">
                <a:tc gridSpan="3">
                  <a:txBody>
                    <a:bodyPr/>
                    <a:lstStyle/>
                    <a:p>
                      <a:endParaRPr lang="en-US" sz="1200" dirty="0">
                        <a:solidFill>
                          <a:schemeClr val="bg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7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5511932"/>
                  </a:ext>
                </a:extLst>
              </a:tr>
              <a:tr h="249125">
                <a:tc gridSpan="3">
                  <a:txBody>
                    <a:bodyPr/>
                    <a:lstStyle/>
                    <a:p>
                      <a:r>
                        <a:rPr lang="en-US" sz="1200" dirty="0">
                          <a:solidFill>
                            <a:schemeClr val="bg1"/>
                          </a:solidFill>
                        </a:rPr>
                        <a:t>Stack frame</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7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20723156"/>
                  </a:ext>
                </a:extLst>
              </a:tr>
              <a:tr h="249125">
                <a:tc>
                  <a:txBody>
                    <a:bodyPr/>
                    <a:lstStyle/>
                    <a:p>
                      <a:r>
                        <a:rPr lang="en-US" sz="1200" dirty="0">
                          <a:solidFill>
                            <a:schemeClr val="bg1"/>
                          </a:solidFill>
                        </a:rPr>
                        <a:t>LVA</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75000"/>
                      </a:schemeClr>
                    </a:solidFill>
                  </a:tcPr>
                </a:tc>
                <a:tc>
                  <a:txBody>
                    <a:bodyPr/>
                    <a:lstStyle/>
                    <a:p>
                      <a:r>
                        <a:rPr lang="en-US" sz="1200" dirty="0" err="1">
                          <a:solidFill>
                            <a:schemeClr val="bg1"/>
                          </a:solidFill>
                        </a:rPr>
                        <a:t>os</a:t>
                      </a:r>
                      <a:endParaRPr lang="en-US" sz="1200" dirty="0">
                        <a:solidFill>
                          <a:schemeClr val="bg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75000"/>
                      </a:schemeClr>
                    </a:solidFill>
                  </a:tcPr>
                </a:tc>
                <a:tc>
                  <a:txBody>
                    <a:bodyPr/>
                    <a:lstStyle/>
                    <a:p>
                      <a:r>
                        <a:rPr lang="en-US" sz="1200" dirty="0" err="1">
                          <a:solidFill>
                            <a:schemeClr val="bg1"/>
                          </a:solidFill>
                        </a:rPr>
                        <a:t>fd</a:t>
                      </a:r>
                      <a:endParaRPr lang="en-US" sz="1200" dirty="0">
                        <a:solidFill>
                          <a:schemeClr val="bg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1758835545"/>
                  </a:ext>
                </a:extLst>
              </a:tr>
            </a:tbl>
          </a:graphicData>
        </a:graphic>
      </p:graphicFrame>
      <p:sp>
        <p:nvSpPr>
          <p:cNvPr id="25" name="TextBox 24">
            <a:extLst>
              <a:ext uri="{FF2B5EF4-FFF2-40B4-BE49-F238E27FC236}">
                <a16:creationId xmlns:a16="http://schemas.microsoft.com/office/drawing/2014/main" id="{8C14602C-76B3-499C-A81B-78A9548AA768}"/>
              </a:ext>
            </a:extLst>
          </p:cNvPr>
          <p:cNvSpPr txBox="1"/>
          <p:nvPr/>
        </p:nvSpPr>
        <p:spPr>
          <a:xfrm>
            <a:off x="5764007" y="3336188"/>
            <a:ext cx="1486375" cy="400110"/>
          </a:xfrm>
          <a:prstGeom prst="rect">
            <a:avLst/>
          </a:prstGeom>
          <a:noFill/>
        </p:spPr>
        <p:txBody>
          <a:bodyPr wrap="square" rtlCol="0">
            <a:spAutoFit/>
          </a:bodyPr>
          <a:lstStyle/>
          <a:p>
            <a:r>
              <a:rPr lang="en-US" sz="2000" dirty="0">
                <a:ln w="0"/>
                <a:solidFill>
                  <a:srgbClr val="FF0000"/>
                </a:solidFill>
                <a:effectLst>
                  <a:outerShdw blurRad="38100" dist="19050" dir="2700000" algn="tl" rotWithShape="0">
                    <a:schemeClr val="dk1">
                      <a:alpha val="40000"/>
                    </a:schemeClr>
                  </a:outerShdw>
                </a:effectLst>
              </a:rPr>
              <a:t>Stack Area</a:t>
            </a:r>
          </a:p>
        </p:txBody>
      </p:sp>
      <p:graphicFrame>
        <p:nvGraphicFramePr>
          <p:cNvPr id="26" name="Table 19">
            <a:extLst>
              <a:ext uri="{FF2B5EF4-FFF2-40B4-BE49-F238E27FC236}">
                <a16:creationId xmlns:a16="http://schemas.microsoft.com/office/drawing/2014/main" id="{2947FA67-388E-4719-8B7C-32F6B6E47A0F}"/>
              </a:ext>
            </a:extLst>
          </p:cNvPr>
          <p:cNvGraphicFramePr>
            <a:graphicFrameLocks noGrp="1"/>
          </p:cNvGraphicFramePr>
          <p:nvPr/>
        </p:nvGraphicFramePr>
        <p:xfrm>
          <a:off x="8972511" y="2867563"/>
          <a:ext cx="1369023" cy="1525870"/>
        </p:xfrm>
        <a:graphic>
          <a:graphicData uri="http://schemas.openxmlformats.org/drawingml/2006/table">
            <a:tbl>
              <a:tblPr firstRow="1" bandRow="1">
                <a:tableStyleId>{5940675A-B579-460E-94D1-54222C63F5DA}</a:tableStyleId>
              </a:tblPr>
              <a:tblGrid>
                <a:gridCol w="1369023">
                  <a:extLst>
                    <a:ext uri="{9D8B030D-6E8A-4147-A177-3AD203B41FA5}">
                      <a16:colId xmlns:a16="http://schemas.microsoft.com/office/drawing/2014/main" val="753301352"/>
                    </a:ext>
                  </a:extLst>
                </a:gridCol>
              </a:tblGrid>
              <a:tr h="305174">
                <a:tc>
                  <a:txBody>
                    <a:bodyPr/>
                    <a:lstStyle/>
                    <a:p>
                      <a:r>
                        <a:rPr lang="en-US" sz="1200" dirty="0">
                          <a:solidFill>
                            <a:schemeClr val="bg1"/>
                          </a:solidFill>
                        </a:rPr>
                        <a:t>Program counter</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4566244"/>
                  </a:ext>
                </a:extLst>
              </a:tr>
              <a:tr h="3051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PC for Thread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5FFCD"/>
                    </a:solidFill>
                  </a:tcPr>
                </a:tc>
                <a:extLst>
                  <a:ext uri="{0D108BD9-81ED-4DB2-BD59-A6C34878D82A}">
                    <a16:rowId xmlns:a16="http://schemas.microsoft.com/office/drawing/2014/main" val="3048090187"/>
                  </a:ext>
                </a:extLst>
              </a:tr>
              <a:tr h="305174">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5FFCD"/>
                    </a:solidFill>
                  </a:tcPr>
                </a:tc>
                <a:extLst>
                  <a:ext uri="{0D108BD9-81ED-4DB2-BD59-A6C34878D82A}">
                    <a16:rowId xmlns:a16="http://schemas.microsoft.com/office/drawing/2014/main" val="1025511932"/>
                  </a:ext>
                </a:extLst>
              </a:tr>
              <a:tr h="305174">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5FFCD"/>
                    </a:solidFill>
                  </a:tcPr>
                </a:tc>
                <a:extLst>
                  <a:ext uri="{0D108BD9-81ED-4DB2-BD59-A6C34878D82A}">
                    <a16:rowId xmlns:a16="http://schemas.microsoft.com/office/drawing/2014/main" val="2620723156"/>
                  </a:ext>
                </a:extLst>
              </a:tr>
              <a:tr h="3051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PC for Thread n</a:t>
                      </a:r>
                    </a:p>
                  </a:txBody>
                  <a:tcPr>
                    <a:lnT w="12700" cap="flat" cmpd="sng" algn="ctr">
                      <a:solidFill>
                        <a:schemeClr val="tx1"/>
                      </a:solidFill>
                      <a:prstDash val="solid"/>
                      <a:round/>
                      <a:headEnd type="none" w="med" len="med"/>
                      <a:tailEnd type="none" w="med" len="med"/>
                    </a:lnT>
                    <a:solidFill>
                      <a:srgbClr val="E5FFCD"/>
                    </a:solidFill>
                  </a:tcPr>
                </a:tc>
                <a:extLst>
                  <a:ext uri="{0D108BD9-81ED-4DB2-BD59-A6C34878D82A}">
                    <a16:rowId xmlns:a16="http://schemas.microsoft.com/office/drawing/2014/main" val="1758835545"/>
                  </a:ext>
                </a:extLst>
              </a:tr>
            </a:tbl>
          </a:graphicData>
        </a:graphic>
      </p:graphicFrame>
      <p:sp>
        <p:nvSpPr>
          <p:cNvPr id="27" name="Rectangle 26">
            <a:extLst>
              <a:ext uri="{FF2B5EF4-FFF2-40B4-BE49-F238E27FC236}">
                <a16:creationId xmlns:a16="http://schemas.microsoft.com/office/drawing/2014/main" id="{55CFB1D7-63AA-419A-8E99-A0713B133017}"/>
              </a:ext>
            </a:extLst>
          </p:cNvPr>
          <p:cNvSpPr/>
          <p:nvPr/>
        </p:nvSpPr>
        <p:spPr>
          <a:xfrm>
            <a:off x="10516016" y="2806267"/>
            <a:ext cx="1465363" cy="1525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66"/>
                </a:solidFill>
              </a:rPr>
              <a:t>Native Method Stack</a:t>
            </a:r>
          </a:p>
        </p:txBody>
      </p:sp>
      <p:sp>
        <p:nvSpPr>
          <p:cNvPr id="28" name="Rectangle 27">
            <a:extLst>
              <a:ext uri="{FF2B5EF4-FFF2-40B4-BE49-F238E27FC236}">
                <a16:creationId xmlns:a16="http://schemas.microsoft.com/office/drawing/2014/main" id="{D85FBD5C-CFF4-4015-A900-47CC7A0F228B}"/>
              </a:ext>
            </a:extLst>
          </p:cNvPr>
          <p:cNvSpPr/>
          <p:nvPr/>
        </p:nvSpPr>
        <p:spPr>
          <a:xfrm>
            <a:off x="593558" y="4831946"/>
            <a:ext cx="5101225" cy="177740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58AB8B4-5D04-407A-9A38-E0957F4C9515}"/>
              </a:ext>
            </a:extLst>
          </p:cNvPr>
          <p:cNvSpPr/>
          <p:nvPr/>
        </p:nvSpPr>
        <p:spPr>
          <a:xfrm>
            <a:off x="737896" y="4973809"/>
            <a:ext cx="1306381" cy="155421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Interpreter</a:t>
            </a:r>
          </a:p>
        </p:txBody>
      </p:sp>
      <p:sp>
        <p:nvSpPr>
          <p:cNvPr id="30" name="Rectangle 29">
            <a:extLst>
              <a:ext uri="{FF2B5EF4-FFF2-40B4-BE49-F238E27FC236}">
                <a16:creationId xmlns:a16="http://schemas.microsoft.com/office/drawing/2014/main" id="{C8447D7A-A05A-4F59-9EA4-3994C560F8CA}"/>
              </a:ext>
            </a:extLst>
          </p:cNvPr>
          <p:cNvSpPr/>
          <p:nvPr/>
        </p:nvSpPr>
        <p:spPr>
          <a:xfrm>
            <a:off x="4267905" y="4947880"/>
            <a:ext cx="1306381" cy="14277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Garbage collection</a:t>
            </a:r>
          </a:p>
        </p:txBody>
      </p:sp>
      <p:sp>
        <p:nvSpPr>
          <p:cNvPr id="31" name="Rectangle 30">
            <a:extLst>
              <a:ext uri="{FF2B5EF4-FFF2-40B4-BE49-F238E27FC236}">
                <a16:creationId xmlns:a16="http://schemas.microsoft.com/office/drawing/2014/main" id="{05362255-1EEB-4BC3-A528-2B9A2910B61D}"/>
              </a:ext>
            </a:extLst>
          </p:cNvPr>
          <p:cNvSpPr/>
          <p:nvPr/>
        </p:nvSpPr>
        <p:spPr>
          <a:xfrm>
            <a:off x="2188615" y="4962727"/>
            <a:ext cx="1958793" cy="156529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9" name="Diagram 28">
            <a:extLst>
              <a:ext uri="{FF2B5EF4-FFF2-40B4-BE49-F238E27FC236}">
                <a16:creationId xmlns:a16="http://schemas.microsoft.com/office/drawing/2014/main" id="{46089BEF-42CA-43AA-B490-C64B3FB22D7C}"/>
              </a:ext>
            </a:extLst>
          </p:cNvPr>
          <p:cNvGraphicFramePr/>
          <p:nvPr/>
        </p:nvGraphicFramePr>
        <p:xfrm>
          <a:off x="2269004" y="5040308"/>
          <a:ext cx="1177736" cy="139229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2" name="Rectangle 31">
            <a:extLst>
              <a:ext uri="{FF2B5EF4-FFF2-40B4-BE49-F238E27FC236}">
                <a16:creationId xmlns:a16="http://schemas.microsoft.com/office/drawing/2014/main" id="{D7B1D836-4E79-4DAF-8D15-EB67DE92D8AB}"/>
              </a:ext>
            </a:extLst>
          </p:cNvPr>
          <p:cNvSpPr/>
          <p:nvPr/>
        </p:nvSpPr>
        <p:spPr>
          <a:xfrm>
            <a:off x="2287747" y="4994031"/>
            <a:ext cx="1135152" cy="14727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8C74162-0172-46F0-A350-B4A0A4FB2E79}"/>
              </a:ext>
            </a:extLst>
          </p:cNvPr>
          <p:cNvSpPr/>
          <p:nvPr/>
        </p:nvSpPr>
        <p:spPr>
          <a:xfrm>
            <a:off x="3465483" y="5789352"/>
            <a:ext cx="659950" cy="31149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Profiler</a:t>
            </a:r>
          </a:p>
        </p:txBody>
      </p:sp>
      <p:sp>
        <p:nvSpPr>
          <p:cNvPr id="35" name="Rectangle 34">
            <a:extLst>
              <a:ext uri="{FF2B5EF4-FFF2-40B4-BE49-F238E27FC236}">
                <a16:creationId xmlns:a16="http://schemas.microsoft.com/office/drawing/2014/main" id="{989C77C4-7987-480A-9FC9-9065BAF10D55}"/>
              </a:ext>
            </a:extLst>
          </p:cNvPr>
          <p:cNvSpPr/>
          <p:nvPr/>
        </p:nvSpPr>
        <p:spPr>
          <a:xfrm>
            <a:off x="3455178" y="5269813"/>
            <a:ext cx="659950" cy="311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rPr>
              <a:t>JIT</a:t>
            </a:r>
          </a:p>
        </p:txBody>
      </p:sp>
      <p:sp>
        <p:nvSpPr>
          <p:cNvPr id="34" name="Rectangle 33">
            <a:extLst>
              <a:ext uri="{FF2B5EF4-FFF2-40B4-BE49-F238E27FC236}">
                <a16:creationId xmlns:a16="http://schemas.microsoft.com/office/drawing/2014/main" id="{31A548E3-B61F-4291-9C9B-7723B4EAD456}"/>
              </a:ext>
            </a:extLst>
          </p:cNvPr>
          <p:cNvSpPr/>
          <p:nvPr/>
        </p:nvSpPr>
        <p:spPr>
          <a:xfrm>
            <a:off x="7121087" y="4779668"/>
            <a:ext cx="1774692" cy="18296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Native Method Interface</a:t>
            </a:r>
          </a:p>
        </p:txBody>
      </p:sp>
      <p:sp>
        <p:nvSpPr>
          <p:cNvPr id="37" name="Rectangle 36">
            <a:extLst>
              <a:ext uri="{FF2B5EF4-FFF2-40B4-BE49-F238E27FC236}">
                <a16:creationId xmlns:a16="http://schemas.microsoft.com/office/drawing/2014/main" id="{03A51AA6-8F51-4D47-BEEC-015EE4241C1F}"/>
              </a:ext>
            </a:extLst>
          </p:cNvPr>
          <p:cNvSpPr/>
          <p:nvPr/>
        </p:nvSpPr>
        <p:spPr>
          <a:xfrm>
            <a:off x="10288971" y="4737217"/>
            <a:ext cx="1774692" cy="18296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Native Method Library</a:t>
            </a:r>
          </a:p>
        </p:txBody>
      </p:sp>
      <p:sp>
        <p:nvSpPr>
          <p:cNvPr id="36" name="Arrow: Right 35">
            <a:extLst>
              <a:ext uri="{FF2B5EF4-FFF2-40B4-BE49-F238E27FC236}">
                <a16:creationId xmlns:a16="http://schemas.microsoft.com/office/drawing/2014/main" id="{E4C6FB0C-BA7F-4DB3-99BA-A98F779FC1C6}"/>
              </a:ext>
            </a:extLst>
          </p:cNvPr>
          <p:cNvSpPr/>
          <p:nvPr/>
        </p:nvSpPr>
        <p:spPr>
          <a:xfrm>
            <a:off x="5694783" y="5425562"/>
            <a:ext cx="1426304" cy="363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Arrow: Left 37">
            <a:extLst>
              <a:ext uri="{FF2B5EF4-FFF2-40B4-BE49-F238E27FC236}">
                <a16:creationId xmlns:a16="http://schemas.microsoft.com/office/drawing/2014/main" id="{AB3644C9-AED3-49E2-9CDD-2EBCD89695EF}"/>
              </a:ext>
            </a:extLst>
          </p:cNvPr>
          <p:cNvSpPr/>
          <p:nvPr/>
        </p:nvSpPr>
        <p:spPr>
          <a:xfrm>
            <a:off x="5703221" y="5922717"/>
            <a:ext cx="1394025" cy="31192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6113EC17-A825-4F21-81C0-977CD659C014}"/>
              </a:ext>
            </a:extLst>
          </p:cNvPr>
          <p:cNvSpPr/>
          <p:nvPr/>
        </p:nvSpPr>
        <p:spPr>
          <a:xfrm>
            <a:off x="8879223" y="5269813"/>
            <a:ext cx="1409748" cy="363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Arrow: Left 40">
            <a:extLst>
              <a:ext uri="{FF2B5EF4-FFF2-40B4-BE49-F238E27FC236}">
                <a16:creationId xmlns:a16="http://schemas.microsoft.com/office/drawing/2014/main" id="{67D95E35-1C8C-4053-A300-AF1F59B749E2}"/>
              </a:ext>
            </a:extLst>
          </p:cNvPr>
          <p:cNvSpPr/>
          <p:nvPr/>
        </p:nvSpPr>
        <p:spPr>
          <a:xfrm>
            <a:off x="8887662" y="5766968"/>
            <a:ext cx="1377844" cy="31192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B759E042-F31D-4070-8357-51447C99E1CA}"/>
              </a:ext>
            </a:extLst>
          </p:cNvPr>
          <p:cNvSpPr/>
          <p:nvPr/>
        </p:nvSpPr>
        <p:spPr>
          <a:xfrm>
            <a:off x="1820066" y="4472455"/>
            <a:ext cx="224211" cy="37404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Arrow: Up 41">
            <a:extLst>
              <a:ext uri="{FF2B5EF4-FFF2-40B4-BE49-F238E27FC236}">
                <a16:creationId xmlns:a16="http://schemas.microsoft.com/office/drawing/2014/main" id="{990C306E-3F52-4152-BCFC-FDCDB2C33A39}"/>
              </a:ext>
            </a:extLst>
          </p:cNvPr>
          <p:cNvSpPr/>
          <p:nvPr/>
        </p:nvSpPr>
        <p:spPr>
          <a:xfrm>
            <a:off x="2408665" y="4467886"/>
            <a:ext cx="251405" cy="364060"/>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Arrow: Down 43">
            <a:extLst>
              <a:ext uri="{FF2B5EF4-FFF2-40B4-BE49-F238E27FC236}">
                <a16:creationId xmlns:a16="http://schemas.microsoft.com/office/drawing/2014/main" id="{86956553-EF34-4A62-ABF0-459853D8EBA5}"/>
              </a:ext>
            </a:extLst>
          </p:cNvPr>
          <p:cNvSpPr/>
          <p:nvPr/>
        </p:nvSpPr>
        <p:spPr>
          <a:xfrm>
            <a:off x="7505289" y="4494807"/>
            <a:ext cx="224211" cy="37404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Arrow: Up 44">
            <a:extLst>
              <a:ext uri="{FF2B5EF4-FFF2-40B4-BE49-F238E27FC236}">
                <a16:creationId xmlns:a16="http://schemas.microsoft.com/office/drawing/2014/main" id="{7051A75E-474D-4911-957F-CFEF13BF1A91}"/>
              </a:ext>
            </a:extLst>
          </p:cNvPr>
          <p:cNvSpPr/>
          <p:nvPr/>
        </p:nvSpPr>
        <p:spPr>
          <a:xfrm>
            <a:off x="8093888" y="4490238"/>
            <a:ext cx="251405" cy="364060"/>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Arrow: Down 45">
            <a:extLst>
              <a:ext uri="{FF2B5EF4-FFF2-40B4-BE49-F238E27FC236}">
                <a16:creationId xmlns:a16="http://schemas.microsoft.com/office/drawing/2014/main" id="{CD553C92-DC78-4CE0-A682-CD814F10D519}"/>
              </a:ext>
            </a:extLst>
          </p:cNvPr>
          <p:cNvSpPr/>
          <p:nvPr/>
        </p:nvSpPr>
        <p:spPr>
          <a:xfrm>
            <a:off x="5871789" y="2343363"/>
            <a:ext cx="224211" cy="37404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Arrow: Up 46">
            <a:extLst>
              <a:ext uri="{FF2B5EF4-FFF2-40B4-BE49-F238E27FC236}">
                <a16:creationId xmlns:a16="http://schemas.microsoft.com/office/drawing/2014/main" id="{2B789713-35DC-4D6B-B247-307D15D7D0D5}"/>
              </a:ext>
            </a:extLst>
          </p:cNvPr>
          <p:cNvSpPr/>
          <p:nvPr/>
        </p:nvSpPr>
        <p:spPr>
          <a:xfrm>
            <a:off x="6460388" y="2338794"/>
            <a:ext cx="251405" cy="364060"/>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41D55FFE-EFC5-486D-9137-E8899524330C}"/>
              </a:ext>
            </a:extLst>
          </p:cNvPr>
          <p:cNvSpPr txBox="1"/>
          <p:nvPr/>
        </p:nvSpPr>
        <p:spPr>
          <a:xfrm>
            <a:off x="300252" y="849280"/>
            <a:ext cx="1035580" cy="8309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400" dirty="0">
                <a:solidFill>
                  <a:schemeClr val="bg1"/>
                </a:solidFill>
              </a:rPr>
              <a:t>Class File</a:t>
            </a:r>
          </a:p>
        </p:txBody>
      </p:sp>
      <p:sp>
        <p:nvSpPr>
          <p:cNvPr id="49" name="Arrow: Right 48">
            <a:extLst>
              <a:ext uri="{FF2B5EF4-FFF2-40B4-BE49-F238E27FC236}">
                <a16:creationId xmlns:a16="http://schemas.microsoft.com/office/drawing/2014/main" id="{8A019724-8666-4C4D-80C7-39F670FAE8A3}"/>
              </a:ext>
            </a:extLst>
          </p:cNvPr>
          <p:cNvSpPr/>
          <p:nvPr/>
        </p:nvSpPr>
        <p:spPr>
          <a:xfrm>
            <a:off x="1345601" y="1091179"/>
            <a:ext cx="705099" cy="363790"/>
          </a:xfrm>
          <a:prstGeom prst="rightArrow">
            <a:avLst>
              <a:gd name="adj1" fmla="val 46403"/>
              <a:gd name="adj2" fmla="val 538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259C886-CDC1-49CD-84B7-89309F822EDE}"/>
              </a:ext>
            </a:extLst>
          </p:cNvPr>
          <p:cNvSpPr txBox="1"/>
          <p:nvPr/>
        </p:nvSpPr>
        <p:spPr>
          <a:xfrm>
            <a:off x="727110" y="2369926"/>
            <a:ext cx="3146967" cy="400110"/>
          </a:xfrm>
          <a:prstGeom prst="rect">
            <a:avLst/>
          </a:prstGeom>
          <a:noFill/>
        </p:spPr>
        <p:txBody>
          <a:bodyPr wrap="square" rtlCol="0">
            <a:spAutoFit/>
          </a:bodyPr>
          <a:lstStyle/>
          <a:p>
            <a:r>
              <a:rPr lang="en-US" sz="2000" dirty="0"/>
              <a:t>Runtime Data Area</a:t>
            </a:r>
          </a:p>
        </p:txBody>
      </p:sp>
      <p:sp>
        <p:nvSpPr>
          <p:cNvPr id="51" name="TextBox 50">
            <a:extLst>
              <a:ext uri="{FF2B5EF4-FFF2-40B4-BE49-F238E27FC236}">
                <a16:creationId xmlns:a16="http://schemas.microsoft.com/office/drawing/2014/main" id="{707B89F9-4336-4482-9321-B5AF1558E8C9}"/>
              </a:ext>
            </a:extLst>
          </p:cNvPr>
          <p:cNvSpPr txBox="1"/>
          <p:nvPr/>
        </p:nvSpPr>
        <p:spPr>
          <a:xfrm>
            <a:off x="2747819" y="4492864"/>
            <a:ext cx="3146967" cy="400110"/>
          </a:xfrm>
          <a:prstGeom prst="rect">
            <a:avLst/>
          </a:prstGeom>
          <a:noFill/>
        </p:spPr>
        <p:txBody>
          <a:bodyPr wrap="square" rtlCol="0">
            <a:spAutoFit/>
          </a:bodyPr>
          <a:lstStyle/>
          <a:p>
            <a:r>
              <a:rPr lang="en-US" sz="2000" dirty="0"/>
              <a:t>Execution Engine</a:t>
            </a:r>
          </a:p>
        </p:txBody>
      </p:sp>
      <p:sp>
        <p:nvSpPr>
          <p:cNvPr id="52" name="Rectangle 51">
            <a:extLst>
              <a:ext uri="{FF2B5EF4-FFF2-40B4-BE49-F238E27FC236}">
                <a16:creationId xmlns:a16="http://schemas.microsoft.com/office/drawing/2014/main" id="{5C918B9E-295A-4123-949C-27963529A349}"/>
              </a:ext>
            </a:extLst>
          </p:cNvPr>
          <p:cNvSpPr/>
          <p:nvPr/>
        </p:nvSpPr>
        <p:spPr>
          <a:xfrm>
            <a:off x="7814397" y="638727"/>
            <a:ext cx="1918075" cy="1525871"/>
          </a:xfrm>
          <a:prstGeom prst="rect">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rPr>
              <a:t>Initialization</a:t>
            </a:r>
          </a:p>
        </p:txBody>
      </p:sp>
      <p:graphicFrame>
        <p:nvGraphicFramePr>
          <p:cNvPr id="53" name="Table 19">
            <a:extLst>
              <a:ext uri="{FF2B5EF4-FFF2-40B4-BE49-F238E27FC236}">
                <a16:creationId xmlns:a16="http://schemas.microsoft.com/office/drawing/2014/main" id="{B6D79672-0991-4072-835C-7D2990B0F9C4}"/>
              </a:ext>
            </a:extLst>
          </p:cNvPr>
          <p:cNvGraphicFramePr>
            <a:graphicFrameLocks noGrp="1"/>
          </p:cNvGraphicFramePr>
          <p:nvPr/>
        </p:nvGraphicFramePr>
        <p:xfrm>
          <a:off x="7383111" y="2926043"/>
          <a:ext cx="1327714" cy="1371600"/>
        </p:xfrm>
        <a:graphic>
          <a:graphicData uri="http://schemas.openxmlformats.org/drawingml/2006/table">
            <a:tbl>
              <a:tblPr firstRow="1" bandRow="1">
                <a:tableStyleId>{5940675A-B579-460E-94D1-54222C63F5DA}</a:tableStyleId>
              </a:tblPr>
              <a:tblGrid>
                <a:gridCol w="538359">
                  <a:extLst>
                    <a:ext uri="{9D8B030D-6E8A-4147-A177-3AD203B41FA5}">
                      <a16:colId xmlns:a16="http://schemas.microsoft.com/office/drawing/2014/main" val="753301352"/>
                    </a:ext>
                  </a:extLst>
                </a:gridCol>
                <a:gridCol w="346784">
                  <a:extLst>
                    <a:ext uri="{9D8B030D-6E8A-4147-A177-3AD203B41FA5}">
                      <a16:colId xmlns:a16="http://schemas.microsoft.com/office/drawing/2014/main" val="2305582027"/>
                    </a:ext>
                  </a:extLst>
                </a:gridCol>
                <a:gridCol w="442571">
                  <a:extLst>
                    <a:ext uri="{9D8B030D-6E8A-4147-A177-3AD203B41FA5}">
                      <a16:colId xmlns:a16="http://schemas.microsoft.com/office/drawing/2014/main" val="3814945144"/>
                    </a:ext>
                  </a:extLst>
                </a:gridCol>
              </a:tblGrid>
              <a:tr h="249125">
                <a:tc gridSpan="3">
                  <a:txBody>
                    <a:bodyPr/>
                    <a:lstStyle/>
                    <a:p>
                      <a:r>
                        <a:rPr lang="en-US" sz="1200" dirty="0">
                          <a:solidFill>
                            <a:schemeClr val="bg1"/>
                          </a:solidFill>
                        </a:rPr>
                        <a:t>Thread n</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7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94566244"/>
                  </a:ext>
                </a:extLst>
              </a:tr>
              <a:tr h="249125">
                <a:tc gridSpan="3">
                  <a:txBody>
                    <a:bodyPr/>
                    <a:lstStyle/>
                    <a:p>
                      <a:endParaRPr lang="en-US" sz="1200" dirty="0">
                        <a:solidFill>
                          <a:schemeClr val="bg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7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48090187"/>
                  </a:ext>
                </a:extLst>
              </a:tr>
              <a:tr h="249125">
                <a:tc gridSpan="3">
                  <a:txBody>
                    <a:bodyPr/>
                    <a:lstStyle/>
                    <a:p>
                      <a:endParaRPr lang="en-US" sz="1200" dirty="0">
                        <a:solidFill>
                          <a:schemeClr val="bg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7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5511932"/>
                  </a:ext>
                </a:extLst>
              </a:tr>
              <a:tr h="249125">
                <a:tc gridSpan="3">
                  <a:txBody>
                    <a:bodyPr/>
                    <a:lstStyle/>
                    <a:p>
                      <a:r>
                        <a:rPr lang="en-US" sz="1200" dirty="0">
                          <a:solidFill>
                            <a:schemeClr val="bg1"/>
                          </a:solidFill>
                        </a:rPr>
                        <a:t>Stack frame</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7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20723156"/>
                  </a:ext>
                </a:extLst>
              </a:tr>
              <a:tr h="249125">
                <a:tc>
                  <a:txBody>
                    <a:bodyPr/>
                    <a:lstStyle/>
                    <a:p>
                      <a:r>
                        <a:rPr lang="en-US" sz="1200" dirty="0">
                          <a:solidFill>
                            <a:schemeClr val="bg1"/>
                          </a:solidFill>
                        </a:rPr>
                        <a:t>LVA</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75000"/>
                      </a:schemeClr>
                    </a:solidFill>
                  </a:tcPr>
                </a:tc>
                <a:tc>
                  <a:txBody>
                    <a:bodyPr/>
                    <a:lstStyle/>
                    <a:p>
                      <a:r>
                        <a:rPr lang="en-US" sz="1200" dirty="0" err="1">
                          <a:solidFill>
                            <a:schemeClr val="bg1"/>
                          </a:solidFill>
                        </a:rPr>
                        <a:t>os</a:t>
                      </a:r>
                      <a:endParaRPr lang="en-US" sz="1200" dirty="0">
                        <a:solidFill>
                          <a:schemeClr val="bg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75000"/>
                      </a:schemeClr>
                    </a:solidFill>
                  </a:tcPr>
                </a:tc>
                <a:tc>
                  <a:txBody>
                    <a:bodyPr/>
                    <a:lstStyle/>
                    <a:p>
                      <a:r>
                        <a:rPr lang="en-US" sz="1200" dirty="0" err="1">
                          <a:solidFill>
                            <a:schemeClr val="bg1"/>
                          </a:solidFill>
                        </a:rPr>
                        <a:t>fd</a:t>
                      </a:r>
                      <a:endParaRPr lang="en-US" sz="1200" dirty="0">
                        <a:solidFill>
                          <a:schemeClr val="bg1"/>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1758835545"/>
                  </a:ext>
                </a:extLst>
              </a:tr>
            </a:tbl>
          </a:graphicData>
        </a:graphic>
      </p:graphicFrame>
    </p:spTree>
    <p:extLst>
      <p:ext uri="{BB962C8B-B14F-4D97-AF65-F5344CB8AC3E}">
        <p14:creationId xmlns:p14="http://schemas.microsoft.com/office/powerpoint/2010/main" val="318428736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EEB5D-3376-459E-A319-13F958B6BC2E}"/>
              </a:ext>
            </a:extLst>
          </p:cNvPr>
          <p:cNvSpPr>
            <a:spLocks noGrp="1"/>
          </p:cNvSpPr>
          <p:nvPr>
            <p:ph type="title"/>
          </p:nvPr>
        </p:nvSpPr>
        <p:spPr/>
        <p:txBody>
          <a:bodyPr/>
          <a:lstStyle/>
          <a:p>
            <a:r>
              <a:rPr lang="en-US" dirty="0"/>
              <a:t>Single TRY, CATCH</a:t>
            </a:r>
          </a:p>
        </p:txBody>
      </p:sp>
      <p:sp>
        <p:nvSpPr>
          <p:cNvPr id="4" name="Rectangle 3">
            <a:extLst>
              <a:ext uri="{FF2B5EF4-FFF2-40B4-BE49-F238E27FC236}">
                <a16:creationId xmlns:a16="http://schemas.microsoft.com/office/drawing/2014/main" id="{582608EF-0B63-42AD-8836-D0F99B6A24F6}"/>
              </a:ext>
            </a:extLst>
          </p:cNvPr>
          <p:cNvSpPr/>
          <p:nvPr/>
        </p:nvSpPr>
        <p:spPr>
          <a:xfrm>
            <a:off x="1198880" y="1319859"/>
            <a:ext cx="5477692" cy="46782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000" dirty="0"/>
              <a:t>class </a:t>
            </a:r>
            <a:r>
              <a:rPr lang="en-US" sz="2000" dirty="0" err="1"/>
              <a:t>SingleTryCatch</a:t>
            </a:r>
            <a:endParaRPr lang="en-US" sz="2000" dirty="0"/>
          </a:p>
          <a:p>
            <a:r>
              <a:rPr lang="en-US" sz="2000" dirty="0"/>
              <a:t>{</a:t>
            </a:r>
          </a:p>
          <a:p>
            <a:r>
              <a:rPr lang="en-US" sz="2000" dirty="0"/>
              <a:t>	public static void main(String[] </a:t>
            </a:r>
            <a:r>
              <a:rPr lang="en-US" sz="2000" dirty="0" err="1"/>
              <a:t>args</a:t>
            </a:r>
            <a:r>
              <a:rPr lang="en-US" sz="2000" dirty="0"/>
              <a:t>) </a:t>
            </a:r>
          </a:p>
          <a:p>
            <a:r>
              <a:rPr lang="en-US" sz="2000" dirty="0"/>
              <a:t>	{</a:t>
            </a:r>
          </a:p>
          <a:p>
            <a:r>
              <a:rPr lang="en-US" sz="2000" dirty="0"/>
              <a:t>		</a:t>
            </a:r>
            <a:r>
              <a:rPr lang="en-US" sz="2000" dirty="0">
                <a:solidFill>
                  <a:srgbClr val="00B050"/>
                </a:solidFill>
              </a:rPr>
              <a:t>try</a:t>
            </a:r>
          </a:p>
          <a:p>
            <a:r>
              <a:rPr lang="en-US" sz="2000" dirty="0"/>
              <a:t>		{</a:t>
            </a:r>
          </a:p>
          <a:p>
            <a:r>
              <a:rPr lang="en-US" sz="2000" dirty="0"/>
              <a:t>			int a = 45 / 0;</a:t>
            </a:r>
          </a:p>
          <a:p>
            <a:r>
              <a:rPr lang="en-US" sz="2000" dirty="0"/>
              <a:t>			</a:t>
            </a:r>
            <a:r>
              <a:rPr lang="en-US" sz="2000" dirty="0" err="1"/>
              <a:t>System.out.println</a:t>
            </a:r>
            <a:r>
              <a:rPr lang="en-US" sz="2000" dirty="0"/>
              <a:t>(a);</a:t>
            </a:r>
          </a:p>
          <a:p>
            <a:r>
              <a:rPr lang="en-US" sz="2000" dirty="0"/>
              <a:t>		}</a:t>
            </a:r>
          </a:p>
          <a:p>
            <a:r>
              <a:rPr lang="en-US" sz="2000" dirty="0"/>
              <a:t>		</a:t>
            </a:r>
            <a:r>
              <a:rPr lang="en-US" sz="2000" dirty="0">
                <a:solidFill>
                  <a:srgbClr val="00B050"/>
                </a:solidFill>
              </a:rPr>
              <a:t>catch</a:t>
            </a:r>
            <a:r>
              <a:rPr lang="en-US" sz="2000" dirty="0"/>
              <a:t>(</a:t>
            </a:r>
            <a:r>
              <a:rPr lang="en-US" sz="2000" dirty="0" err="1"/>
              <a:t>ArithmeticException</a:t>
            </a:r>
            <a:r>
              <a:rPr lang="en-US" sz="2000" dirty="0"/>
              <a:t> e)</a:t>
            </a:r>
          </a:p>
          <a:p>
            <a:r>
              <a:rPr lang="en-US" sz="2000" dirty="0"/>
              <a:t>		{</a:t>
            </a:r>
          </a:p>
          <a:p>
            <a:r>
              <a:rPr lang="en-US" sz="2000" dirty="0"/>
              <a:t>			</a:t>
            </a:r>
            <a:r>
              <a:rPr lang="en-US" sz="2000" dirty="0" err="1"/>
              <a:t>System.out.println</a:t>
            </a:r>
            <a:r>
              <a:rPr lang="en-US" sz="2000" dirty="0"/>
              <a:t>("No divide by 0");</a:t>
            </a:r>
          </a:p>
          <a:p>
            <a:r>
              <a:rPr lang="en-US" sz="2000" dirty="0"/>
              <a:t>		}	</a:t>
            </a:r>
          </a:p>
          <a:p>
            <a:r>
              <a:rPr lang="en-US" sz="2000" dirty="0"/>
              <a:t>	}</a:t>
            </a:r>
          </a:p>
          <a:p>
            <a:r>
              <a:rPr lang="en-US" sz="2000" dirty="0"/>
              <a:t>}</a:t>
            </a:r>
          </a:p>
        </p:txBody>
      </p:sp>
      <p:sp>
        <p:nvSpPr>
          <p:cNvPr id="5" name="Rectangle 4">
            <a:extLst>
              <a:ext uri="{FF2B5EF4-FFF2-40B4-BE49-F238E27FC236}">
                <a16:creationId xmlns:a16="http://schemas.microsoft.com/office/drawing/2014/main" id="{5C3E3423-345B-4C95-8402-D78D1BF2CE25}"/>
              </a:ext>
            </a:extLst>
          </p:cNvPr>
          <p:cNvSpPr/>
          <p:nvPr/>
        </p:nvSpPr>
        <p:spPr>
          <a:xfrm>
            <a:off x="7960473" y="3059668"/>
            <a:ext cx="1965731" cy="830997"/>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wrap="none">
            <a:spAutoFit/>
          </a:bodyPr>
          <a:lstStyle/>
          <a:p>
            <a:r>
              <a:rPr lang="en-US" sz="2400" dirty="0"/>
              <a:t>Output:</a:t>
            </a:r>
          </a:p>
          <a:p>
            <a:r>
              <a:rPr lang="en-US" sz="2400" dirty="0"/>
              <a:t>No divide by 0</a:t>
            </a:r>
          </a:p>
        </p:txBody>
      </p:sp>
    </p:spTree>
    <p:extLst>
      <p:ext uri="{BB962C8B-B14F-4D97-AF65-F5344CB8AC3E}">
        <p14:creationId xmlns:p14="http://schemas.microsoft.com/office/powerpoint/2010/main" val="284850959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342BC-1ED0-4458-B408-21B358FBCF9A}"/>
              </a:ext>
            </a:extLst>
          </p:cNvPr>
          <p:cNvSpPr>
            <a:spLocks noGrp="1"/>
          </p:cNvSpPr>
          <p:nvPr>
            <p:ph type="title"/>
          </p:nvPr>
        </p:nvSpPr>
        <p:spPr/>
        <p:txBody>
          <a:bodyPr/>
          <a:lstStyle/>
          <a:p>
            <a:r>
              <a:rPr lang="en-US" dirty="0"/>
              <a:t>Nested Try</a:t>
            </a:r>
          </a:p>
        </p:txBody>
      </p:sp>
      <p:sp>
        <p:nvSpPr>
          <p:cNvPr id="4" name="Rectangle 3">
            <a:extLst>
              <a:ext uri="{FF2B5EF4-FFF2-40B4-BE49-F238E27FC236}">
                <a16:creationId xmlns:a16="http://schemas.microsoft.com/office/drawing/2014/main" id="{C3770CA5-504F-4000-9AEA-081288962A59}"/>
              </a:ext>
            </a:extLst>
          </p:cNvPr>
          <p:cNvSpPr/>
          <p:nvPr/>
        </p:nvSpPr>
        <p:spPr>
          <a:xfrm>
            <a:off x="275774" y="1200566"/>
            <a:ext cx="5515428"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class </a:t>
            </a:r>
            <a:r>
              <a:rPr lang="en-US" dirty="0" err="1"/>
              <a:t>NestedTryCatch</a:t>
            </a:r>
            <a:endParaRPr lang="en-US" dirty="0"/>
          </a:p>
          <a:p>
            <a:r>
              <a:rPr lang="en-US" dirty="0"/>
              <a:t>{</a:t>
            </a:r>
          </a:p>
          <a:p>
            <a:r>
              <a:rPr lang="en-US" dirty="0"/>
              <a:t>	public static void main(String[] </a:t>
            </a:r>
            <a:r>
              <a:rPr lang="en-US" dirty="0" err="1"/>
              <a:t>args</a:t>
            </a:r>
            <a:r>
              <a:rPr lang="en-US" dirty="0"/>
              <a:t>) </a:t>
            </a:r>
          </a:p>
          <a:p>
            <a:r>
              <a:rPr lang="en-US" dirty="0"/>
              <a:t>	{</a:t>
            </a:r>
          </a:p>
          <a:p>
            <a:r>
              <a:rPr lang="en-US" dirty="0"/>
              <a:t>		int[] </a:t>
            </a:r>
            <a:r>
              <a:rPr lang="en-US" dirty="0" err="1"/>
              <a:t>arr</a:t>
            </a:r>
            <a:r>
              <a:rPr lang="en-US" dirty="0"/>
              <a:t> = new int[5];</a:t>
            </a:r>
          </a:p>
          <a:p>
            <a:r>
              <a:rPr lang="en-US" dirty="0"/>
              <a:t>		</a:t>
            </a:r>
            <a:r>
              <a:rPr lang="en-US" dirty="0">
                <a:solidFill>
                  <a:srgbClr val="FF0000"/>
                </a:solidFill>
              </a:rPr>
              <a:t>try</a:t>
            </a:r>
          </a:p>
          <a:p>
            <a:r>
              <a:rPr lang="en-US" dirty="0">
                <a:solidFill>
                  <a:srgbClr val="FF0000"/>
                </a:solidFill>
              </a:rPr>
              <a:t>		{</a:t>
            </a:r>
          </a:p>
          <a:p>
            <a:r>
              <a:rPr lang="en-US" dirty="0"/>
              <a:t>			</a:t>
            </a:r>
            <a:r>
              <a:rPr lang="en-US" dirty="0">
                <a:solidFill>
                  <a:srgbClr val="002060"/>
                </a:solidFill>
              </a:rPr>
              <a:t>try</a:t>
            </a:r>
          </a:p>
          <a:p>
            <a:r>
              <a:rPr lang="en-US" dirty="0">
                <a:solidFill>
                  <a:srgbClr val="002060"/>
                </a:solidFill>
              </a:rPr>
              <a:t>			{</a:t>
            </a:r>
          </a:p>
          <a:p>
            <a:r>
              <a:rPr lang="en-US" dirty="0">
                <a:solidFill>
                  <a:srgbClr val="002060"/>
                </a:solidFill>
              </a:rPr>
              <a:t>				int a = 45 / 0;</a:t>
            </a:r>
          </a:p>
          <a:p>
            <a:r>
              <a:rPr lang="en-US" dirty="0">
                <a:solidFill>
                  <a:srgbClr val="002060"/>
                </a:solidFill>
              </a:rPr>
              <a:t>				</a:t>
            </a:r>
            <a:r>
              <a:rPr lang="en-US" dirty="0" err="1">
                <a:solidFill>
                  <a:srgbClr val="002060"/>
                </a:solidFill>
              </a:rPr>
              <a:t>System.out.println</a:t>
            </a:r>
            <a:r>
              <a:rPr lang="en-US" dirty="0">
                <a:solidFill>
                  <a:srgbClr val="002060"/>
                </a:solidFill>
              </a:rPr>
              <a:t>(a);</a:t>
            </a:r>
          </a:p>
          <a:p>
            <a:r>
              <a:rPr lang="en-US" dirty="0">
                <a:solidFill>
                  <a:srgbClr val="002060"/>
                </a:solidFill>
              </a:rPr>
              <a:t>			}</a:t>
            </a:r>
          </a:p>
          <a:p>
            <a:r>
              <a:rPr lang="en-US" dirty="0">
                <a:solidFill>
                  <a:srgbClr val="002060"/>
                </a:solidFill>
              </a:rPr>
              <a:t>			catch(</a:t>
            </a:r>
            <a:r>
              <a:rPr lang="en-US" dirty="0" err="1">
                <a:solidFill>
                  <a:srgbClr val="002060"/>
                </a:solidFill>
              </a:rPr>
              <a:t>ArithmeticException</a:t>
            </a:r>
            <a:r>
              <a:rPr lang="en-US" dirty="0">
                <a:solidFill>
                  <a:srgbClr val="002060"/>
                </a:solidFill>
              </a:rPr>
              <a:t> e)</a:t>
            </a:r>
          </a:p>
          <a:p>
            <a:r>
              <a:rPr lang="en-US" dirty="0">
                <a:solidFill>
                  <a:srgbClr val="002060"/>
                </a:solidFill>
              </a:rPr>
              <a:t>			{</a:t>
            </a:r>
          </a:p>
          <a:p>
            <a:r>
              <a:rPr lang="en-US" dirty="0">
                <a:solidFill>
                  <a:srgbClr val="002060"/>
                </a:solidFill>
              </a:rPr>
              <a:t>				</a:t>
            </a:r>
            <a:r>
              <a:rPr lang="en-US" dirty="0" err="1">
                <a:solidFill>
                  <a:srgbClr val="002060"/>
                </a:solidFill>
              </a:rPr>
              <a:t>System.out.println</a:t>
            </a:r>
            <a:r>
              <a:rPr lang="en-US" dirty="0">
                <a:solidFill>
                  <a:srgbClr val="002060"/>
                </a:solidFill>
              </a:rPr>
              <a:t>("No divide by 0");</a:t>
            </a:r>
          </a:p>
          <a:p>
            <a:r>
              <a:rPr lang="en-US" dirty="0">
                <a:solidFill>
                  <a:srgbClr val="002060"/>
                </a:solidFill>
              </a:rPr>
              <a:t>			}</a:t>
            </a:r>
          </a:p>
        </p:txBody>
      </p:sp>
      <p:sp>
        <p:nvSpPr>
          <p:cNvPr id="5" name="Rectangle 4">
            <a:extLst>
              <a:ext uri="{FF2B5EF4-FFF2-40B4-BE49-F238E27FC236}">
                <a16:creationId xmlns:a16="http://schemas.microsoft.com/office/drawing/2014/main" id="{0EB25E70-8BC6-4354-A0D4-1E6EC1A5B4CA}"/>
              </a:ext>
            </a:extLst>
          </p:cNvPr>
          <p:cNvSpPr/>
          <p:nvPr/>
        </p:nvSpPr>
        <p:spPr>
          <a:xfrm>
            <a:off x="5966826" y="1200566"/>
            <a:ext cx="5949406"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			</a:t>
            </a:r>
            <a:r>
              <a:rPr lang="en-US" dirty="0">
                <a:solidFill>
                  <a:srgbClr val="00B050"/>
                </a:solidFill>
              </a:rPr>
              <a:t>try</a:t>
            </a:r>
          </a:p>
          <a:p>
            <a:r>
              <a:rPr lang="en-US" dirty="0">
                <a:solidFill>
                  <a:srgbClr val="00B050"/>
                </a:solidFill>
              </a:rPr>
              <a:t>			{</a:t>
            </a:r>
          </a:p>
          <a:p>
            <a:r>
              <a:rPr lang="en-US" dirty="0">
                <a:solidFill>
                  <a:srgbClr val="00B050"/>
                </a:solidFill>
              </a:rPr>
              <a:t>				</a:t>
            </a:r>
            <a:r>
              <a:rPr lang="en-US" dirty="0" err="1">
                <a:solidFill>
                  <a:srgbClr val="00B050"/>
                </a:solidFill>
              </a:rPr>
              <a:t>arr</a:t>
            </a:r>
            <a:r>
              <a:rPr lang="en-US" dirty="0">
                <a:solidFill>
                  <a:srgbClr val="00B050"/>
                </a:solidFill>
              </a:rPr>
              <a:t>[5] = 45;</a:t>
            </a:r>
          </a:p>
          <a:p>
            <a:r>
              <a:rPr lang="en-US" dirty="0">
                <a:solidFill>
                  <a:srgbClr val="00B050"/>
                </a:solidFill>
              </a:rPr>
              <a:t>			}</a:t>
            </a:r>
          </a:p>
          <a:p>
            <a:r>
              <a:rPr lang="en-US" dirty="0">
                <a:solidFill>
                  <a:srgbClr val="00B050"/>
                </a:solidFill>
              </a:rPr>
              <a:t>			catch(</a:t>
            </a:r>
            <a:r>
              <a:rPr lang="en-US" dirty="0" err="1">
                <a:solidFill>
                  <a:srgbClr val="00B050"/>
                </a:solidFill>
              </a:rPr>
              <a:t>ArrayIndexOutOfBoundsException</a:t>
            </a:r>
            <a:r>
              <a:rPr lang="en-US" dirty="0">
                <a:solidFill>
                  <a:srgbClr val="00B050"/>
                </a:solidFill>
              </a:rPr>
              <a:t> e)</a:t>
            </a:r>
          </a:p>
          <a:p>
            <a:r>
              <a:rPr lang="en-US" dirty="0">
                <a:solidFill>
                  <a:srgbClr val="00B050"/>
                </a:solidFill>
              </a:rPr>
              <a:t>			{</a:t>
            </a:r>
          </a:p>
          <a:p>
            <a:r>
              <a:rPr lang="en-US" dirty="0">
                <a:solidFill>
                  <a:srgbClr val="00B050"/>
                </a:solidFill>
              </a:rPr>
              <a:t>				</a:t>
            </a:r>
            <a:r>
              <a:rPr lang="en-US" dirty="0" err="1">
                <a:solidFill>
                  <a:srgbClr val="00B050"/>
                </a:solidFill>
              </a:rPr>
              <a:t>System.out.println</a:t>
            </a:r>
            <a:r>
              <a:rPr lang="en-US" dirty="0">
                <a:solidFill>
                  <a:srgbClr val="00B050"/>
                </a:solidFill>
              </a:rPr>
              <a:t>("Try to access invalid 					index, array size is "+</a:t>
            </a:r>
            <a:r>
              <a:rPr lang="en-US" dirty="0" err="1">
                <a:solidFill>
                  <a:srgbClr val="00B050"/>
                </a:solidFill>
              </a:rPr>
              <a:t>arr.length</a:t>
            </a:r>
            <a:r>
              <a:rPr lang="en-US" dirty="0">
                <a:solidFill>
                  <a:srgbClr val="00B050"/>
                </a:solidFill>
              </a:rPr>
              <a:t>);</a:t>
            </a:r>
          </a:p>
          <a:p>
            <a:r>
              <a:rPr lang="en-US" dirty="0">
                <a:solidFill>
                  <a:srgbClr val="00B050"/>
                </a:solidFill>
              </a:rPr>
              <a:t>			}</a:t>
            </a:r>
          </a:p>
          <a:p>
            <a:r>
              <a:rPr lang="en-US" dirty="0"/>
              <a:t>		</a:t>
            </a:r>
            <a:r>
              <a:rPr lang="en-US" dirty="0">
                <a:solidFill>
                  <a:srgbClr val="FF0000"/>
                </a:solidFill>
              </a:rPr>
              <a:t>}</a:t>
            </a:r>
          </a:p>
          <a:p>
            <a:r>
              <a:rPr lang="en-US" dirty="0"/>
              <a:t>		</a:t>
            </a:r>
            <a:r>
              <a:rPr lang="en-US" dirty="0">
                <a:solidFill>
                  <a:srgbClr val="FF0000"/>
                </a:solidFill>
              </a:rPr>
              <a:t>catch(Exception e)</a:t>
            </a:r>
          </a:p>
          <a:p>
            <a:r>
              <a:rPr lang="en-US" dirty="0">
                <a:solidFill>
                  <a:srgbClr val="FF0000"/>
                </a:solidFill>
              </a:rPr>
              <a:t>		{</a:t>
            </a:r>
          </a:p>
          <a:p>
            <a:r>
              <a:rPr lang="en-US" dirty="0">
                <a:solidFill>
                  <a:srgbClr val="FF0000"/>
                </a:solidFill>
              </a:rPr>
              <a:t>			</a:t>
            </a:r>
            <a:r>
              <a:rPr lang="en-US" dirty="0" err="1">
                <a:solidFill>
                  <a:srgbClr val="FF0000"/>
                </a:solidFill>
              </a:rPr>
              <a:t>System.out.println</a:t>
            </a:r>
            <a:r>
              <a:rPr lang="en-US" dirty="0">
                <a:solidFill>
                  <a:srgbClr val="FF0000"/>
                </a:solidFill>
              </a:rPr>
              <a:t>("Outer try </a:t>
            </a:r>
            <a:r>
              <a:rPr lang="en-US" dirty="0" err="1">
                <a:solidFill>
                  <a:srgbClr val="FF0000"/>
                </a:solidFill>
              </a:rPr>
              <a:t>exceuted</a:t>
            </a:r>
            <a:r>
              <a:rPr lang="en-US" dirty="0">
                <a:solidFill>
                  <a:srgbClr val="FF0000"/>
                </a:solidFill>
              </a:rPr>
              <a:t>");</a:t>
            </a:r>
          </a:p>
          <a:p>
            <a:r>
              <a:rPr lang="en-US" dirty="0">
                <a:solidFill>
                  <a:srgbClr val="FF0000"/>
                </a:solidFill>
              </a:rPr>
              <a:t>		}</a:t>
            </a:r>
            <a:r>
              <a:rPr lang="en-US" dirty="0"/>
              <a:t>	</a:t>
            </a:r>
          </a:p>
          <a:p>
            <a:r>
              <a:rPr lang="en-US" dirty="0"/>
              <a:t>	}</a:t>
            </a:r>
          </a:p>
          <a:p>
            <a:r>
              <a:rPr lang="en-US" dirty="0"/>
              <a:t>}</a:t>
            </a:r>
          </a:p>
        </p:txBody>
      </p:sp>
      <p:sp>
        <p:nvSpPr>
          <p:cNvPr id="6" name="Rectangle 5">
            <a:extLst>
              <a:ext uri="{FF2B5EF4-FFF2-40B4-BE49-F238E27FC236}">
                <a16:creationId xmlns:a16="http://schemas.microsoft.com/office/drawing/2014/main" id="{86FC9C17-557E-4043-BDEE-14563A29F637}"/>
              </a:ext>
            </a:extLst>
          </p:cNvPr>
          <p:cNvSpPr/>
          <p:nvPr/>
        </p:nvSpPr>
        <p:spPr>
          <a:xfrm>
            <a:off x="3424759" y="5921509"/>
            <a:ext cx="4363759" cy="707886"/>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wrap="none">
            <a:spAutoFit/>
          </a:bodyPr>
          <a:lstStyle/>
          <a:p>
            <a:r>
              <a:rPr lang="en-US" sz="2000" dirty="0"/>
              <a:t>No divide by 0</a:t>
            </a:r>
          </a:p>
          <a:p>
            <a:r>
              <a:rPr lang="en-US" sz="2000" dirty="0"/>
              <a:t>Try to access invalid index, array size is 5</a:t>
            </a:r>
          </a:p>
        </p:txBody>
      </p:sp>
    </p:spTree>
    <p:extLst>
      <p:ext uri="{BB962C8B-B14F-4D97-AF65-F5344CB8AC3E}">
        <p14:creationId xmlns:p14="http://schemas.microsoft.com/office/powerpoint/2010/main" val="413908193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8F4B-33FB-4001-AC86-D32E6F88334E}"/>
              </a:ext>
            </a:extLst>
          </p:cNvPr>
          <p:cNvSpPr>
            <a:spLocks noGrp="1"/>
          </p:cNvSpPr>
          <p:nvPr>
            <p:ph type="title"/>
          </p:nvPr>
        </p:nvSpPr>
        <p:spPr/>
        <p:txBody>
          <a:bodyPr/>
          <a:lstStyle/>
          <a:p>
            <a:r>
              <a:rPr lang="en-US" dirty="0"/>
              <a:t>Multiple Catch</a:t>
            </a:r>
          </a:p>
        </p:txBody>
      </p:sp>
      <p:sp>
        <p:nvSpPr>
          <p:cNvPr id="4" name="Rectangle 3">
            <a:extLst>
              <a:ext uri="{FF2B5EF4-FFF2-40B4-BE49-F238E27FC236}">
                <a16:creationId xmlns:a16="http://schemas.microsoft.com/office/drawing/2014/main" id="{2E71A81A-88C4-4878-9B8B-A69D698B12CE}"/>
              </a:ext>
            </a:extLst>
          </p:cNvPr>
          <p:cNvSpPr/>
          <p:nvPr/>
        </p:nvSpPr>
        <p:spPr>
          <a:xfrm>
            <a:off x="1088570" y="1316286"/>
            <a:ext cx="7692571" cy="4801314"/>
          </a:xfrm>
          <a:prstGeom prst="rect">
            <a:avLst/>
          </a:prstGeom>
          <a:ln>
            <a:solidFill>
              <a:srgbClr val="D0026E"/>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class </a:t>
            </a:r>
            <a:r>
              <a:rPr lang="en-US" dirty="0" err="1"/>
              <a:t>MultipleCatch</a:t>
            </a:r>
            <a:endParaRPr lang="en-US" dirty="0"/>
          </a:p>
          <a:p>
            <a:r>
              <a:rPr lang="en-US" dirty="0"/>
              <a:t>{</a:t>
            </a:r>
          </a:p>
          <a:p>
            <a:r>
              <a:rPr lang="en-US" dirty="0"/>
              <a:t>	public static void main(String[] </a:t>
            </a:r>
            <a:r>
              <a:rPr lang="en-US" dirty="0" err="1"/>
              <a:t>args</a:t>
            </a:r>
            <a:r>
              <a:rPr lang="en-US" dirty="0"/>
              <a:t>) 	</a:t>
            </a:r>
          </a:p>
          <a:p>
            <a:r>
              <a:rPr lang="en-US" dirty="0"/>
              <a:t>	{</a:t>
            </a:r>
          </a:p>
          <a:p>
            <a:r>
              <a:rPr lang="en-US" dirty="0"/>
              <a:t>			try	{	</a:t>
            </a:r>
            <a:r>
              <a:rPr lang="en-US" dirty="0">
                <a:solidFill>
                  <a:srgbClr val="FF6600"/>
                </a:solidFill>
              </a:rPr>
              <a:t>int a = 45 / 0;</a:t>
            </a:r>
            <a:r>
              <a:rPr lang="en-US" dirty="0"/>
              <a:t>	}</a:t>
            </a:r>
          </a:p>
          <a:p>
            <a:endParaRPr lang="en-US" dirty="0"/>
          </a:p>
          <a:p>
            <a:r>
              <a:rPr lang="en-US" dirty="0"/>
              <a:t>			catch(</a:t>
            </a:r>
            <a:r>
              <a:rPr lang="en-US" dirty="0" err="1"/>
              <a:t>ArrayIndexOutOfBoundsException</a:t>
            </a:r>
            <a:r>
              <a:rPr lang="en-US" dirty="0"/>
              <a:t> e)</a:t>
            </a:r>
          </a:p>
          <a:p>
            <a:r>
              <a:rPr lang="en-US" dirty="0"/>
              <a:t>			{</a:t>
            </a:r>
          </a:p>
          <a:p>
            <a:r>
              <a:rPr lang="en-US" dirty="0"/>
              <a:t>				</a:t>
            </a:r>
            <a:r>
              <a:rPr lang="en-US" dirty="0" err="1"/>
              <a:t>System.out.println</a:t>
            </a:r>
            <a:r>
              <a:rPr lang="en-US" dirty="0"/>
              <a:t>("Try to access invalid index");</a:t>
            </a:r>
          </a:p>
          <a:p>
            <a:r>
              <a:rPr lang="en-US" dirty="0"/>
              <a:t>			}</a:t>
            </a:r>
          </a:p>
          <a:p>
            <a:r>
              <a:rPr lang="en-US" dirty="0"/>
              <a:t>			catch(</a:t>
            </a:r>
            <a:r>
              <a:rPr lang="en-US" dirty="0" err="1"/>
              <a:t>ArithmeticException</a:t>
            </a:r>
            <a:r>
              <a:rPr lang="en-US" dirty="0"/>
              <a:t> e)</a:t>
            </a:r>
          </a:p>
          <a:p>
            <a:r>
              <a:rPr lang="en-US" dirty="0"/>
              <a:t>			{</a:t>
            </a:r>
          </a:p>
          <a:p>
            <a:r>
              <a:rPr lang="en-US" dirty="0"/>
              <a:t>				</a:t>
            </a:r>
            <a:r>
              <a:rPr lang="en-US" dirty="0" err="1"/>
              <a:t>System.out.println</a:t>
            </a:r>
            <a:r>
              <a:rPr lang="en-US" dirty="0"/>
              <a:t>("No divide by 0");</a:t>
            </a:r>
          </a:p>
          <a:p>
            <a:r>
              <a:rPr lang="en-US" dirty="0"/>
              <a:t>			}</a:t>
            </a:r>
          </a:p>
          <a:p>
            <a:r>
              <a:rPr lang="en-US" dirty="0"/>
              <a:t>			catch(Exception e) 	{ </a:t>
            </a:r>
            <a:r>
              <a:rPr lang="en-US" dirty="0" err="1"/>
              <a:t>System.out.println</a:t>
            </a:r>
            <a:r>
              <a:rPr lang="en-US" dirty="0"/>
              <a:t>(“Exception"); }	</a:t>
            </a:r>
          </a:p>
          <a:p>
            <a:r>
              <a:rPr lang="en-US" dirty="0"/>
              <a:t>	}</a:t>
            </a:r>
          </a:p>
          <a:p>
            <a:r>
              <a:rPr lang="en-US" dirty="0"/>
              <a:t>}</a:t>
            </a:r>
          </a:p>
        </p:txBody>
      </p:sp>
      <p:sp>
        <p:nvSpPr>
          <p:cNvPr id="5" name="Rectangle 4">
            <a:extLst>
              <a:ext uri="{FF2B5EF4-FFF2-40B4-BE49-F238E27FC236}">
                <a16:creationId xmlns:a16="http://schemas.microsoft.com/office/drawing/2014/main" id="{1CE3BB10-4826-4C3A-B03F-5878741848BA}"/>
              </a:ext>
            </a:extLst>
          </p:cNvPr>
          <p:cNvSpPr/>
          <p:nvPr/>
        </p:nvSpPr>
        <p:spPr>
          <a:xfrm>
            <a:off x="9189949" y="3088697"/>
            <a:ext cx="1667764" cy="707886"/>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en-US" sz="2000" dirty="0"/>
              <a:t>Output:</a:t>
            </a:r>
          </a:p>
          <a:p>
            <a:r>
              <a:rPr lang="en-US" sz="2000" dirty="0"/>
              <a:t>No divide by 0</a:t>
            </a:r>
          </a:p>
        </p:txBody>
      </p:sp>
    </p:spTree>
    <p:extLst>
      <p:ext uri="{BB962C8B-B14F-4D97-AF65-F5344CB8AC3E}">
        <p14:creationId xmlns:p14="http://schemas.microsoft.com/office/powerpoint/2010/main" val="47661357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8F4B-33FB-4001-AC86-D32E6F88334E}"/>
              </a:ext>
            </a:extLst>
          </p:cNvPr>
          <p:cNvSpPr>
            <a:spLocks noGrp="1"/>
          </p:cNvSpPr>
          <p:nvPr>
            <p:ph type="title"/>
          </p:nvPr>
        </p:nvSpPr>
        <p:spPr/>
        <p:txBody>
          <a:bodyPr/>
          <a:lstStyle/>
          <a:p>
            <a:r>
              <a:rPr lang="en-US" dirty="0"/>
              <a:t>Multiple Catch</a:t>
            </a:r>
          </a:p>
        </p:txBody>
      </p:sp>
      <p:sp>
        <p:nvSpPr>
          <p:cNvPr id="4" name="Rectangle 3">
            <a:extLst>
              <a:ext uri="{FF2B5EF4-FFF2-40B4-BE49-F238E27FC236}">
                <a16:creationId xmlns:a16="http://schemas.microsoft.com/office/drawing/2014/main" id="{2E71A81A-88C4-4878-9B8B-A69D698B12CE}"/>
              </a:ext>
            </a:extLst>
          </p:cNvPr>
          <p:cNvSpPr/>
          <p:nvPr/>
        </p:nvSpPr>
        <p:spPr>
          <a:xfrm>
            <a:off x="1088570" y="1316286"/>
            <a:ext cx="7692571" cy="4801314"/>
          </a:xfrm>
          <a:prstGeom prst="rect">
            <a:avLst/>
          </a:prstGeom>
          <a:ln>
            <a:solidFill>
              <a:srgbClr val="D0026E"/>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class </a:t>
            </a:r>
            <a:r>
              <a:rPr lang="en-US" dirty="0" err="1"/>
              <a:t>MultipleCatch</a:t>
            </a:r>
            <a:endParaRPr lang="en-US" dirty="0"/>
          </a:p>
          <a:p>
            <a:r>
              <a:rPr lang="en-US" dirty="0"/>
              <a:t>{</a:t>
            </a:r>
          </a:p>
          <a:p>
            <a:r>
              <a:rPr lang="en-US" dirty="0"/>
              <a:t>	public static void main(String[] </a:t>
            </a:r>
            <a:r>
              <a:rPr lang="en-US" dirty="0" err="1"/>
              <a:t>args</a:t>
            </a:r>
            <a:r>
              <a:rPr lang="en-US" dirty="0"/>
              <a:t>) 	</a:t>
            </a:r>
          </a:p>
          <a:p>
            <a:r>
              <a:rPr lang="en-US" dirty="0"/>
              <a:t>	{		int </a:t>
            </a:r>
            <a:r>
              <a:rPr lang="en-US" dirty="0" err="1"/>
              <a:t>arr</a:t>
            </a:r>
            <a:r>
              <a:rPr lang="en-US" dirty="0"/>
              <a:t>[] = new int[5]</a:t>
            </a:r>
          </a:p>
          <a:p>
            <a:r>
              <a:rPr lang="en-US" dirty="0"/>
              <a:t>			try	{	</a:t>
            </a:r>
            <a:r>
              <a:rPr lang="en-US" dirty="0" err="1">
                <a:solidFill>
                  <a:srgbClr val="FF6600"/>
                </a:solidFill>
              </a:rPr>
              <a:t>arr</a:t>
            </a:r>
            <a:r>
              <a:rPr lang="en-US" dirty="0">
                <a:solidFill>
                  <a:srgbClr val="FF6600"/>
                </a:solidFill>
              </a:rPr>
              <a:t>[3] =89/ 0; 	</a:t>
            </a:r>
            <a:r>
              <a:rPr lang="en-US" dirty="0" err="1">
                <a:solidFill>
                  <a:srgbClr val="FF6600"/>
                </a:solidFill>
              </a:rPr>
              <a:t>arr</a:t>
            </a:r>
            <a:r>
              <a:rPr lang="en-US" dirty="0">
                <a:solidFill>
                  <a:srgbClr val="FF6600"/>
                </a:solidFill>
              </a:rPr>
              <a:t>[2] = </a:t>
            </a:r>
            <a:r>
              <a:rPr lang="en-US" dirty="0" err="1">
                <a:solidFill>
                  <a:srgbClr val="FF6600"/>
                </a:solidFill>
              </a:rPr>
              <a:t>arr</a:t>
            </a:r>
            <a:r>
              <a:rPr lang="en-US" dirty="0">
                <a:solidFill>
                  <a:srgbClr val="FF6600"/>
                </a:solidFill>
              </a:rPr>
              <a:t>[10];</a:t>
            </a:r>
            <a:r>
              <a:rPr lang="en-US" dirty="0"/>
              <a:t>}</a:t>
            </a:r>
          </a:p>
          <a:p>
            <a:endParaRPr lang="en-US" dirty="0"/>
          </a:p>
          <a:p>
            <a:r>
              <a:rPr lang="en-US" dirty="0"/>
              <a:t>			catch(</a:t>
            </a:r>
            <a:r>
              <a:rPr lang="en-US" dirty="0" err="1"/>
              <a:t>ArrayIndexOutOfBoundsException</a:t>
            </a:r>
            <a:r>
              <a:rPr lang="en-US" dirty="0"/>
              <a:t> e)</a:t>
            </a:r>
          </a:p>
          <a:p>
            <a:r>
              <a:rPr lang="en-US" dirty="0"/>
              <a:t>			{</a:t>
            </a:r>
          </a:p>
          <a:p>
            <a:r>
              <a:rPr lang="en-US" dirty="0"/>
              <a:t>				</a:t>
            </a:r>
            <a:r>
              <a:rPr lang="en-US" dirty="0" err="1"/>
              <a:t>System.out.println</a:t>
            </a:r>
            <a:r>
              <a:rPr lang="en-US" dirty="0"/>
              <a:t>("Try to access invalid index");</a:t>
            </a:r>
          </a:p>
          <a:p>
            <a:r>
              <a:rPr lang="en-US" dirty="0"/>
              <a:t>			}</a:t>
            </a:r>
          </a:p>
          <a:p>
            <a:r>
              <a:rPr lang="en-US" dirty="0"/>
              <a:t>			catch(</a:t>
            </a:r>
            <a:r>
              <a:rPr lang="en-US" dirty="0" err="1"/>
              <a:t>ArithmeticException</a:t>
            </a:r>
            <a:r>
              <a:rPr lang="en-US" dirty="0"/>
              <a:t> e)</a:t>
            </a:r>
          </a:p>
          <a:p>
            <a:r>
              <a:rPr lang="en-US" dirty="0"/>
              <a:t>			{</a:t>
            </a:r>
          </a:p>
          <a:p>
            <a:r>
              <a:rPr lang="en-US" dirty="0"/>
              <a:t>				</a:t>
            </a:r>
            <a:r>
              <a:rPr lang="en-US" dirty="0" err="1"/>
              <a:t>System.out.println</a:t>
            </a:r>
            <a:r>
              <a:rPr lang="en-US" dirty="0"/>
              <a:t>("No divide by 0");</a:t>
            </a:r>
          </a:p>
          <a:p>
            <a:r>
              <a:rPr lang="en-US" dirty="0"/>
              <a:t>			}</a:t>
            </a:r>
          </a:p>
          <a:p>
            <a:r>
              <a:rPr lang="en-US" dirty="0"/>
              <a:t>			catch(Exception e) 	{ </a:t>
            </a:r>
            <a:r>
              <a:rPr lang="en-US" dirty="0" err="1"/>
              <a:t>System.out.println</a:t>
            </a:r>
            <a:r>
              <a:rPr lang="en-US" dirty="0"/>
              <a:t>(“Exception"); }	</a:t>
            </a:r>
          </a:p>
          <a:p>
            <a:r>
              <a:rPr lang="en-US" dirty="0"/>
              <a:t>	}</a:t>
            </a:r>
          </a:p>
          <a:p>
            <a:r>
              <a:rPr lang="en-US" dirty="0"/>
              <a:t>}</a:t>
            </a:r>
          </a:p>
        </p:txBody>
      </p:sp>
      <p:sp>
        <p:nvSpPr>
          <p:cNvPr id="5" name="Rectangle 4">
            <a:extLst>
              <a:ext uri="{FF2B5EF4-FFF2-40B4-BE49-F238E27FC236}">
                <a16:creationId xmlns:a16="http://schemas.microsoft.com/office/drawing/2014/main" id="{1CE3BB10-4826-4C3A-B03F-5878741848BA}"/>
              </a:ext>
            </a:extLst>
          </p:cNvPr>
          <p:cNvSpPr/>
          <p:nvPr/>
        </p:nvSpPr>
        <p:spPr>
          <a:xfrm>
            <a:off x="9131893" y="2725843"/>
            <a:ext cx="2755370" cy="2554545"/>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en-US" sz="2000" dirty="0"/>
              <a:t>Output:</a:t>
            </a:r>
          </a:p>
          <a:p>
            <a:r>
              <a:rPr lang="en-US" sz="2000" dirty="0"/>
              <a:t>No divide by 0</a:t>
            </a:r>
          </a:p>
          <a:p>
            <a:endParaRPr lang="en-US" sz="2000" dirty="0"/>
          </a:p>
          <a:p>
            <a:r>
              <a:rPr lang="en-US" sz="2000" dirty="0"/>
              <a:t>Reason:</a:t>
            </a:r>
          </a:p>
          <a:p>
            <a:r>
              <a:rPr lang="en-US" sz="2000" dirty="0"/>
              <a:t>- for single try one catch </a:t>
            </a:r>
          </a:p>
          <a:p>
            <a:r>
              <a:rPr lang="en-US" sz="2000" dirty="0"/>
              <a:t>block is executed.</a:t>
            </a:r>
          </a:p>
          <a:p>
            <a:r>
              <a:rPr lang="en-US" sz="2000" dirty="0"/>
              <a:t>- second exception will </a:t>
            </a:r>
          </a:p>
          <a:p>
            <a:r>
              <a:rPr lang="en-US" sz="2000" dirty="0"/>
              <a:t>not caught</a:t>
            </a:r>
          </a:p>
        </p:txBody>
      </p:sp>
    </p:spTree>
    <p:extLst>
      <p:ext uri="{BB962C8B-B14F-4D97-AF65-F5344CB8AC3E}">
        <p14:creationId xmlns:p14="http://schemas.microsoft.com/office/powerpoint/2010/main" val="344050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D835-43E5-406D-BA6D-168052866595}"/>
              </a:ext>
            </a:extLst>
          </p:cNvPr>
          <p:cNvSpPr>
            <a:spLocks noGrp="1"/>
          </p:cNvSpPr>
          <p:nvPr>
            <p:ph type="title"/>
          </p:nvPr>
        </p:nvSpPr>
        <p:spPr/>
        <p:txBody>
          <a:bodyPr/>
          <a:lstStyle/>
          <a:p>
            <a:r>
              <a:rPr lang="en-US" dirty="0" err="1"/>
              <a:t>MultipleCatch</a:t>
            </a:r>
            <a:r>
              <a:rPr lang="en-US" dirty="0"/>
              <a:t> (Predict the output)</a:t>
            </a:r>
          </a:p>
        </p:txBody>
      </p:sp>
      <p:sp>
        <p:nvSpPr>
          <p:cNvPr id="4" name="Rectangle 3">
            <a:extLst>
              <a:ext uri="{FF2B5EF4-FFF2-40B4-BE49-F238E27FC236}">
                <a16:creationId xmlns:a16="http://schemas.microsoft.com/office/drawing/2014/main" id="{2375B723-6216-4E40-B54B-83E8FB5659DA}"/>
              </a:ext>
            </a:extLst>
          </p:cNvPr>
          <p:cNvSpPr/>
          <p:nvPr/>
        </p:nvSpPr>
        <p:spPr>
          <a:xfrm>
            <a:off x="943428" y="1172260"/>
            <a:ext cx="6096000" cy="5078313"/>
          </a:xfrm>
          <a:prstGeom prst="rect">
            <a:avLst/>
          </a:prstGeom>
          <a:ln>
            <a:solidFill>
              <a:srgbClr val="0070C0"/>
            </a:solidFill>
          </a:ln>
        </p:spPr>
        <p:txBody>
          <a:bodyPr>
            <a:spAutoFit/>
          </a:bodyPr>
          <a:lstStyle/>
          <a:p>
            <a:r>
              <a:rPr lang="en-US" dirty="0"/>
              <a:t>class </a:t>
            </a:r>
            <a:r>
              <a:rPr lang="en-US" dirty="0" err="1"/>
              <a:t>MultipleCatch</a:t>
            </a:r>
            <a:endParaRPr lang="en-US" dirty="0"/>
          </a:p>
          <a:p>
            <a:r>
              <a:rPr lang="en-US" dirty="0"/>
              <a:t>{</a:t>
            </a:r>
          </a:p>
          <a:p>
            <a:r>
              <a:rPr lang="en-US" dirty="0"/>
              <a:t>	public static void main(String[] </a:t>
            </a:r>
            <a:r>
              <a:rPr lang="en-US" dirty="0" err="1"/>
              <a:t>args</a:t>
            </a:r>
            <a:r>
              <a:rPr lang="en-US" dirty="0"/>
              <a:t>) </a:t>
            </a:r>
          </a:p>
          <a:p>
            <a:r>
              <a:rPr lang="en-US" dirty="0"/>
              <a:t>	{</a:t>
            </a:r>
          </a:p>
          <a:p>
            <a:r>
              <a:rPr lang="en-US" dirty="0"/>
              <a:t>			try</a:t>
            </a:r>
          </a:p>
          <a:p>
            <a:r>
              <a:rPr lang="en-US" dirty="0"/>
              <a:t>			{</a:t>
            </a:r>
          </a:p>
          <a:p>
            <a:r>
              <a:rPr lang="en-US" dirty="0"/>
              <a:t>				int a = 45 / 0;</a:t>
            </a:r>
          </a:p>
          <a:p>
            <a:r>
              <a:rPr lang="en-US" dirty="0"/>
              <a:t>			}</a:t>
            </a:r>
          </a:p>
          <a:p>
            <a:r>
              <a:rPr lang="en-US" dirty="0"/>
              <a:t>			catch(</a:t>
            </a:r>
            <a:r>
              <a:rPr lang="en-US" dirty="0" err="1"/>
              <a:t>ArithmeticException</a:t>
            </a:r>
            <a:r>
              <a:rPr lang="en-US" dirty="0"/>
              <a:t> e)</a:t>
            </a:r>
          </a:p>
          <a:p>
            <a:r>
              <a:rPr lang="en-US" dirty="0"/>
              <a:t>			{</a:t>
            </a:r>
          </a:p>
          <a:p>
            <a:r>
              <a:rPr lang="en-US" dirty="0"/>
              <a:t>				</a:t>
            </a:r>
            <a:r>
              <a:rPr lang="en-US" dirty="0" err="1"/>
              <a:t>System.out.println</a:t>
            </a:r>
            <a:r>
              <a:rPr lang="en-US" dirty="0"/>
              <a:t>("No divide by 0");</a:t>
            </a:r>
          </a:p>
          <a:p>
            <a:r>
              <a:rPr lang="en-US" dirty="0"/>
              <a:t>			}	</a:t>
            </a:r>
          </a:p>
          <a:p>
            <a:r>
              <a:rPr lang="en-US" dirty="0"/>
              <a:t>			catch(</a:t>
            </a:r>
            <a:r>
              <a:rPr lang="en-US" dirty="0" err="1"/>
              <a:t>ArithmeticException</a:t>
            </a:r>
            <a:r>
              <a:rPr lang="en-US" dirty="0"/>
              <a:t> e)</a:t>
            </a:r>
          </a:p>
          <a:p>
            <a:r>
              <a:rPr lang="en-US" dirty="0"/>
              <a:t>			{</a:t>
            </a:r>
          </a:p>
          <a:p>
            <a:r>
              <a:rPr lang="en-US" dirty="0"/>
              <a:t>				</a:t>
            </a:r>
            <a:r>
              <a:rPr lang="en-US" dirty="0" err="1"/>
              <a:t>System.out.println</a:t>
            </a:r>
            <a:r>
              <a:rPr lang="en-US" dirty="0"/>
              <a:t>("No divide by 0");</a:t>
            </a:r>
          </a:p>
          <a:p>
            <a:r>
              <a:rPr lang="en-US" dirty="0"/>
              <a:t>			}	</a:t>
            </a:r>
          </a:p>
          <a:p>
            <a:r>
              <a:rPr lang="en-US" dirty="0"/>
              <a:t>	}</a:t>
            </a:r>
          </a:p>
          <a:p>
            <a:r>
              <a:rPr lang="en-US" dirty="0"/>
              <a:t>}</a:t>
            </a:r>
          </a:p>
        </p:txBody>
      </p:sp>
      <p:sp>
        <p:nvSpPr>
          <p:cNvPr id="5" name="Rectangle 4">
            <a:extLst>
              <a:ext uri="{FF2B5EF4-FFF2-40B4-BE49-F238E27FC236}">
                <a16:creationId xmlns:a16="http://schemas.microsoft.com/office/drawing/2014/main" id="{797D321E-6C68-4248-AE0B-B9E7E64415B2}"/>
              </a:ext>
            </a:extLst>
          </p:cNvPr>
          <p:cNvSpPr/>
          <p:nvPr/>
        </p:nvSpPr>
        <p:spPr>
          <a:xfrm>
            <a:off x="7097485" y="2407922"/>
            <a:ext cx="4856480" cy="1754326"/>
          </a:xfrm>
          <a:prstGeom prst="rect">
            <a:avLst/>
          </a:prstGeom>
          <a:solidFill>
            <a:srgbClr val="0070C0"/>
          </a:solidFill>
          <a:ln>
            <a:solidFill>
              <a:srgbClr val="0070C0"/>
            </a:solidFill>
          </a:ln>
        </p:spPr>
        <p:txBody>
          <a:bodyPr wrap="square">
            <a:spAutoFit/>
          </a:bodyPr>
          <a:lstStyle/>
          <a:p>
            <a:r>
              <a:rPr lang="en-US" dirty="0">
                <a:solidFill>
                  <a:schemeClr val="bg1"/>
                </a:solidFill>
              </a:rPr>
              <a:t>error: exception </a:t>
            </a:r>
            <a:r>
              <a:rPr lang="en-US" dirty="0" err="1">
                <a:solidFill>
                  <a:schemeClr val="bg1"/>
                </a:solidFill>
              </a:rPr>
              <a:t>ArithmeticException</a:t>
            </a:r>
            <a:r>
              <a:rPr lang="en-US" dirty="0">
                <a:solidFill>
                  <a:schemeClr val="bg1"/>
                </a:solidFill>
              </a:rPr>
              <a:t> has already been caught</a:t>
            </a:r>
          </a:p>
          <a:p>
            <a:r>
              <a:rPr lang="en-US" dirty="0">
                <a:solidFill>
                  <a:schemeClr val="bg1"/>
                </a:solidFill>
              </a:rPr>
              <a:t>                        catch(</a:t>
            </a:r>
            <a:r>
              <a:rPr lang="en-US" dirty="0" err="1">
                <a:solidFill>
                  <a:schemeClr val="bg1"/>
                </a:solidFill>
              </a:rPr>
              <a:t>ArithmeticException</a:t>
            </a:r>
            <a:r>
              <a:rPr lang="en-US" dirty="0">
                <a:solidFill>
                  <a:schemeClr val="bg1"/>
                </a:solidFill>
              </a:rPr>
              <a:t> e)</a:t>
            </a:r>
          </a:p>
          <a:p>
            <a:r>
              <a:rPr lang="en-US" dirty="0">
                <a:solidFill>
                  <a:schemeClr val="bg1"/>
                </a:solidFill>
              </a:rPr>
              <a:t>                        ^</a:t>
            </a:r>
          </a:p>
          <a:p>
            <a:r>
              <a:rPr lang="en-US" dirty="0">
                <a:solidFill>
                  <a:schemeClr val="bg1"/>
                </a:solidFill>
              </a:rPr>
              <a:t>1 error</a:t>
            </a:r>
          </a:p>
          <a:p>
            <a:r>
              <a:rPr lang="en-US" b="1" dirty="0">
                <a:solidFill>
                  <a:schemeClr val="bg1"/>
                </a:solidFill>
              </a:rPr>
              <a:t>multiple catch should not catch same exception</a:t>
            </a:r>
          </a:p>
        </p:txBody>
      </p:sp>
    </p:spTree>
    <p:extLst>
      <p:ext uri="{BB962C8B-B14F-4D97-AF65-F5344CB8AC3E}">
        <p14:creationId xmlns:p14="http://schemas.microsoft.com/office/powerpoint/2010/main" val="30128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8F4B-33FB-4001-AC86-D32E6F88334E}"/>
              </a:ext>
            </a:extLst>
          </p:cNvPr>
          <p:cNvSpPr>
            <a:spLocks noGrp="1"/>
          </p:cNvSpPr>
          <p:nvPr>
            <p:ph type="title"/>
          </p:nvPr>
        </p:nvSpPr>
        <p:spPr/>
        <p:txBody>
          <a:bodyPr/>
          <a:lstStyle/>
          <a:p>
            <a:r>
              <a:rPr lang="en-US" dirty="0"/>
              <a:t>Multiple Catch</a:t>
            </a:r>
          </a:p>
        </p:txBody>
      </p:sp>
      <p:sp>
        <p:nvSpPr>
          <p:cNvPr id="4" name="Rectangle 3">
            <a:extLst>
              <a:ext uri="{FF2B5EF4-FFF2-40B4-BE49-F238E27FC236}">
                <a16:creationId xmlns:a16="http://schemas.microsoft.com/office/drawing/2014/main" id="{2E71A81A-88C4-4878-9B8B-A69D698B12CE}"/>
              </a:ext>
            </a:extLst>
          </p:cNvPr>
          <p:cNvSpPr/>
          <p:nvPr/>
        </p:nvSpPr>
        <p:spPr>
          <a:xfrm>
            <a:off x="1088570" y="1316286"/>
            <a:ext cx="7692571" cy="4801314"/>
          </a:xfrm>
          <a:prstGeom prst="rect">
            <a:avLst/>
          </a:prstGeom>
          <a:ln>
            <a:solidFill>
              <a:srgbClr val="D0026E"/>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class </a:t>
            </a:r>
            <a:r>
              <a:rPr lang="en-US" dirty="0" err="1"/>
              <a:t>MultipleCatch</a:t>
            </a:r>
            <a:endParaRPr lang="en-US" dirty="0"/>
          </a:p>
          <a:p>
            <a:r>
              <a:rPr lang="en-US" dirty="0"/>
              <a:t>{</a:t>
            </a:r>
          </a:p>
          <a:p>
            <a:r>
              <a:rPr lang="en-US" dirty="0"/>
              <a:t>	public static void main(String[] </a:t>
            </a:r>
            <a:r>
              <a:rPr lang="en-US" dirty="0" err="1"/>
              <a:t>args</a:t>
            </a:r>
            <a:r>
              <a:rPr lang="en-US" dirty="0"/>
              <a:t>) 	</a:t>
            </a:r>
          </a:p>
          <a:p>
            <a:r>
              <a:rPr lang="en-US" dirty="0"/>
              <a:t>	{		String a = null;</a:t>
            </a:r>
          </a:p>
          <a:p>
            <a:r>
              <a:rPr lang="en-US" dirty="0"/>
              <a:t>			try	{	</a:t>
            </a:r>
            <a:r>
              <a:rPr lang="en-US" dirty="0" err="1">
                <a:solidFill>
                  <a:srgbClr val="FF6600"/>
                </a:solidFill>
              </a:rPr>
              <a:t>a.length</a:t>
            </a:r>
            <a:r>
              <a:rPr lang="en-US" dirty="0">
                <a:solidFill>
                  <a:srgbClr val="FF6600"/>
                </a:solidFill>
              </a:rPr>
              <a:t>();</a:t>
            </a:r>
            <a:r>
              <a:rPr lang="en-US" dirty="0"/>
              <a:t>	}</a:t>
            </a:r>
          </a:p>
          <a:p>
            <a:endParaRPr lang="en-US" dirty="0"/>
          </a:p>
          <a:p>
            <a:r>
              <a:rPr lang="en-US" dirty="0"/>
              <a:t>			catch(</a:t>
            </a:r>
            <a:r>
              <a:rPr lang="en-US" dirty="0" err="1"/>
              <a:t>ArrayIndexOutOfBoundsException</a:t>
            </a:r>
            <a:r>
              <a:rPr lang="en-US" dirty="0"/>
              <a:t> e)</a:t>
            </a:r>
          </a:p>
          <a:p>
            <a:r>
              <a:rPr lang="en-US" dirty="0"/>
              <a:t>			{</a:t>
            </a:r>
          </a:p>
          <a:p>
            <a:r>
              <a:rPr lang="en-US" dirty="0"/>
              <a:t>				</a:t>
            </a:r>
            <a:r>
              <a:rPr lang="en-US" dirty="0" err="1"/>
              <a:t>System.out.println</a:t>
            </a:r>
            <a:r>
              <a:rPr lang="en-US" dirty="0"/>
              <a:t>("Try to access invalid index");</a:t>
            </a:r>
          </a:p>
          <a:p>
            <a:r>
              <a:rPr lang="en-US" dirty="0"/>
              <a:t>			}</a:t>
            </a:r>
          </a:p>
          <a:p>
            <a:r>
              <a:rPr lang="en-US" dirty="0"/>
              <a:t>			catch(</a:t>
            </a:r>
            <a:r>
              <a:rPr lang="en-US" dirty="0" err="1"/>
              <a:t>ArithmeticException</a:t>
            </a:r>
            <a:r>
              <a:rPr lang="en-US" dirty="0"/>
              <a:t> e)</a:t>
            </a:r>
          </a:p>
          <a:p>
            <a:r>
              <a:rPr lang="en-US" dirty="0"/>
              <a:t>			{</a:t>
            </a:r>
          </a:p>
          <a:p>
            <a:r>
              <a:rPr lang="en-US" dirty="0"/>
              <a:t>				</a:t>
            </a:r>
            <a:r>
              <a:rPr lang="en-US" dirty="0" err="1"/>
              <a:t>System.out.println</a:t>
            </a:r>
            <a:r>
              <a:rPr lang="en-US" dirty="0"/>
              <a:t>("No divide by 0");</a:t>
            </a:r>
          </a:p>
          <a:p>
            <a:r>
              <a:rPr lang="en-US" dirty="0"/>
              <a:t>			}</a:t>
            </a:r>
          </a:p>
          <a:p>
            <a:r>
              <a:rPr lang="en-US" dirty="0"/>
              <a:t>			catch(Exception e) 	{ </a:t>
            </a:r>
            <a:r>
              <a:rPr lang="en-US" dirty="0" err="1"/>
              <a:t>System.out.println</a:t>
            </a:r>
            <a:r>
              <a:rPr lang="en-US" dirty="0"/>
              <a:t>(" Exception "); }	</a:t>
            </a:r>
          </a:p>
          <a:p>
            <a:r>
              <a:rPr lang="en-US" dirty="0"/>
              <a:t>	}</a:t>
            </a:r>
          </a:p>
          <a:p>
            <a:r>
              <a:rPr lang="en-US" dirty="0"/>
              <a:t>}</a:t>
            </a:r>
          </a:p>
        </p:txBody>
      </p:sp>
      <p:sp>
        <p:nvSpPr>
          <p:cNvPr id="5" name="Rectangle 4">
            <a:extLst>
              <a:ext uri="{FF2B5EF4-FFF2-40B4-BE49-F238E27FC236}">
                <a16:creationId xmlns:a16="http://schemas.microsoft.com/office/drawing/2014/main" id="{1CE3BB10-4826-4C3A-B03F-5878741848BA}"/>
              </a:ext>
            </a:extLst>
          </p:cNvPr>
          <p:cNvSpPr/>
          <p:nvPr/>
        </p:nvSpPr>
        <p:spPr>
          <a:xfrm>
            <a:off x="9189949" y="3088697"/>
            <a:ext cx="2874569" cy="2554545"/>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en-US" sz="2000" dirty="0"/>
              <a:t>Output:</a:t>
            </a:r>
          </a:p>
          <a:p>
            <a:r>
              <a:rPr lang="en-US" sz="2000" dirty="0"/>
              <a:t>Exception</a:t>
            </a:r>
          </a:p>
          <a:p>
            <a:endParaRPr lang="en-US" sz="2000" dirty="0"/>
          </a:p>
          <a:p>
            <a:r>
              <a:rPr lang="en-US" sz="2000" dirty="0"/>
              <a:t>catch block does not have</a:t>
            </a:r>
          </a:p>
          <a:p>
            <a:r>
              <a:rPr lang="en-US" sz="2000" dirty="0"/>
              <a:t>matching exception, so </a:t>
            </a:r>
          </a:p>
          <a:p>
            <a:r>
              <a:rPr lang="en-US" sz="2000" dirty="0"/>
              <a:t>the base class of all </a:t>
            </a:r>
          </a:p>
          <a:p>
            <a:r>
              <a:rPr lang="en-US" sz="2000" dirty="0"/>
              <a:t>exception catch block is </a:t>
            </a:r>
          </a:p>
          <a:p>
            <a:r>
              <a:rPr lang="en-US" sz="2000" dirty="0"/>
              <a:t>caught.</a:t>
            </a:r>
          </a:p>
        </p:txBody>
      </p:sp>
    </p:spTree>
    <p:extLst>
      <p:ext uri="{BB962C8B-B14F-4D97-AF65-F5344CB8AC3E}">
        <p14:creationId xmlns:p14="http://schemas.microsoft.com/office/powerpoint/2010/main" val="65088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8F4B-33FB-4001-AC86-D32E6F88334E}"/>
              </a:ext>
            </a:extLst>
          </p:cNvPr>
          <p:cNvSpPr>
            <a:spLocks noGrp="1"/>
          </p:cNvSpPr>
          <p:nvPr>
            <p:ph type="title"/>
          </p:nvPr>
        </p:nvSpPr>
        <p:spPr/>
        <p:txBody>
          <a:bodyPr/>
          <a:lstStyle/>
          <a:p>
            <a:r>
              <a:rPr lang="en-US" dirty="0"/>
              <a:t>Multiple Catch(Predict the output)</a:t>
            </a:r>
          </a:p>
        </p:txBody>
      </p:sp>
      <p:sp>
        <p:nvSpPr>
          <p:cNvPr id="4" name="Rectangle 3">
            <a:extLst>
              <a:ext uri="{FF2B5EF4-FFF2-40B4-BE49-F238E27FC236}">
                <a16:creationId xmlns:a16="http://schemas.microsoft.com/office/drawing/2014/main" id="{2E71A81A-88C4-4878-9B8B-A69D698B12CE}"/>
              </a:ext>
            </a:extLst>
          </p:cNvPr>
          <p:cNvSpPr/>
          <p:nvPr/>
        </p:nvSpPr>
        <p:spPr>
          <a:xfrm>
            <a:off x="1852021" y="1184855"/>
            <a:ext cx="7692571" cy="5078313"/>
          </a:xfrm>
          <a:prstGeom prst="rect">
            <a:avLst/>
          </a:prstGeom>
          <a:ln>
            <a:solidFill>
              <a:srgbClr val="D0026E"/>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class </a:t>
            </a:r>
            <a:r>
              <a:rPr lang="en-US" dirty="0" err="1"/>
              <a:t>MultipleCatch</a:t>
            </a:r>
            <a:endParaRPr lang="en-US" dirty="0"/>
          </a:p>
          <a:p>
            <a:r>
              <a:rPr lang="en-US" dirty="0"/>
              <a:t>{</a:t>
            </a:r>
          </a:p>
          <a:p>
            <a:r>
              <a:rPr lang="en-US" dirty="0"/>
              <a:t>	public static void main(String[] </a:t>
            </a:r>
            <a:r>
              <a:rPr lang="en-US" dirty="0" err="1"/>
              <a:t>args</a:t>
            </a:r>
            <a:r>
              <a:rPr lang="en-US" dirty="0"/>
              <a:t>) 	</a:t>
            </a:r>
          </a:p>
          <a:p>
            <a:r>
              <a:rPr lang="en-US" dirty="0"/>
              <a:t>	{</a:t>
            </a:r>
          </a:p>
          <a:p>
            <a:r>
              <a:rPr lang="en-US" dirty="0"/>
              <a:t>			try	{	</a:t>
            </a:r>
            <a:r>
              <a:rPr lang="en-US" dirty="0">
                <a:solidFill>
                  <a:srgbClr val="FF6600"/>
                </a:solidFill>
              </a:rPr>
              <a:t>int a = 45 / 0;</a:t>
            </a:r>
            <a:r>
              <a:rPr lang="en-US" dirty="0"/>
              <a:t>	}</a:t>
            </a:r>
          </a:p>
          <a:p>
            <a:endParaRPr lang="en-US" dirty="0"/>
          </a:p>
          <a:p>
            <a:r>
              <a:rPr lang="en-US" dirty="0"/>
              <a:t>			catch(Exception e) 	{ </a:t>
            </a:r>
            <a:r>
              <a:rPr lang="en-US" dirty="0" err="1"/>
              <a:t>System.out.println</a:t>
            </a:r>
            <a:r>
              <a:rPr lang="en-US" dirty="0"/>
              <a:t>("Outer try </a:t>
            </a:r>
            <a:r>
              <a:rPr lang="en-US" dirty="0" err="1"/>
              <a:t>exceuted</a:t>
            </a:r>
            <a:r>
              <a:rPr lang="en-US" dirty="0"/>
              <a:t>"); }	</a:t>
            </a:r>
          </a:p>
          <a:p>
            <a:endParaRPr lang="en-US" dirty="0"/>
          </a:p>
          <a:p>
            <a:r>
              <a:rPr lang="en-US" dirty="0"/>
              <a:t>			catch(</a:t>
            </a:r>
            <a:r>
              <a:rPr lang="en-US" dirty="0" err="1"/>
              <a:t>ArrayIndexOutOfBoundsException</a:t>
            </a:r>
            <a:r>
              <a:rPr lang="en-US" dirty="0"/>
              <a:t> e)</a:t>
            </a:r>
          </a:p>
          <a:p>
            <a:r>
              <a:rPr lang="en-US" dirty="0"/>
              <a:t>			{</a:t>
            </a:r>
          </a:p>
          <a:p>
            <a:r>
              <a:rPr lang="en-US" dirty="0"/>
              <a:t>				</a:t>
            </a:r>
            <a:r>
              <a:rPr lang="en-US" dirty="0" err="1"/>
              <a:t>System.out.println</a:t>
            </a:r>
            <a:r>
              <a:rPr lang="en-US" dirty="0"/>
              <a:t>("Try to access invalid index");</a:t>
            </a:r>
          </a:p>
          <a:p>
            <a:r>
              <a:rPr lang="en-US" dirty="0"/>
              <a:t>			}</a:t>
            </a:r>
          </a:p>
          <a:p>
            <a:r>
              <a:rPr lang="en-US" dirty="0"/>
              <a:t>			catch(</a:t>
            </a:r>
            <a:r>
              <a:rPr lang="en-US" dirty="0" err="1"/>
              <a:t>ArithmeticException</a:t>
            </a:r>
            <a:r>
              <a:rPr lang="en-US" dirty="0"/>
              <a:t> e)</a:t>
            </a:r>
          </a:p>
          <a:p>
            <a:r>
              <a:rPr lang="en-US" dirty="0"/>
              <a:t>			{</a:t>
            </a:r>
          </a:p>
          <a:p>
            <a:r>
              <a:rPr lang="en-US" dirty="0"/>
              <a:t>				</a:t>
            </a:r>
            <a:r>
              <a:rPr lang="en-US" dirty="0" err="1"/>
              <a:t>System.out.println</a:t>
            </a:r>
            <a:r>
              <a:rPr lang="en-US" dirty="0"/>
              <a:t>("No divide by 0");</a:t>
            </a:r>
          </a:p>
          <a:p>
            <a:r>
              <a:rPr lang="en-US" dirty="0"/>
              <a:t>			}</a:t>
            </a:r>
          </a:p>
          <a:p>
            <a:r>
              <a:rPr lang="en-US" dirty="0"/>
              <a:t>	}</a:t>
            </a:r>
          </a:p>
          <a:p>
            <a:r>
              <a:rPr lang="en-US" dirty="0"/>
              <a:t>}</a:t>
            </a:r>
          </a:p>
        </p:txBody>
      </p:sp>
    </p:spTree>
    <p:extLst>
      <p:ext uri="{BB962C8B-B14F-4D97-AF65-F5344CB8AC3E}">
        <p14:creationId xmlns:p14="http://schemas.microsoft.com/office/powerpoint/2010/main" val="218659067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B11DE-4C4C-4EB0-8A26-8E2356B373AB}"/>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85BD07EE-168C-4EFF-ABD5-89862028EE26}"/>
              </a:ext>
            </a:extLst>
          </p:cNvPr>
          <p:cNvSpPr/>
          <p:nvPr/>
        </p:nvSpPr>
        <p:spPr>
          <a:xfrm>
            <a:off x="2062480" y="1576572"/>
            <a:ext cx="8128000" cy="2862322"/>
          </a:xfrm>
          <a:prstGeom prst="rect">
            <a:avLst/>
          </a:prstGeom>
          <a:ln/>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000" dirty="0"/>
              <a:t>Compile time error</a:t>
            </a:r>
          </a:p>
          <a:p>
            <a:endParaRPr lang="en-US" sz="2000" dirty="0"/>
          </a:p>
          <a:p>
            <a:r>
              <a:rPr lang="en-US" sz="2000" dirty="0"/>
              <a:t>error: exception </a:t>
            </a:r>
            <a:r>
              <a:rPr lang="en-US" sz="2000" dirty="0" err="1"/>
              <a:t>ArrayIndexOutOfBoundsException</a:t>
            </a:r>
            <a:r>
              <a:rPr lang="en-US" sz="2000" dirty="0"/>
              <a:t> has already been caught</a:t>
            </a:r>
          </a:p>
          <a:p>
            <a:r>
              <a:rPr lang="en-US" sz="2000" dirty="0"/>
              <a:t>                        catch(</a:t>
            </a:r>
            <a:r>
              <a:rPr lang="en-US" sz="2000" dirty="0" err="1"/>
              <a:t>ArrayIndexOutOfBoundsException</a:t>
            </a:r>
            <a:r>
              <a:rPr lang="en-US" sz="2000" dirty="0"/>
              <a:t> e)</a:t>
            </a:r>
          </a:p>
          <a:p>
            <a:r>
              <a:rPr lang="en-US" sz="2000" dirty="0"/>
              <a:t>                        ^</a:t>
            </a:r>
          </a:p>
          <a:p>
            <a:r>
              <a:rPr lang="en-US" sz="2000" dirty="0"/>
              <a:t>error: exception </a:t>
            </a:r>
            <a:r>
              <a:rPr lang="en-US" sz="2000" dirty="0" err="1"/>
              <a:t>ArithmeticException</a:t>
            </a:r>
            <a:r>
              <a:rPr lang="en-US" sz="2000" dirty="0"/>
              <a:t> has already been caught</a:t>
            </a:r>
          </a:p>
          <a:p>
            <a:r>
              <a:rPr lang="en-US" sz="2000" dirty="0"/>
              <a:t>                        catch(</a:t>
            </a:r>
            <a:r>
              <a:rPr lang="en-US" sz="2000" dirty="0" err="1"/>
              <a:t>ArithmeticException</a:t>
            </a:r>
            <a:r>
              <a:rPr lang="en-US" sz="2000" dirty="0"/>
              <a:t> e)</a:t>
            </a:r>
          </a:p>
          <a:p>
            <a:r>
              <a:rPr lang="en-US" sz="2000" dirty="0"/>
              <a:t>		      ^</a:t>
            </a:r>
          </a:p>
          <a:p>
            <a:r>
              <a:rPr lang="en-US" sz="2000" dirty="0"/>
              <a:t>2 error</a:t>
            </a:r>
          </a:p>
        </p:txBody>
      </p:sp>
      <p:sp>
        <p:nvSpPr>
          <p:cNvPr id="5" name="Rectangle 4">
            <a:extLst>
              <a:ext uri="{FF2B5EF4-FFF2-40B4-BE49-F238E27FC236}">
                <a16:creationId xmlns:a16="http://schemas.microsoft.com/office/drawing/2014/main" id="{6BD16ADB-277C-4A2E-AFD8-973CE1DDC607}"/>
              </a:ext>
            </a:extLst>
          </p:cNvPr>
          <p:cNvSpPr/>
          <p:nvPr/>
        </p:nvSpPr>
        <p:spPr>
          <a:xfrm>
            <a:off x="1950991" y="4916895"/>
            <a:ext cx="8355877" cy="400110"/>
          </a:xfrm>
          <a:prstGeom prst="rect">
            <a:avLst/>
          </a:prstGeom>
        </p:spPr>
        <p:txBody>
          <a:bodyPr wrap="none">
            <a:spAutoFit/>
          </a:bodyPr>
          <a:lstStyle/>
          <a:p>
            <a:r>
              <a:rPr lang="en-US" sz="2000" dirty="0">
                <a:solidFill>
                  <a:srgbClr val="000000"/>
                </a:solidFill>
                <a:latin typeface="verdana" panose="020B0604030504040204" pitchFamily="34" charset="0"/>
              </a:rPr>
              <a:t>multiple catch block without maintaining the order of exception</a:t>
            </a:r>
            <a:endParaRPr lang="en-US" sz="2000" dirty="0"/>
          </a:p>
        </p:txBody>
      </p:sp>
    </p:spTree>
    <p:extLst>
      <p:ext uri="{BB962C8B-B14F-4D97-AF65-F5344CB8AC3E}">
        <p14:creationId xmlns:p14="http://schemas.microsoft.com/office/powerpoint/2010/main" val="315225455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953F2-38BC-4BEE-AEA0-5A97DE55A037}"/>
              </a:ext>
            </a:extLst>
          </p:cNvPr>
          <p:cNvSpPr>
            <a:spLocks noGrp="1"/>
          </p:cNvSpPr>
          <p:nvPr>
            <p:ph type="title"/>
          </p:nvPr>
        </p:nvSpPr>
        <p:spPr/>
        <p:txBody>
          <a:bodyPr/>
          <a:lstStyle/>
          <a:p>
            <a:r>
              <a:rPr lang="en-US" b="1" dirty="0"/>
              <a:t>Exception Handling Methods</a:t>
            </a:r>
            <a:endParaRPr lang="en-US" dirty="0"/>
          </a:p>
        </p:txBody>
      </p:sp>
      <p:graphicFrame>
        <p:nvGraphicFramePr>
          <p:cNvPr id="4" name="Content Placeholder 3">
            <a:extLst>
              <a:ext uri="{FF2B5EF4-FFF2-40B4-BE49-F238E27FC236}">
                <a16:creationId xmlns:a16="http://schemas.microsoft.com/office/drawing/2014/main" id="{E60867A1-574B-410C-A864-CD2F66BBED38}"/>
              </a:ext>
            </a:extLst>
          </p:cNvPr>
          <p:cNvGraphicFramePr>
            <a:graphicFrameLocks noGrp="1"/>
          </p:cNvGraphicFramePr>
          <p:nvPr>
            <p:ph idx="1"/>
            <p:extLst>
              <p:ext uri="{D42A27DB-BD31-4B8C-83A1-F6EECF244321}">
                <p14:modId xmlns:p14="http://schemas.microsoft.com/office/powerpoint/2010/main" val="209382940"/>
              </p:ext>
            </p:extLst>
          </p:nvPr>
        </p:nvGraphicFramePr>
        <p:xfrm>
          <a:off x="-398008" y="1239838"/>
          <a:ext cx="4781323" cy="5060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4">
            <a:extLst>
              <a:ext uri="{FF2B5EF4-FFF2-40B4-BE49-F238E27FC236}">
                <a16:creationId xmlns:a16="http://schemas.microsoft.com/office/drawing/2014/main" id="{2AAD34C3-31BE-4C9B-BF2C-4F9DB22A8563}"/>
              </a:ext>
            </a:extLst>
          </p:cNvPr>
          <p:cNvSpPr/>
          <p:nvPr/>
        </p:nvSpPr>
        <p:spPr>
          <a:xfrm rot="5400000">
            <a:off x="4785448" y="-134756"/>
            <a:ext cx="5060949" cy="7810139"/>
          </a:xfrm>
          <a:prstGeom prst="wedgeRectCallout">
            <a:avLst>
              <a:gd name="adj1" fmla="val 124"/>
              <a:gd name="adj2" fmla="val 5771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75DF0E0-4E64-4686-A073-2F4BF1AAE167}"/>
              </a:ext>
            </a:extLst>
          </p:cNvPr>
          <p:cNvSpPr txBox="1"/>
          <p:nvPr/>
        </p:nvSpPr>
        <p:spPr>
          <a:xfrm>
            <a:off x="3476169" y="1253697"/>
            <a:ext cx="7679509" cy="2677656"/>
          </a:xfrm>
          <a:prstGeom prst="rect">
            <a:avLst/>
          </a:prstGeom>
          <a:noFill/>
        </p:spPr>
        <p:txBody>
          <a:bodyPr wrap="square" rtlCol="0">
            <a:spAutoFit/>
          </a:bodyPr>
          <a:lstStyle/>
          <a:p>
            <a:pPr marL="342900" indent="-342900" algn="just">
              <a:buFont typeface="Wingdings" panose="05000000000000000000" pitchFamily="2" charset="2"/>
              <a:buChar char="v"/>
            </a:pPr>
            <a:r>
              <a:rPr lang="en-US" sz="2400" dirty="0">
                <a:solidFill>
                  <a:srgbClr val="FF3300"/>
                </a:solidFill>
              </a:rPr>
              <a:t>Finally block is used to execute important code such as closing DB connection, IO stream etc.</a:t>
            </a:r>
          </a:p>
          <a:p>
            <a:pPr marL="342900" indent="-342900" algn="just">
              <a:buFont typeface="Wingdings" panose="05000000000000000000" pitchFamily="2" charset="2"/>
              <a:buChar char="v"/>
            </a:pPr>
            <a:endParaRPr lang="en-US" sz="2400" dirty="0">
              <a:solidFill>
                <a:srgbClr val="FF3300"/>
              </a:solidFill>
            </a:endParaRPr>
          </a:p>
          <a:p>
            <a:pPr marL="342900" indent="-342900" algn="just">
              <a:buFont typeface="Wingdings" panose="05000000000000000000" pitchFamily="2" charset="2"/>
              <a:buChar char="v"/>
            </a:pPr>
            <a:r>
              <a:rPr lang="en-US" sz="2400" dirty="0">
                <a:solidFill>
                  <a:srgbClr val="FF3300"/>
                </a:solidFill>
              </a:rPr>
              <a:t>Finally block statement will always execute, either an exception occurs in the try block or not</a:t>
            </a:r>
          </a:p>
          <a:p>
            <a:pPr marL="342900" indent="-342900" algn="just">
              <a:buFont typeface="Wingdings" panose="05000000000000000000" pitchFamily="2" charset="2"/>
              <a:buChar char="v"/>
            </a:pPr>
            <a:endParaRPr lang="en-US" sz="2400" dirty="0">
              <a:solidFill>
                <a:srgbClr val="FF3300"/>
              </a:solidFill>
            </a:endParaRPr>
          </a:p>
          <a:p>
            <a:pPr marL="342900" indent="-342900" algn="just">
              <a:buFont typeface="Wingdings" panose="05000000000000000000" pitchFamily="2" charset="2"/>
              <a:buChar char="v"/>
            </a:pPr>
            <a:r>
              <a:rPr lang="en-US" sz="2400" dirty="0">
                <a:solidFill>
                  <a:srgbClr val="FF3300"/>
                </a:solidFill>
              </a:rPr>
              <a:t>Finally block follows try or catch block.</a:t>
            </a:r>
          </a:p>
        </p:txBody>
      </p:sp>
    </p:spTree>
    <p:extLst>
      <p:ext uri="{BB962C8B-B14F-4D97-AF65-F5344CB8AC3E}">
        <p14:creationId xmlns:p14="http://schemas.microsoft.com/office/powerpoint/2010/main" val="37651714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EC64-C470-493C-88CE-5D282A00DEA9}"/>
              </a:ext>
            </a:extLst>
          </p:cNvPr>
          <p:cNvSpPr>
            <a:spLocks noGrp="1"/>
          </p:cNvSpPr>
          <p:nvPr>
            <p:ph type="title"/>
          </p:nvPr>
        </p:nvSpPr>
        <p:spPr>
          <a:xfrm>
            <a:off x="1143347" y="199167"/>
            <a:ext cx="10058400" cy="869966"/>
          </a:xfrm>
        </p:spPr>
        <p:txBody>
          <a:bodyPr/>
          <a:lstStyle/>
          <a:p>
            <a:r>
              <a:rPr lang="en-US" dirty="0"/>
              <a:t>Finally Block</a:t>
            </a:r>
          </a:p>
        </p:txBody>
      </p:sp>
      <p:grpSp>
        <p:nvGrpSpPr>
          <p:cNvPr id="36" name="Group 35">
            <a:extLst>
              <a:ext uri="{FF2B5EF4-FFF2-40B4-BE49-F238E27FC236}">
                <a16:creationId xmlns:a16="http://schemas.microsoft.com/office/drawing/2014/main" id="{AFA53DB5-0859-4927-A6D0-DA7BDB354226}"/>
              </a:ext>
            </a:extLst>
          </p:cNvPr>
          <p:cNvGrpSpPr/>
          <p:nvPr/>
        </p:nvGrpSpPr>
        <p:grpSpPr>
          <a:xfrm>
            <a:off x="4933255" y="392546"/>
            <a:ext cx="4247030" cy="6072908"/>
            <a:chOff x="4831655" y="567868"/>
            <a:chExt cx="4247030" cy="6072908"/>
          </a:xfrm>
        </p:grpSpPr>
        <p:sp>
          <p:nvSpPr>
            <p:cNvPr id="4" name="Rectangle: Rounded Corners 3">
              <a:extLst>
                <a:ext uri="{FF2B5EF4-FFF2-40B4-BE49-F238E27FC236}">
                  <a16:creationId xmlns:a16="http://schemas.microsoft.com/office/drawing/2014/main" id="{12E49521-0703-4F1A-AEF8-874B9902D69C}"/>
                </a:ext>
              </a:extLst>
            </p:cNvPr>
            <p:cNvSpPr/>
            <p:nvPr/>
          </p:nvSpPr>
          <p:spPr>
            <a:xfrm>
              <a:off x="4831655" y="567868"/>
              <a:ext cx="2184542" cy="530703"/>
            </a:xfrm>
            <a:prstGeom prst="roundRect">
              <a:avLst/>
            </a:prstGeom>
            <a:solidFill>
              <a:srgbClr val="D620C9"/>
            </a:solidFill>
            <a:ln>
              <a:solidFill>
                <a:srgbClr val="D620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Program</a:t>
              </a:r>
            </a:p>
          </p:txBody>
        </p:sp>
        <p:sp>
          <p:nvSpPr>
            <p:cNvPr id="5" name="Diamond 4">
              <a:extLst>
                <a:ext uri="{FF2B5EF4-FFF2-40B4-BE49-F238E27FC236}">
                  <a16:creationId xmlns:a16="http://schemas.microsoft.com/office/drawing/2014/main" id="{644AE3B3-407F-4872-962D-790B81065F48}"/>
                </a:ext>
              </a:extLst>
            </p:cNvPr>
            <p:cNvSpPr/>
            <p:nvPr/>
          </p:nvSpPr>
          <p:spPr>
            <a:xfrm>
              <a:off x="5040654" y="1764280"/>
              <a:ext cx="1766545" cy="1762691"/>
            </a:xfrm>
            <a:prstGeom prst="diamon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TRY Block</a:t>
              </a:r>
            </a:p>
          </p:txBody>
        </p:sp>
        <p:sp>
          <p:nvSpPr>
            <p:cNvPr id="6" name="Diamond 5">
              <a:extLst>
                <a:ext uri="{FF2B5EF4-FFF2-40B4-BE49-F238E27FC236}">
                  <a16:creationId xmlns:a16="http://schemas.microsoft.com/office/drawing/2014/main" id="{56FDF207-1007-4C21-8AAE-49942CE2528B}"/>
                </a:ext>
              </a:extLst>
            </p:cNvPr>
            <p:cNvSpPr/>
            <p:nvPr/>
          </p:nvSpPr>
          <p:spPr>
            <a:xfrm>
              <a:off x="7312140" y="3526971"/>
              <a:ext cx="1766545" cy="1762691"/>
            </a:xfrm>
            <a:prstGeom prst="diamon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a:t>Catch Block</a:t>
              </a:r>
            </a:p>
          </p:txBody>
        </p:sp>
        <p:sp>
          <p:nvSpPr>
            <p:cNvPr id="7" name="Rectangle: Rounded Corners 6">
              <a:extLst>
                <a:ext uri="{FF2B5EF4-FFF2-40B4-BE49-F238E27FC236}">
                  <a16:creationId xmlns:a16="http://schemas.microsoft.com/office/drawing/2014/main" id="{5B4EB70A-CE33-4653-BED0-C3058B5C6E1D}"/>
                </a:ext>
              </a:extLst>
            </p:cNvPr>
            <p:cNvSpPr/>
            <p:nvPr/>
          </p:nvSpPr>
          <p:spPr>
            <a:xfrm>
              <a:off x="4831655" y="5759429"/>
              <a:ext cx="2184542" cy="88134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400" dirty="0"/>
                <a:t>Execute</a:t>
              </a:r>
            </a:p>
            <a:p>
              <a:pPr algn="ctr"/>
              <a:r>
                <a:rPr lang="en-US" sz="2400" dirty="0"/>
                <a:t>Finally Block</a:t>
              </a:r>
            </a:p>
          </p:txBody>
        </p:sp>
        <p:cxnSp>
          <p:nvCxnSpPr>
            <p:cNvPr id="9" name="Straight Arrow Connector 8">
              <a:extLst>
                <a:ext uri="{FF2B5EF4-FFF2-40B4-BE49-F238E27FC236}">
                  <a16:creationId xmlns:a16="http://schemas.microsoft.com/office/drawing/2014/main" id="{A62DA71F-A08E-4752-A836-3037A2EEA00A}"/>
                </a:ext>
              </a:extLst>
            </p:cNvPr>
            <p:cNvCxnSpPr>
              <a:cxnSpLocks/>
              <a:stCxn id="4" idx="2"/>
              <a:endCxn id="5" idx="0"/>
            </p:cNvCxnSpPr>
            <p:nvPr/>
          </p:nvCxnSpPr>
          <p:spPr>
            <a:xfrm>
              <a:off x="5923926" y="1098571"/>
              <a:ext cx="1" cy="6657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4742B46-C1A9-407D-B9CA-8EB5A9DBC1C4}"/>
                </a:ext>
              </a:extLst>
            </p:cNvPr>
            <p:cNvCxnSpPr>
              <a:cxnSpLocks/>
              <a:stCxn id="5" idx="2"/>
              <a:endCxn id="7" idx="0"/>
            </p:cNvCxnSpPr>
            <p:nvPr/>
          </p:nvCxnSpPr>
          <p:spPr>
            <a:xfrm flipH="1">
              <a:off x="5923926" y="3526971"/>
              <a:ext cx="1" cy="2232458"/>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5B69925-6627-443E-978B-7B14A37BA1E6}"/>
                </a:ext>
              </a:extLst>
            </p:cNvPr>
            <p:cNvCxnSpPr>
              <a:stCxn id="5" idx="3"/>
              <a:endCxn id="6" idx="0"/>
            </p:cNvCxnSpPr>
            <p:nvPr/>
          </p:nvCxnSpPr>
          <p:spPr>
            <a:xfrm>
              <a:off x="6807199" y="2645626"/>
              <a:ext cx="1388214" cy="881345"/>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D0D6171-B915-4D79-9B1C-8AEA9A8FFBA0}"/>
                </a:ext>
              </a:extLst>
            </p:cNvPr>
            <p:cNvCxnSpPr>
              <a:cxnSpLocks/>
              <a:stCxn id="6" idx="2"/>
              <a:endCxn id="7" idx="3"/>
            </p:cNvCxnSpPr>
            <p:nvPr/>
          </p:nvCxnSpPr>
          <p:spPr>
            <a:xfrm rot="5400000">
              <a:off x="7150585" y="5155274"/>
              <a:ext cx="910441" cy="1179216"/>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2210A3CA-0F1A-42DE-B782-101D442BE70B}"/>
                </a:ext>
              </a:extLst>
            </p:cNvPr>
            <p:cNvCxnSpPr>
              <a:stCxn id="6" idx="1"/>
            </p:cNvCxnSpPr>
            <p:nvPr/>
          </p:nvCxnSpPr>
          <p:spPr>
            <a:xfrm rot="10800000" flipV="1">
              <a:off x="6415314" y="4408317"/>
              <a:ext cx="896826" cy="1351112"/>
            </a:xfrm>
            <a:prstGeom prst="bentConnector2">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7ADBA47-C4CF-458C-8406-C0355B6996F4}"/>
                </a:ext>
              </a:extLst>
            </p:cNvPr>
            <p:cNvSpPr txBox="1"/>
            <p:nvPr/>
          </p:nvSpPr>
          <p:spPr>
            <a:xfrm>
              <a:off x="7189284" y="2452776"/>
              <a:ext cx="512641" cy="369332"/>
            </a:xfrm>
            <a:prstGeom prst="rect">
              <a:avLst/>
            </a:prstGeom>
            <a:solidFill>
              <a:srgbClr val="00B050"/>
            </a:solidFill>
          </p:spPr>
          <p:txBody>
            <a:bodyPr wrap="none" rtlCol="0">
              <a:spAutoFit/>
            </a:bodyPr>
            <a:lstStyle/>
            <a:p>
              <a:r>
                <a:rPr lang="en-US" dirty="0">
                  <a:solidFill>
                    <a:schemeClr val="bg1"/>
                  </a:solidFill>
                </a:rPr>
                <a:t>YES</a:t>
              </a:r>
            </a:p>
          </p:txBody>
        </p:sp>
        <p:sp>
          <p:nvSpPr>
            <p:cNvPr id="27" name="TextBox 26">
              <a:extLst>
                <a:ext uri="{FF2B5EF4-FFF2-40B4-BE49-F238E27FC236}">
                  <a16:creationId xmlns:a16="http://schemas.microsoft.com/office/drawing/2014/main" id="{A8091459-79BB-49F8-8741-E8F819DA12D9}"/>
                </a:ext>
              </a:extLst>
            </p:cNvPr>
            <p:cNvSpPr txBox="1"/>
            <p:nvPr/>
          </p:nvSpPr>
          <p:spPr>
            <a:xfrm>
              <a:off x="7939092" y="5466771"/>
              <a:ext cx="512641" cy="369332"/>
            </a:xfrm>
            <a:prstGeom prst="rect">
              <a:avLst/>
            </a:prstGeom>
            <a:solidFill>
              <a:srgbClr val="00B050"/>
            </a:solidFill>
          </p:spPr>
          <p:txBody>
            <a:bodyPr wrap="none" rtlCol="0">
              <a:spAutoFit/>
            </a:bodyPr>
            <a:lstStyle/>
            <a:p>
              <a:r>
                <a:rPr lang="en-US" dirty="0">
                  <a:solidFill>
                    <a:schemeClr val="bg1"/>
                  </a:solidFill>
                </a:rPr>
                <a:t>YES</a:t>
              </a:r>
            </a:p>
          </p:txBody>
        </p:sp>
        <p:sp>
          <p:nvSpPr>
            <p:cNvPr id="28" name="TextBox 27">
              <a:extLst>
                <a:ext uri="{FF2B5EF4-FFF2-40B4-BE49-F238E27FC236}">
                  <a16:creationId xmlns:a16="http://schemas.microsoft.com/office/drawing/2014/main" id="{CC71F5D3-5BFE-4E75-B251-049923383FC1}"/>
                </a:ext>
              </a:extLst>
            </p:cNvPr>
            <p:cNvSpPr txBox="1"/>
            <p:nvPr/>
          </p:nvSpPr>
          <p:spPr>
            <a:xfrm>
              <a:off x="6172547" y="4859395"/>
              <a:ext cx="486030" cy="369332"/>
            </a:xfrm>
            <a:prstGeom prst="rect">
              <a:avLst/>
            </a:prstGeom>
            <a:solidFill>
              <a:srgbClr val="FF3300"/>
            </a:solidFill>
          </p:spPr>
          <p:txBody>
            <a:bodyPr wrap="none" rtlCol="0">
              <a:spAutoFit/>
            </a:bodyPr>
            <a:lstStyle/>
            <a:p>
              <a:r>
                <a:rPr lang="en-US" dirty="0">
                  <a:solidFill>
                    <a:schemeClr val="bg1"/>
                  </a:solidFill>
                </a:rPr>
                <a:t>NO</a:t>
              </a:r>
            </a:p>
          </p:txBody>
        </p:sp>
        <p:sp>
          <p:nvSpPr>
            <p:cNvPr id="29" name="TextBox 28">
              <a:extLst>
                <a:ext uri="{FF2B5EF4-FFF2-40B4-BE49-F238E27FC236}">
                  <a16:creationId xmlns:a16="http://schemas.microsoft.com/office/drawing/2014/main" id="{057E0A97-FC3B-4C37-A451-7F92D40AC2E6}"/>
                </a:ext>
              </a:extLst>
            </p:cNvPr>
            <p:cNvSpPr txBox="1"/>
            <p:nvPr/>
          </p:nvSpPr>
          <p:spPr>
            <a:xfrm>
              <a:off x="5686517" y="3996738"/>
              <a:ext cx="486030" cy="369332"/>
            </a:xfrm>
            <a:prstGeom prst="rect">
              <a:avLst/>
            </a:prstGeom>
            <a:solidFill>
              <a:srgbClr val="FF3300"/>
            </a:solidFill>
          </p:spPr>
          <p:txBody>
            <a:bodyPr wrap="none" rtlCol="0">
              <a:spAutoFit/>
            </a:bodyPr>
            <a:lstStyle/>
            <a:p>
              <a:r>
                <a:rPr lang="en-US" dirty="0">
                  <a:solidFill>
                    <a:schemeClr val="bg1"/>
                  </a:solidFill>
                </a:rPr>
                <a:t>NO</a:t>
              </a:r>
            </a:p>
          </p:txBody>
        </p:sp>
      </p:grpSp>
    </p:spTree>
    <p:extLst>
      <p:ext uri="{BB962C8B-B14F-4D97-AF65-F5344CB8AC3E}">
        <p14:creationId xmlns:p14="http://schemas.microsoft.com/office/powerpoint/2010/main" val="42030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04C3D-885B-4632-8FC7-8EF077FB9CA3}"/>
              </a:ext>
            </a:extLst>
          </p:cNvPr>
          <p:cNvSpPr>
            <a:spLocks noGrp="1"/>
          </p:cNvSpPr>
          <p:nvPr>
            <p:ph type="title"/>
          </p:nvPr>
        </p:nvSpPr>
        <p:spPr/>
        <p:txBody>
          <a:bodyPr/>
          <a:lstStyle/>
          <a:p>
            <a:r>
              <a:rPr lang="en-US" i="0" dirty="0">
                <a:solidFill>
                  <a:srgbClr val="273239"/>
                </a:solidFill>
                <a:effectLst/>
              </a:rPr>
              <a:t>Class Loader Subsystem</a:t>
            </a:r>
            <a:endParaRPr lang="en-US" dirty="0"/>
          </a:p>
        </p:txBody>
      </p:sp>
      <p:sp>
        <p:nvSpPr>
          <p:cNvPr id="3" name="Content Placeholder 2">
            <a:extLst>
              <a:ext uri="{FF2B5EF4-FFF2-40B4-BE49-F238E27FC236}">
                <a16:creationId xmlns:a16="http://schemas.microsoft.com/office/drawing/2014/main" id="{254C30B3-F426-41A9-8048-33C35E14E528}"/>
              </a:ext>
            </a:extLst>
          </p:cNvPr>
          <p:cNvSpPr>
            <a:spLocks noGrp="1"/>
          </p:cNvSpPr>
          <p:nvPr>
            <p:ph idx="1"/>
          </p:nvPr>
        </p:nvSpPr>
        <p:spPr>
          <a:xfrm>
            <a:off x="310496" y="1151400"/>
            <a:ext cx="11360800" cy="4555200"/>
          </a:xfrm>
        </p:spPr>
        <p:txBody>
          <a:bodyPr/>
          <a:lstStyle/>
          <a:p>
            <a:r>
              <a:rPr lang="en-US" sz="2400" i="0" dirty="0">
                <a:solidFill>
                  <a:srgbClr val="273239"/>
                </a:solidFill>
                <a:effectLst/>
                <a:latin typeface="+mj-lt"/>
              </a:rPr>
              <a:t>Class Loader Subsystem </a:t>
            </a:r>
            <a:r>
              <a:rPr lang="en-US" sz="2400" dirty="0">
                <a:solidFill>
                  <a:srgbClr val="273239"/>
                </a:solidFill>
                <a:latin typeface="+mj-lt"/>
              </a:rPr>
              <a:t>will perform</a:t>
            </a:r>
            <a:r>
              <a:rPr lang="en-US" sz="2400" b="0" i="0" dirty="0">
                <a:solidFill>
                  <a:srgbClr val="273239"/>
                </a:solidFill>
                <a:effectLst/>
                <a:latin typeface="+mj-lt"/>
              </a:rPr>
              <a:t> three activities. </a:t>
            </a:r>
          </a:p>
          <a:p>
            <a:pPr marL="841248" lvl="2" indent="-457200" algn="just" fontAlgn="base">
              <a:buFont typeface="+mj-lt"/>
              <a:buAutoNum type="arabicPeriod"/>
            </a:pPr>
            <a:r>
              <a:rPr lang="en-US" sz="2400" dirty="0">
                <a:solidFill>
                  <a:srgbClr val="273239"/>
                </a:solidFill>
                <a:latin typeface="+mj-lt"/>
              </a:rPr>
              <a:t>Loading</a:t>
            </a:r>
          </a:p>
          <a:p>
            <a:pPr marL="841248" lvl="2" indent="-457200" algn="just" fontAlgn="base">
              <a:buFont typeface="+mj-lt"/>
              <a:buAutoNum type="arabicPeriod"/>
            </a:pPr>
            <a:r>
              <a:rPr lang="en-US" sz="2400" dirty="0">
                <a:solidFill>
                  <a:srgbClr val="273239"/>
                </a:solidFill>
                <a:latin typeface="+mj-lt"/>
              </a:rPr>
              <a:t>Linking</a:t>
            </a:r>
          </a:p>
          <a:p>
            <a:pPr marL="841248" lvl="2" indent="-457200" algn="just" fontAlgn="base">
              <a:buFont typeface="+mj-lt"/>
              <a:buAutoNum type="arabicPeriod"/>
            </a:pPr>
            <a:r>
              <a:rPr lang="en-US" sz="2400" dirty="0">
                <a:solidFill>
                  <a:srgbClr val="273239"/>
                </a:solidFill>
                <a:latin typeface="+mj-lt"/>
              </a:rPr>
              <a:t>Initialization</a:t>
            </a:r>
          </a:p>
          <a:p>
            <a:pPr marL="384048" lvl="2" indent="0" algn="just" fontAlgn="base">
              <a:buNone/>
            </a:pPr>
            <a:endParaRPr lang="en-US" sz="2400" dirty="0">
              <a:solidFill>
                <a:srgbClr val="273239"/>
              </a:solidFill>
              <a:latin typeface="+mj-lt"/>
            </a:endParaRPr>
          </a:p>
          <a:p>
            <a:pPr lvl="1"/>
            <a:endParaRPr lang="en-US" dirty="0">
              <a:latin typeface="+mj-lt"/>
            </a:endParaRPr>
          </a:p>
        </p:txBody>
      </p:sp>
      <p:sp>
        <p:nvSpPr>
          <p:cNvPr id="4" name="Cube 3">
            <a:extLst>
              <a:ext uri="{FF2B5EF4-FFF2-40B4-BE49-F238E27FC236}">
                <a16:creationId xmlns:a16="http://schemas.microsoft.com/office/drawing/2014/main" id="{DDA1C242-B35E-48BB-B495-B7141164E271}"/>
              </a:ext>
            </a:extLst>
          </p:cNvPr>
          <p:cNvSpPr/>
          <p:nvPr/>
        </p:nvSpPr>
        <p:spPr>
          <a:xfrm>
            <a:off x="2562361" y="3774531"/>
            <a:ext cx="8139227" cy="2387044"/>
          </a:xfrm>
          <a:prstGeom prst="cube">
            <a:avLst>
              <a:gd name="adj" fmla="val 1610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Content Placeholder 7">
            <a:extLst>
              <a:ext uri="{FF2B5EF4-FFF2-40B4-BE49-F238E27FC236}">
                <a16:creationId xmlns:a16="http://schemas.microsoft.com/office/drawing/2014/main" id="{4A7E4C7D-423E-413E-9C4D-D07DD41B4253}"/>
              </a:ext>
            </a:extLst>
          </p:cNvPr>
          <p:cNvGraphicFramePr>
            <a:graphicFrameLocks/>
          </p:cNvGraphicFramePr>
          <p:nvPr/>
        </p:nvGraphicFramePr>
        <p:xfrm>
          <a:off x="2726293" y="4236197"/>
          <a:ext cx="1919288" cy="1839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7">
            <a:extLst>
              <a:ext uri="{FF2B5EF4-FFF2-40B4-BE49-F238E27FC236}">
                <a16:creationId xmlns:a16="http://schemas.microsoft.com/office/drawing/2014/main" id="{D002177E-D0A9-4F21-A823-270CF45DEC90}"/>
              </a:ext>
            </a:extLst>
          </p:cNvPr>
          <p:cNvGraphicFramePr>
            <a:graphicFrameLocks/>
          </p:cNvGraphicFramePr>
          <p:nvPr/>
        </p:nvGraphicFramePr>
        <p:xfrm>
          <a:off x="5515895" y="4236196"/>
          <a:ext cx="1918075" cy="18761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TextBox 7">
            <a:extLst>
              <a:ext uri="{FF2B5EF4-FFF2-40B4-BE49-F238E27FC236}">
                <a16:creationId xmlns:a16="http://schemas.microsoft.com/office/drawing/2014/main" id="{39AE85F8-4179-4328-8887-6F5E856CA91D}"/>
              </a:ext>
            </a:extLst>
          </p:cNvPr>
          <p:cNvSpPr txBox="1"/>
          <p:nvPr/>
        </p:nvSpPr>
        <p:spPr>
          <a:xfrm>
            <a:off x="2764221" y="3690571"/>
            <a:ext cx="7378262" cy="461665"/>
          </a:xfrm>
          <a:prstGeom prst="rect">
            <a:avLst/>
          </a:prstGeom>
          <a:noFill/>
        </p:spPr>
        <p:txBody>
          <a:bodyPr wrap="square" rtlCol="0">
            <a:spAutoFit/>
          </a:bodyPr>
          <a:lstStyle/>
          <a:p>
            <a:pPr algn="ctr"/>
            <a:r>
              <a:rPr lang="en-US" sz="2400" dirty="0">
                <a:solidFill>
                  <a:schemeClr val="bg1"/>
                </a:solidFill>
              </a:rPr>
              <a:t>Class Loader </a:t>
            </a:r>
            <a:r>
              <a:rPr lang="en-US" sz="2400" dirty="0" err="1">
                <a:solidFill>
                  <a:schemeClr val="bg1"/>
                </a:solidFill>
              </a:rPr>
              <a:t>SubSystem</a:t>
            </a:r>
            <a:endParaRPr lang="en-US" sz="2400" dirty="0">
              <a:solidFill>
                <a:schemeClr val="bg1"/>
              </a:solidFill>
            </a:endParaRPr>
          </a:p>
        </p:txBody>
      </p:sp>
      <p:sp>
        <p:nvSpPr>
          <p:cNvPr id="9" name="TextBox 8">
            <a:extLst>
              <a:ext uri="{FF2B5EF4-FFF2-40B4-BE49-F238E27FC236}">
                <a16:creationId xmlns:a16="http://schemas.microsoft.com/office/drawing/2014/main" id="{3D05E5D3-F7D8-461C-86C2-BB7F66859611}"/>
              </a:ext>
            </a:extLst>
          </p:cNvPr>
          <p:cNvSpPr txBox="1"/>
          <p:nvPr/>
        </p:nvSpPr>
        <p:spPr>
          <a:xfrm>
            <a:off x="310496" y="4863718"/>
            <a:ext cx="1552654"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dirty="0">
                <a:solidFill>
                  <a:schemeClr val="tx1">
                    <a:lumMod val="50000"/>
                    <a:lumOff val="50000"/>
                  </a:schemeClr>
                </a:solidFill>
              </a:rPr>
              <a:t>.class File</a:t>
            </a:r>
          </a:p>
        </p:txBody>
      </p:sp>
      <p:sp>
        <p:nvSpPr>
          <p:cNvPr id="10" name="Arrow: Right 9">
            <a:extLst>
              <a:ext uri="{FF2B5EF4-FFF2-40B4-BE49-F238E27FC236}">
                <a16:creationId xmlns:a16="http://schemas.microsoft.com/office/drawing/2014/main" id="{EA210E8A-67C6-431B-A929-C710FF7FC326}"/>
              </a:ext>
            </a:extLst>
          </p:cNvPr>
          <p:cNvSpPr/>
          <p:nvPr/>
        </p:nvSpPr>
        <p:spPr>
          <a:xfrm>
            <a:off x="1863685" y="4931743"/>
            <a:ext cx="705099" cy="363790"/>
          </a:xfrm>
          <a:prstGeom prst="rightArrow">
            <a:avLst>
              <a:gd name="adj1" fmla="val 46403"/>
              <a:gd name="adj2" fmla="val 538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A271430F-CACF-4708-B07A-45FC46D47434}"/>
              </a:ext>
            </a:extLst>
          </p:cNvPr>
          <p:cNvSpPr/>
          <p:nvPr/>
        </p:nvSpPr>
        <p:spPr>
          <a:xfrm>
            <a:off x="4655730" y="5130185"/>
            <a:ext cx="860165" cy="295846"/>
          </a:xfrm>
          <a:prstGeom prst="rightArrow">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Arrow: Right 11">
            <a:extLst>
              <a:ext uri="{FF2B5EF4-FFF2-40B4-BE49-F238E27FC236}">
                <a16:creationId xmlns:a16="http://schemas.microsoft.com/office/drawing/2014/main" id="{396EAEF6-9C9C-4292-9269-D07734636ECD}"/>
              </a:ext>
            </a:extLst>
          </p:cNvPr>
          <p:cNvSpPr/>
          <p:nvPr/>
        </p:nvSpPr>
        <p:spPr>
          <a:xfrm>
            <a:off x="7451889" y="5130185"/>
            <a:ext cx="860165" cy="295846"/>
          </a:xfrm>
          <a:prstGeom prst="rightArrow">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AE13F492-F3D6-402D-B79A-BCFD888D1F78}"/>
              </a:ext>
            </a:extLst>
          </p:cNvPr>
          <p:cNvSpPr/>
          <p:nvPr/>
        </p:nvSpPr>
        <p:spPr>
          <a:xfrm>
            <a:off x="8304284" y="4510776"/>
            <a:ext cx="1838199" cy="1525871"/>
          </a:xfrm>
          <a:prstGeom prst="rect">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accent1"/>
                </a:solidFill>
                <a:effectLst>
                  <a:outerShdw blurRad="38100" dist="25400" dir="5400000" algn="ctr" rotWithShape="0">
                    <a:srgbClr val="6E747A">
                      <a:alpha val="43000"/>
                    </a:srgbClr>
                  </a:outerShdw>
                </a:effectLst>
              </a:rPr>
              <a:t>Initialization</a:t>
            </a:r>
          </a:p>
        </p:txBody>
      </p:sp>
    </p:spTree>
    <p:extLst>
      <p:ext uri="{BB962C8B-B14F-4D97-AF65-F5344CB8AC3E}">
        <p14:creationId xmlns:p14="http://schemas.microsoft.com/office/powerpoint/2010/main" val="288149703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224C5-43AB-4FAD-BA57-7C0749C6EE59}"/>
              </a:ext>
            </a:extLst>
          </p:cNvPr>
          <p:cNvSpPr>
            <a:spLocks noGrp="1"/>
          </p:cNvSpPr>
          <p:nvPr>
            <p:ph type="title"/>
          </p:nvPr>
        </p:nvSpPr>
        <p:spPr/>
        <p:txBody>
          <a:bodyPr/>
          <a:lstStyle/>
          <a:p>
            <a:r>
              <a:rPr lang="en-US" dirty="0"/>
              <a:t>Case 1:Finally follow Try</a:t>
            </a:r>
          </a:p>
        </p:txBody>
      </p:sp>
      <p:sp>
        <p:nvSpPr>
          <p:cNvPr id="4" name="Rectangle 3">
            <a:extLst>
              <a:ext uri="{FF2B5EF4-FFF2-40B4-BE49-F238E27FC236}">
                <a16:creationId xmlns:a16="http://schemas.microsoft.com/office/drawing/2014/main" id="{87F47AEB-C6D7-42C5-BD4B-AF068BF689FB}"/>
              </a:ext>
            </a:extLst>
          </p:cNvPr>
          <p:cNvSpPr/>
          <p:nvPr/>
        </p:nvSpPr>
        <p:spPr>
          <a:xfrm>
            <a:off x="1698171" y="1258227"/>
            <a:ext cx="7257143" cy="313932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class </a:t>
            </a:r>
            <a:r>
              <a:rPr lang="en-US" dirty="0" err="1"/>
              <a:t>TryFinally</a:t>
            </a:r>
            <a:endParaRPr lang="en-US" dirty="0"/>
          </a:p>
          <a:p>
            <a:r>
              <a:rPr lang="en-US" dirty="0"/>
              <a:t>{</a:t>
            </a:r>
          </a:p>
          <a:p>
            <a:r>
              <a:rPr lang="en-US" dirty="0"/>
              <a:t>	public static void main(String[] </a:t>
            </a:r>
            <a:r>
              <a:rPr lang="en-US" dirty="0" err="1"/>
              <a:t>args</a:t>
            </a:r>
            <a:r>
              <a:rPr lang="en-US" dirty="0"/>
              <a:t>) </a:t>
            </a:r>
          </a:p>
          <a:p>
            <a:r>
              <a:rPr lang="en-US" dirty="0"/>
              <a:t>	{</a:t>
            </a:r>
          </a:p>
          <a:p>
            <a:r>
              <a:rPr lang="en-US" dirty="0"/>
              <a:t>		try	{	int a = 50/0;	}</a:t>
            </a:r>
          </a:p>
          <a:p>
            <a:r>
              <a:rPr lang="en-US" dirty="0"/>
              <a:t>		finally</a:t>
            </a:r>
          </a:p>
          <a:p>
            <a:r>
              <a:rPr lang="en-US" dirty="0"/>
              <a:t>		{</a:t>
            </a:r>
          </a:p>
          <a:p>
            <a:r>
              <a:rPr lang="en-US" dirty="0"/>
              <a:t>			</a:t>
            </a:r>
            <a:r>
              <a:rPr lang="en-US" dirty="0" err="1"/>
              <a:t>System.out.println</a:t>
            </a:r>
            <a:r>
              <a:rPr lang="en-US" dirty="0"/>
              <a:t>("Try without catch\</a:t>
            </a:r>
            <a:r>
              <a:rPr lang="en-US" dirty="0" err="1"/>
              <a:t>nTry</a:t>
            </a:r>
            <a:r>
              <a:rPr lang="en-US" dirty="0"/>
              <a:t> with finally");</a:t>
            </a:r>
          </a:p>
          <a:p>
            <a:r>
              <a:rPr lang="en-US" dirty="0"/>
              <a:t>		}	</a:t>
            </a:r>
          </a:p>
          <a:p>
            <a:r>
              <a:rPr lang="en-US" dirty="0"/>
              <a:t>	}</a:t>
            </a:r>
          </a:p>
          <a:p>
            <a:r>
              <a:rPr lang="en-US" dirty="0"/>
              <a:t>}</a:t>
            </a:r>
          </a:p>
        </p:txBody>
      </p:sp>
      <p:sp>
        <p:nvSpPr>
          <p:cNvPr id="5" name="Rectangle 4">
            <a:extLst>
              <a:ext uri="{FF2B5EF4-FFF2-40B4-BE49-F238E27FC236}">
                <a16:creationId xmlns:a16="http://schemas.microsoft.com/office/drawing/2014/main" id="{E92D8DE9-74A9-41B7-ABBD-267BD755C8F6}"/>
              </a:ext>
            </a:extLst>
          </p:cNvPr>
          <p:cNvSpPr/>
          <p:nvPr/>
        </p:nvSpPr>
        <p:spPr>
          <a:xfrm>
            <a:off x="1698171" y="4600527"/>
            <a:ext cx="6096000" cy="1477328"/>
          </a:xfrm>
          <a:prstGeom prst="rect">
            <a:avLst/>
          </a:prstGeom>
        </p:spPr>
        <p:style>
          <a:lnRef idx="1">
            <a:schemeClr val="accent1"/>
          </a:lnRef>
          <a:fillRef idx="3">
            <a:schemeClr val="accent1"/>
          </a:fillRef>
          <a:effectRef idx="2">
            <a:schemeClr val="accent1"/>
          </a:effectRef>
          <a:fontRef idx="minor">
            <a:schemeClr val="lt1"/>
          </a:fontRef>
        </p:style>
        <p:txBody>
          <a:bodyPr>
            <a:spAutoFit/>
          </a:bodyPr>
          <a:lstStyle/>
          <a:p>
            <a:r>
              <a:rPr lang="en-US" dirty="0"/>
              <a:t>Try without catch</a:t>
            </a:r>
          </a:p>
          <a:p>
            <a:r>
              <a:rPr lang="en-US" dirty="0"/>
              <a:t>Try with finally</a:t>
            </a:r>
          </a:p>
          <a:p>
            <a:r>
              <a:rPr lang="en-US" dirty="0"/>
              <a:t>Exception in thread "main" </a:t>
            </a:r>
            <a:r>
              <a:rPr lang="en-US" dirty="0" err="1"/>
              <a:t>java.lang.ArithmeticException</a:t>
            </a:r>
            <a:r>
              <a:rPr lang="en-US" dirty="0"/>
              <a:t>: / by zero</a:t>
            </a:r>
          </a:p>
          <a:p>
            <a:r>
              <a:rPr lang="en-US" dirty="0"/>
              <a:t>        at </a:t>
            </a:r>
            <a:r>
              <a:rPr lang="en-US" dirty="0" err="1"/>
              <a:t>TryFinally.main</a:t>
            </a:r>
            <a:r>
              <a:rPr lang="en-US" dirty="0"/>
              <a:t>(TryFinally.java:7)</a:t>
            </a:r>
          </a:p>
        </p:txBody>
      </p:sp>
      <p:sp>
        <p:nvSpPr>
          <p:cNvPr id="6" name="Rectangle 5">
            <a:extLst>
              <a:ext uri="{FF2B5EF4-FFF2-40B4-BE49-F238E27FC236}">
                <a16:creationId xmlns:a16="http://schemas.microsoft.com/office/drawing/2014/main" id="{081C5AF6-1EB3-4EEC-A800-CDA53DB547BC}"/>
              </a:ext>
            </a:extLst>
          </p:cNvPr>
          <p:cNvSpPr/>
          <p:nvPr/>
        </p:nvSpPr>
        <p:spPr>
          <a:xfrm>
            <a:off x="8389256" y="5292524"/>
            <a:ext cx="3251201" cy="646331"/>
          </a:xfrm>
          <a:prstGeom prst="rect">
            <a:avLst/>
          </a:prstGeom>
          <a:solidFill>
            <a:srgbClr val="D620C9"/>
          </a:solidFill>
          <a:ln>
            <a:solidFill>
              <a:srgbClr val="D620C9"/>
            </a:solidFill>
          </a:ln>
        </p:spPr>
        <p:style>
          <a:lnRef idx="1">
            <a:schemeClr val="accent1"/>
          </a:lnRef>
          <a:fillRef idx="3">
            <a:schemeClr val="accent1"/>
          </a:fillRef>
          <a:effectRef idx="2">
            <a:schemeClr val="accent1"/>
          </a:effectRef>
          <a:fontRef idx="minor">
            <a:schemeClr val="lt1"/>
          </a:fontRef>
        </p:style>
        <p:txBody>
          <a:bodyPr wrap="square">
            <a:spAutoFit/>
          </a:bodyPr>
          <a:lstStyle/>
          <a:p>
            <a:r>
              <a:rPr lang="en-US" dirty="0" err="1"/>
              <a:t>ArithmeticException</a:t>
            </a:r>
            <a:r>
              <a:rPr lang="en-US" dirty="0"/>
              <a:t> printed by </a:t>
            </a:r>
          </a:p>
          <a:p>
            <a:r>
              <a:rPr lang="en-US" b="1" dirty="0"/>
              <a:t>default exception handler</a:t>
            </a:r>
          </a:p>
        </p:txBody>
      </p:sp>
    </p:spTree>
    <p:extLst>
      <p:ext uri="{BB962C8B-B14F-4D97-AF65-F5344CB8AC3E}">
        <p14:creationId xmlns:p14="http://schemas.microsoft.com/office/powerpoint/2010/main" val="412364597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A4384-340E-4BAE-A1F0-AC0F651652EE}"/>
              </a:ext>
            </a:extLst>
          </p:cNvPr>
          <p:cNvSpPr>
            <a:spLocks noGrp="1"/>
          </p:cNvSpPr>
          <p:nvPr>
            <p:ph type="title"/>
          </p:nvPr>
        </p:nvSpPr>
        <p:spPr/>
        <p:txBody>
          <a:bodyPr>
            <a:noAutofit/>
          </a:bodyPr>
          <a:lstStyle/>
          <a:p>
            <a:r>
              <a:rPr lang="en-US" sz="3600" dirty="0"/>
              <a:t>Case:2 finally example where exception doesn't occur </a:t>
            </a:r>
          </a:p>
        </p:txBody>
      </p:sp>
      <p:sp>
        <p:nvSpPr>
          <p:cNvPr id="4" name="Rectangle 3">
            <a:extLst>
              <a:ext uri="{FF2B5EF4-FFF2-40B4-BE49-F238E27FC236}">
                <a16:creationId xmlns:a16="http://schemas.microsoft.com/office/drawing/2014/main" id="{C61A3A7C-F21A-4DE9-9DEE-10D254D0B0FB}"/>
              </a:ext>
            </a:extLst>
          </p:cNvPr>
          <p:cNvSpPr/>
          <p:nvPr/>
        </p:nvSpPr>
        <p:spPr>
          <a:xfrm>
            <a:off x="1155336" y="1172486"/>
            <a:ext cx="6914606" cy="5078313"/>
          </a:xfrm>
          <a:prstGeom prst="rect">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class </a:t>
            </a:r>
            <a:r>
              <a:rPr lang="en-US" dirty="0" err="1"/>
              <a:t>FinallayWOExcep</a:t>
            </a:r>
            <a:endParaRPr lang="en-US" dirty="0"/>
          </a:p>
          <a:p>
            <a:r>
              <a:rPr lang="en-US" dirty="0"/>
              <a:t>{</a:t>
            </a:r>
          </a:p>
          <a:p>
            <a:r>
              <a:rPr lang="en-US" dirty="0"/>
              <a:t>	public static void main(String </a:t>
            </a:r>
            <a:r>
              <a:rPr lang="en-US" dirty="0" err="1"/>
              <a:t>args</a:t>
            </a:r>
            <a:r>
              <a:rPr lang="en-US" dirty="0"/>
              <a:t>[])</a:t>
            </a:r>
          </a:p>
          <a:p>
            <a:r>
              <a:rPr lang="en-US" dirty="0"/>
              <a:t>	{  </a:t>
            </a:r>
          </a:p>
          <a:p>
            <a:r>
              <a:rPr lang="en-US" dirty="0"/>
              <a:t>  		try</a:t>
            </a:r>
          </a:p>
          <a:p>
            <a:r>
              <a:rPr lang="en-US" dirty="0"/>
              <a:t>  		{  </a:t>
            </a:r>
          </a:p>
          <a:p>
            <a:r>
              <a:rPr lang="en-US" dirty="0"/>
              <a:t>   			int data=25/5;  </a:t>
            </a:r>
          </a:p>
          <a:p>
            <a:r>
              <a:rPr lang="en-US" dirty="0"/>
              <a:t>   			</a:t>
            </a:r>
            <a:r>
              <a:rPr lang="en-US" dirty="0" err="1"/>
              <a:t>System.out.println</a:t>
            </a:r>
            <a:r>
              <a:rPr lang="en-US" dirty="0"/>
              <a:t>(data);  </a:t>
            </a:r>
          </a:p>
          <a:p>
            <a:r>
              <a:rPr lang="en-US" dirty="0"/>
              <a:t>  		}  </a:t>
            </a:r>
          </a:p>
          <a:p>
            <a:r>
              <a:rPr lang="en-US" dirty="0"/>
              <a:t>  		catch(</a:t>
            </a:r>
            <a:r>
              <a:rPr lang="en-US" dirty="0" err="1"/>
              <a:t>NullPointerException</a:t>
            </a:r>
            <a:r>
              <a:rPr lang="en-US" dirty="0"/>
              <a:t> e)</a:t>
            </a:r>
          </a:p>
          <a:p>
            <a:r>
              <a:rPr lang="en-US" dirty="0"/>
              <a:t>  		{</a:t>
            </a:r>
          </a:p>
          <a:p>
            <a:r>
              <a:rPr lang="en-US" dirty="0"/>
              <a:t>  			</a:t>
            </a:r>
            <a:r>
              <a:rPr lang="en-US" dirty="0" err="1"/>
              <a:t>System.out.println</a:t>
            </a:r>
            <a:r>
              <a:rPr lang="en-US" dirty="0"/>
              <a:t>(e);</a:t>
            </a:r>
          </a:p>
          <a:p>
            <a:r>
              <a:rPr lang="en-US" dirty="0"/>
              <a:t>  		}  </a:t>
            </a:r>
          </a:p>
          <a:p>
            <a:r>
              <a:rPr lang="en-US" dirty="0"/>
              <a:t>  		finally</a:t>
            </a:r>
          </a:p>
          <a:p>
            <a:r>
              <a:rPr lang="en-US" dirty="0"/>
              <a:t>  		{</a:t>
            </a:r>
          </a:p>
          <a:p>
            <a:r>
              <a:rPr lang="en-US" dirty="0"/>
              <a:t>  			</a:t>
            </a:r>
            <a:r>
              <a:rPr lang="en-US" dirty="0" err="1"/>
              <a:t>System.out.println</a:t>
            </a:r>
            <a:r>
              <a:rPr lang="en-US" dirty="0"/>
              <a:t>("finally block is always executed");</a:t>
            </a:r>
          </a:p>
          <a:p>
            <a:r>
              <a:rPr lang="en-US" dirty="0"/>
              <a:t>  		}  </a:t>
            </a:r>
          </a:p>
          <a:p>
            <a:r>
              <a:rPr lang="en-US" dirty="0"/>
              <a:t>}</a:t>
            </a:r>
          </a:p>
        </p:txBody>
      </p:sp>
      <p:sp>
        <p:nvSpPr>
          <p:cNvPr id="5" name="Rectangle 4">
            <a:extLst>
              <a:ext uri="{FF2B5EF4-FFF2-40B4-BE49-F238E27FC236}">
                <a16:creationId xmlns:a16="http://schemas.microsoft.com/office/drawing/2014/main" id="{D1A1AA2B-AD32-480A-BC6F-F43324F6C65D}"/>
              </a:ext>
            </a:extLst>
          </p:cNvPr>
          <p:cNvSpPr/>
          <p:nvPr/>
        </p:nvSpPr>
        <p:spPr>
          <a:xfrm>
            <a:off x="8171542" y="3003756"/>
            <a:ext cx="3468914" cy="707886"/>
          </a:xfrm>
          <a:prstGeom prst="rect">
            <a:avLst/>
          </a:prstGeom>
          <a:solidFill>
            <a:srgbClr val="0070C0"/>
          </a:solidFill>
          <a:ln>
            <a:solidFill>
              <a:srgbClr val="0070C0"/>
            </a:solidFill>
          </a:ln>
        </p:spPr>
        <p:txBody>
          <a:bodyPr wrap="square">
            <a:spAutoFit/>
          </a:bodyPr>
          <a:lstStyle/>
          <a:p>
            <a:r>
              <a:rPr lang="en-US" sz="2000" dirty="0">
                <a:solidFill>
                  <a:schemeClr val="bg1"/>
                </a:solidFill>
              </a:rPr>
              <a:t>5</a:t>
            </a:r>
          </a:p>
          <a:p>
            <a:r>
              <a:rPr lang="en-US" sz="2000" b="1" dirty="0">
                <a:solidFill>
                  <a:srgbClr val="FFFF00"/>
                </a:solidFill>
              </a:rPr>
              <a:t>finally block is always executed</a:t>
            </a:r>
          </a:p>
        </p:txBody>
      </p:sp>
    </p:spTree>
    <p:extLst>
      <p:ext uri="{BB962C8B-B14F-4D97-AF65-F5344CB8AC3E}">
        <p14:creationId xmlns:p14="http://schemas.microsoft.com/office/powerpoint/2010/main" val="22830159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A4384-340E-4BAE-A1F0-AC0F651652EE}"/>
              </a:ext>
            </a:extLst>
          </p:cNvPr>
          <p:cNvSpPr>
            <a:spLocks noGrp="1"/>
          </p:cNvSpPr>
          <p:nvPr>
            <p:ph type="title"/>
          </p:nvPr>
        </p:nvSpPr>
        <p:spPr/>
        <p:txBody>
          <a:bodyPr>
            <a:noAutofit/>
          </a:bodyPr>
          <a:lstStyle/>
          <a:p>
            <a:r>
              <a:rPr lang="en-US" sz="4000" dirty="0"/>
              <a:t>Case:3 exception occurs and not handled</a:t>
            </a:r>
          </a:p>
        </p:txBody>
      </p:sp>
      <p:sp>
        <p:nvSpPr>
          <p:cNvPr id="4" name="Rectangle 3">
            <a:extLst>
              <a:ext uri="{FF2B5EF4-FFF2-40B4-BE49-F238E27FC236}">
                <a16:creationId xmlns:a16="http://schemas.microsoft.com/office/drawing/2014/main" id="{C61A3A7C-F21A-4DE9-9DEE-10D254D0B0FB}"/>
              </a:ext>
            </a:extLst>
          </p:cNvPr>
          <p:cNvSpPr/>
          <p:nvPr/>
        </p:nvSpPr>
        <p:spPr>
          <a:xfrm>
            <a:off x="153850" y="1171141"/>
            <a:ext cx="6914606" cy="5078313"/>
          </a:xfrm>
          <a:prstGeom prst="rect">
            <a:avLst/>
          </a:prstGeom>
          <a:noFill/>
          <a:ln>
            <a:solidFill>
              <a:srgbClr val="00B05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class </a:t>
            </a:r>
            <a:r>
              <a:rPr lang="en-US" dirty="0" err="1"/>
              <a:t>FinallayWOExcep</a:t>
            </a:r>
            <a:endParaRPr lang="en-US" dirty="0"/>
          </a:p>
          <a:p>
            <a:r>
              <a:rPr lang="en-US" dirty="0"/>
              <a:t>{</a:t>
            </a:r>
          </a:p>
          <a:p>
            <a:r>
              <a:rPr lang="en-US" dirty="0"/>
              <a:t>	public static void main(String </a:t>
            </a:r>
            <a:r>
              <a:rPr lang="en-US" dirty="0" err="1"/>
              <a:t>args</a:t>
            </a:r>
            <a:r>
              <a:rPr lang="en-US" dirty="0"/>
              <a:t>[])</a:t>
            </a:r>
          </a:p>
          <a:p>
            <a:r>
              <a:rPr lang="en-US" dirty="0"/>
              <a:t>	{  </a:t>
            </a:r>
          </a:p>
          <a:p>
            <a:r>
              <a:rPr lang="en-US" dirty="0"/>
              <a:t>  		try</a:t>
            </a:r>
          </a:p>
          <a:p>
            <a:r>
              <a:rPr lang="en-US" dirty="0"/>
              <a:t>  		{  </a:t>
            </a:r>
          </a:p>
          <a:p>
            <a:r>
              <a:rPr lang="en-US" dirty="0"/>
              <a:t>   			</a:t>
            </a:r>
            <a:r>
              <a:rPr lang="en-US" dirty="0">
                <a:solidFill>
                  <a:srgbClr val="FF6600"/>
                </a:solidFill>
              </a:rPr>
              <a:t>int data=25/0;  //cause </a:t>
            </a:r>
            <a:r>
              <a:rPr lang="en-US" dirty="0" err="1">
                <a:solidFill>
                  <a:srgbClr val="FF6600"/>
                </a:solidFill>
              </a:rPr>
              <a:t>Arithemetic</a:t>
            </a:r>
            <a:r>
              <a:rPr lang="en-US" dirty="0">
                <a:solidFill>
                  <a:srgbClr val="FF6600"/>
                </a:solidFill>
              </a:rPr>
              <a:t> Exception</a:t>
            </a:r>
          </a:p>
          <a:p>
            <a:r>
              <a:rPr lang="en-US" dirty="0"/>
              <a:t>   		}  </a:t>
            </a:r>
          </a:p>
          <a:p>
            <a:r>
              <a:rPr lang="en-US" dirty="0">
                <a:solidFill>
                  <a:srgbClr val="FF0000"/>
                </a:solidFill>
              </a:rPr>
              <a:t>		// No catch block handle Arithmetic Exception</a:t>
            </a:r>
          </a:p>
          <a:p>
            <a:r>
              <a:rPr lang="en-US" dirty="0"/>
              <a:t>  		catch(</a:t>
            </a:r>
            <a:r>
              <a:rPr lang="en-US" dirty="0" err="1"/>
              <a:t>NullPointerException</a:t>
            </a:r>
            <a:r>
              <a:rPr lang="en-US" dirty="0"/>
              <a:t> e)</a:t>
            </a:r>
          </a:p>
          <a:p>
            <a:r>
              <a:rPr lang="en-US" dirty="0"/>
              <a:t>  		{</a:t>
            </a:r>
          </a:p>
          <a:p>
            <a:r>
              <a:rPr lang="en-US" dirty="0"/>
              <a:t>  			</a:t>
            </a:r>
            <a:r>
              <a:rPr lang="en-US" dirty="0" err="1"/>
              <a:t>System.out.println</a:t>
            </a:r>
            <a:r>
              <a:rPr lang="en-US" dirty="0"/>
              <a:t>(e);</a:t>
            </a:r>
          </a:p>
          <a:p>
            <a:r>
              <a:rPr lang="en-US" dirty="0"/>
              <a:t>  		}  </a:t>
            </a:r>
          </a:p>
          <a:p>
            <a:r>
              <a:rPr lang="en-US" dirty="0"/>
              <a:t>  		finally</a:t>
            </a:r>
          </a:p>
          <a:p>
            <a:r>
              <a:rPr lang="en-US" dirty="0"/>
              <a:t>  		{</a:t>
            </a:r>
          </a:p>
          <a:p>
            <a:r>
              <a:rPr lang="en-US" dirty="0"/>
              <a:t>  			</a:t>
            </a:r>
            <a:r>
              <a:rPr lang="en-US" dirty="0" err="1"/>
              <a:t>System.out.println</a:t>
            </a:r>
            <a:r>
              <a:rPr lang="en-US" dirty="0"/>
              <a:t>("finally block is always executed");</a:t>
            </a:r>
          </a:p>
          <a:p>
            <a:r>
              <a:rPr lang="en-US" dirty="0"/>
              <a:t>  		}  </a:t>
            </a:r>
          </a:p>
          <a:p>
            <a:r>
              <a:rPr lang="en-US" dirty="0"/>
              <a:t>}</a:t>
            </a:r>
          </a:p>
        </p:txBody>
      </p:sp>
      <p:sp>
        <p:nvSpPr>
          <p:cNvPr id="5" name="Rectangle 4">
            <a:extLst>
              <a:ext uri="{FF2B5EF4-FFF2-40B4-BE49-F238E27FC236}">
                <a16:creationId xmlns:a16="http://schemas.microsoft.com/office/drawing/2014/main" id="{D1A1AA2B-AD32-480A-BC6F-F43324F6C65D}"/>
              </a:ext>
            </a:extLst>
          </p:cNvPr>
          <p:cNvSpPr/>
          <p:nvPr/>
        </p:nvSpPr>
        <p:spPr>
          <a:xfrm>
            <a:off x="7300686" y="3003756"/>
            <a:ext cx="4737464" cy="1631216"/>
          </a:xfrm>
          <a:prstGeom prst="rect">
            <a:avLst/>
          </a:prstGeom>
          <a:solidFill>
            <a:srgbClr val="00B050"/>
          </a:solidFill>
          <a:ln>
            <a:solidFill>
              <a:srgbClr val="0070C0"/>
            </a:solidFill>
          </a:ln>
        </p:spPr>
        <p:txBody>
          <a:bodyPr wrap="square">
            <a:spAutoFit/>
          </a:bodyPr>
          <a:lstStyle/>
          <a:p>
            <a:r>
              <a:rPr lang="en-US" sz="2000" b="1" dirty="0">
                <a:solidFill>
                  <a:srgbClr val="FFFF00"/>
                </a:solidFill>
              </a:rPr>
              <a:t>finally block is always executed</a:t>
            </a:r>
          </a:p>
          <a:p>
            <a:r>
              <a:rPr lang="en-US" sz="2000" dirty="0">
                <a:solidFill>
                  <a:schemeClr val="bg1"/>
                </a:solidFill>
              </a:rPr>
              <a:t>Exception in thread "main" </a:t>
            </a:r>
            <a:r>
              <a:rPr lang="en-US" sz="2000" dirty="0" err="1">
                <a:solidFill>
                  <a:schemeClr val="bg1"/>
                </a:solidFill>
              </a:rPr>
              <a:t>java.lang.ArithmeticException</a:t>
            </a:r>
            <a:r>
              <a:rPr lang="en-US" sz="2000" dirty="0">
                <a:solidFill>
                  <a:schemeClr val="bg1"/>
                </a:solidFill>
              </a:rPr>
              <a:t>: / by zero</a:t>
            </a:r>
          </a:p>
          <a:p>
            <a:r>
              <a:rPr lang="en-US" sz="2000" dirty="0" err="1">
                <a:solidFill>
                  <a:schemeClr val="bg1"/>
                </a:solidFill>
              </a:rPr>
              <a:t>atFinallayWOExcep.main</a:t>
            </a:r>
            <a:r>
              <a:rPr lang="en-US" sz="2000" dirty="0">
                <a:solidFill>
                  <a:schemeClr val="bg1"/>
                </a:solidFill>
              </a:rPr>
              <a:t>(FinallayWOExcep.java:7)</a:t>
            </a:r>
          </a:p>
        </p:txBody>
      </p:sp>
      <p:sp>
        <p:nvSpPr>
          <p:cNvPr id="6" name="Rectangle 5">
            <a:extLst>
              <a:ext uri="{FF2B5EF4-FFF2-40B4-BE49-F238E27FC236}">
                <a16:creationId xmlns:a16="http://schemas.microsoft.com/office/drawing/2014/main" id="{C75470F5-7C91-4D3A-A16A-9184BEEA0C10}"/>
              </a:ext>
            </a:extLst>
          </p:cNvPr>
          <p:cNvSpPr/>
          <p:nvPr/>
        </p:nvSpPr>
        <p:spPr>
          <a:xfrm>
            <a:off x="8043817" y="5176410"/>
            <a:ext cx="3251201" cy="646331"/>
          </a:xfrm>
          <a:prstGeom prst="rect">
            <a:avLst/>
          </a:prstGeom>
          <a:solidFill>
            <a:srgbClr val="D620C9"/>
          </a:solidFill>
          <a:ln>
            <a:solidFill>
              <a:srgbClr val="D620C9"/>
            </a:solidFill>
          </a:ln>
        </p:spPr>
        <p:style>
          <a:lnRef idx="1">
            <a:schemeClr val="accent1"/>
          </a:lnRef>
          <a:fillRef idx="3">
            <a:schemeClr val="accent1"/>
          </a:fillRef>
          <a:effectRef idx="2">
            <a:schemeClr val="accent1"/>
          </a:effectRef>
          <a:fontRef idx="minor">
            <a:schemeClr val="lt1"/>
          </a:fontRef>
        </p:style>
        <p:txBody>
          <a:bodyPr wrap="square">
            <a:spAutoFit/>
          </a:bodyPr>
          <a:lstStyle/>
          <a:p>
            <a:r>
              <a:rPr lang="en-US" dirty="0" err="1"/>
              <a:t>ArithmeticException</a:t>
            </a:r>
            <a:r>
              <a:rPr lang="en-US" dirty="0"/>
              <a:t> printed by </a:t>
            </a:r>
          </a:p>
          <a:p>
            <a:r>
              <a:rPr lang="en-US" b="1" dirty="0"/>
              <a:t>default exception handler</a:t>
            </a:r>
          </a:p>
        </p:txBody>
      </p:sp>
    </p:spTree>
    <p:extLst>
      <p:ext uri="{BB962C8B-B14F-4D97-AF65-F5344CB8AC3E}">
        <p14:creationId xmlns:p14="http://schemas.microsoft.com/office/powerpoint/2010/main" val="233132947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A4384-340E-4BAE-A1F0-AC0F651652EE}"/>
              </a:ext>
            </a:extLst>
          </p:cNvPr>
          <p:cNvSpPr>
            <a:spLocks noGrp="1"/>
          </p:cNvSpPr>
          <p:nvPr>
            <p:ph type="title"/>
          </p:nvPr>
        </p:nvSpPr>
        <p:spPr/>
        <p:txBody>
          <a:bodyPr>
            <a:noAutofit/>
          </a:bodyPr>
          <a:lstStyle/>
          <a:p>
            <a:r>
              <a:rPr lang="en-US" sz="4000" dirty="0"/>
              <a:t>Case: 4 Exception occurs and handled</a:t>
            </a:r>
          </a:p>
        </p:txBody>
      </p:sp>
      <p:sp>
        <p:nvSpPr>
          <p:cNvPr id="4" name="Rectangle 3">
            <a:extLst>
              <a:ext uri="{FF2B5EF4-FFF2-40B4-BE49-F238E27FC236}">
                <a16:creationId xmlns:a16="http://schemas.microsoft.com/office/drawing/2014/main" id="{C61A3A7C-F21A-4DE9-9DEE-10D254D0B0FB}"/>
              </a:ext>
            </a:extLst>
          </p:cNvPr>
          <p:cNvSpPr/>
          <p:nvPr/>
        </p:nvSpPr>
        <p:spPr>
          <a:xfrm>
            <a:off x="153850" y="1171141"/>
            <a:ext cx="6914606" cy="5078313"/>
          </a:xfrm>
          <a:prstGeom prst="rect">
            <a:avLst/>
          </a:prstGeom>
          <a:noFill/>
          <a:ln>
            <a:solidFill>
              <a:srgbClr val="F3038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class </a:t>
            </a:r>
            <a:r>
              <a:rPr lang="en-US" dirty="0" err="1"/>
              <a:t>FinallayWOExcep</a:t>
            </a:r>
            <a:endParaRPr lang="en-US" dirty="0"/>
          </a:p>
          <a:p>
            <a:r>
              <a:rPr lang="en-US" dirty="0"/>
              <a:t>{</a:t>
            </a:r>
          </a:p>
          <a:p>
            <a:r>
              <a:rPr lang="en-US" dirty="0"/>
              <a:t>	public static void main(String </a:t>
            </a:r>
            <a:r>
              <a:rPr lang="en-US" dirty="0" err="1"/>
              <a:t>args</a:t>
            </a:r>
            <a:r>
              <a:rPr lang="en-US" dirty="0"/>
              <a:t>[])</a:t>
            </a:r>
          </a:p>
          <a:p>
            <a:r>
              <a:rPr lang="en-US" dirty="0"/>
              <a:t>	{  </a:t>
            </a:r>
          </a:p>
          <a:p>
            <a:r>
              <a:rPr lang="en-US" dirty="0"/>
              <a:t>  		try</a:t>
            </a:r>
          </a:p>
          <a:p>
            <a:r>
              <a:rPr lang="en-US" dirty="0"/>
              <a:t>  		{  </a:t>
            </a:r>
          </a:p>
          <a:p>
            <a:r>
              <a:rPr lang="en-US" dirty="0"/>
              <a:t>   			</a:t>
            </a:r>
            <a:r>
              <a:rPr lang="en-US" dirty="0">
                <a:solidFill>
                  <a:srgbClr val="FF6600"/>
                </a:solidFill>
              </a:rPr>
              <a:t>int data=25/0;  </a:t>
            </a:r>
          </a:p>
          <a:p>
            <a:r>
              <a:rPr lang="en-US" dirty="0"/>
              <a:t>   			</a:t>
            </a:r>
            <a:r>
              <a:rPr lang="en-US" dirty="0" err="1"/>
              <a:t>System.out.println</a:t>
            </a:r>
            <a:r>
              <a:rPr lang="en-US" dirty="0"/>
              <a:t>(data);  </a:t>
            </a:r>
          </a:p>
          <a:p>
            <a:r>
              <a:rPr lang="en-US" dirty="0"/>
              <a:t>  		}  </a:t>
            </a:r>
          </a:p>
          <a:p>
            <a:r>
              <a:rPr lang="en-US" dirty="0"/>
              <a:t>  		</a:t>
            </a:r>
            <a:r>
              <a:rPr lang="en-US" dirty="0">
                <a:solidFill>
                  <a:srgbClr val="FF0000"/>
                </a:solidFill>
              </a:rPr>
              <a:t>catch(</a:t>
            </a:r>
            <a:r>
              <a:rPr lang="en-US" dirty="0" err="1">
                <a:solidFill>
                  <a:srgbClr val="FF0000"/>
                </a:solidFill>
              </a:rPr>
              <a:t>ArithmeticException</a:t>
            </a:r>
            <a:r>
              <a:rPr lang="en-US" dirty="0">
                <a:solidFill>
                  <a:srgbClr val="FF0000"/>
                </a:solidFill>
              </a:rPr>
              <a:t> e)</a:t>
            </a:r>
          </a:p>
          <a:p>
            <a:r>
              <a:rPr lang="en-US" dirty="0"/>
              <a:t>  		{</a:t>
            </a:r>
          </a:p>
          <a:p>
            <a:r>
              <a:rPr lang="en-US" dirty="0"/>
              <a:t>  			</a:t>
            </a:r>
            <a:r>
              <a:rPr lang="en-US" dirty="0" err="1"/>
              <a:t>System.out.println</a:t>
            </a:r>
            <a:r>
              <a:rPr lang="en-US" dirty="0"/>
              <a:t>(e);</a:t>
            </a:r>
          </a:p>
          <a:p>
            <a:r>
              <a:rPr lang="en-US" dirty="0"/>
              <a:t>  		}  </a:t>
            </a:r>
          </a:p>
          <a:p>
            <a:r>
              <a:rPr lang="en-US" dirty="0"/>
              <a:t>  		finally</a:t>
            </a:r>
          </a:p>
          <a:p>
            <a:r>
              <a:rPr lang="en-US" dirty="0"/>
              <a:t>  		{</a:t>
            </a:r>
          </a:p>
          <a:p>
            <a:r>
              <a:rPr lang="en-US" dirty="0"/>
              <a:t>  			</a:t>
            </a:r>
            <a:r>
              <a:rPr lang="en-US" dirty="0" err="1"/>
              <a:t>System.out.println</a:t>
            </a:r>
            <a:r>
              <a:rPr lang="en-US" dirty="0"/>
              <a:t>("finally block is always executed");</a:t>
            </a:r>
          </a:p>
          <a:p>
            <a:r>
              <a:rPr lang="en-US" dirty="0"/>
              <a:t>  		}  </a:t>
            </a:r>
          </a:p>
          <a:p>
            <a:r>
              <a:rPr lang="en-US" dirty="0"/>
              <a:t>}</a:t>
            </a:r>
          </a:p>
        </p:txBody>
      </p:sp>
      <p:sp>
        <p:nvSpPr>
          <p:cNvPr id="5" name="Rectangle 4">
            <a:extLst>
              <a:ext uri="{FF2B5EF4-FFF2-40B4-BE49-F238E27FC236}">
                <a16:creationId xmlns:a16="http://schemas.microsoft.com/office/drawing/2014/main" id="{D1A1AA2B-AD32-480A-BC6F-F43324F6C65D}"/>
              </a:ext>
            </a:extLst>
          </p:cNvPr>
          <p:cNvSpPr/>
          <p:nvPr/>
        </p:nvSpPr>
        <p:spPr>
          <a:xfrm>
            <a:off x="7300686" y="3003756"/>
            <a:ext cx="4737464" cy="1631216"/>
          </a:xfrm>
          <a:prstGeom prst="rect">
            <a:avLst/>
          </a:prstGeom>
          <a:solidFill>
            <a:srgbClr val="F30381"/>
          </a:solidFill>
          <a:ln>
            <a:solidFill>
              <a:srgbClr val="F30381"/>
            </a:solidFill>
          </a:ln>
        </p:spPr>
        <p:txBody>
          <a:bodyPr wrap="square">
            <a:spAutoFit/>
          </a:bodyPr>
          <a:lstStyle/>
          <a:p>
            <a:r>
              <a:rPr lang="en-US" sz="2000" b="1" dirty="0">
                <a:solidFill>
                  <a:srgbClr val="FFFF00"/>
                </a:solidFill>
              </a:rPr>
              <a:t>finally block is always executed</a:t>
            </a:r>
          </a:p>
          <a:p>
            <a:r>
              <a:rPr lang="en-US" sz="2000" dirty="0">
                <a:solidFill>
                  <a:schemeClr val="bg1"/>
                </a:solidFill>
              </a:rPr>
              <a:t>Exception in thread "main" </a:t>
            </a:r>
            <a:r>
              <a:rPr lang="en-US" sz="2000" dirty="0" err="1">
                <a:solidFill>
                  <a:schemeClr val="bg1"/>
                </a:solidFill>
              </a:rPr>
              <a:t>java.lang.ArithmeticException</a:t>
            </a:r>
            <a:r>
              <a:rPr lang="en-US" sz="2000" dirty="0">
                <a:solidFill>
                  <a:schemeClr val="bg1"/>
                </a:solidFill>
              </a:rPr>
              <a:t>: / by zero</a:t>
            </a:r>
          </a:p>
          <a:p>
            <a:r>
              <a:rPr lang="en-US" sz="2000" dirty="0" err="1">
                <a:solidFill>
                  <a:schemeClr val="bg1"/>
                </a:solidFill>
              </a:rPr>
              <a:t>atFinallayWOExcep.main</a:t>
            </a:r>
            <a:r>
              <a:rPr lang="en-US" sz="2000" dirty="0">
                <a:solidFill>
                  <a:schemeClr val="bg1"/>
                </a:solidFill>
              </a:rPr>
              <a:t>(FinallayWOExcep.java:7)</a:t>
            </a:r>
          </a:p>
        </p:txBody>
      </p:sp>
    </p:spTree>
    <p:extLst>
      <p:ext uri="{BB962C8B-B14F-4D97-AF65-F5344CB8AC3E}">
        <p14:creationId xmlns:p14="http://schemas.microsoft.com/office/powerpoint/2010/main" val="17058295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953F2-38BC-4BEE-AEA0-5A97DE55A037}"/>
              </a:ext>
            </a:extLst>
          </p:cNvPr>
          <p:cNvSpPr>
            <a:spLocks noGrp="1"/>
          </p:cNvSpPr>
          <p:nvPr>
            <p:ph type="title"/>
          </p:nvPr>
        </p:nvSpPr>
        <p:spPr/>
        <p:txBody>
          <a:bodyPr/>
          <a:lstStyle/>
          <a:p>
            <a:r>
              <a:rPr lang="en-US" b="1" dirty="0"/>
              <a:t>Exception Handling Methods</a:t>
            </a:r>
            <a:endParaRPr lang="en-US" dirty="0"/>
          </a:p>
        </p:txBody>
      </p:sp>
      <p:graphicFrame>
        <p:nvGraphicFramePr>
          <p:cNvPr id="4" name="Content Placeholder 3">
            <a:extLst>
              <a:ext uri="{FF2B5EF4-FFF2-40B4-BE49-F238E27FC236}">
                <a16:creationId xmlns:a16="http://schemas.microsoft.com/office/drawing/2014/main" id="{E60867A1-574B-410C-A864-CD2F66BBED38}"/>
              </a:ext>
            </a:extLst>
          </p:cNvPr>
          <p:cNvGraphicFramePr>
            <a:graphicFrameLocks noGrp="1"/>
          </p:cNvGraphicFramePr>
          <p:nvPr>
            <p:ph idx="1"/>
            <p:extLst>
              <p:ext uri="{D42A27DB-BD31-4B8C-83A1-F6EECF244321}">
                <p14:modId xmlns:p14="http://schemas.microsoft.com/office/powerpoint/2010/main" val="3614627013"/>
              </p:ext>
            </p:extLst>
          </p:nvPr>
        </p:nvGraphicFramePr>
        <p:xfrm>
          <a:off x="-398008" y="1239838"/>
          <a:ext cx="4781323" cy="5060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4">
            <a:extLst>
              <a:ext uri="{FF2B5EF4-FFF2-40B4-BE49-F238E27FC236}">
                <a16:creationId xmlns:a16="http://schemas.microsoft.com/office/drawing/2014/main" id="{2AAD34C3-31BE-4C9B-BF2C-4F9DB22A8563}"/>
              </a:ext>
            </a:extLst>
          </p:cNvPr>
          <p:cNvSpPr/>
          <p:nvPr/>
        </p:nvSpPr>
        <p:spPr>
          <a:xfrm rot="5400000">
            <a:off x="4785448" y="-134756"/>
            <a:ext cx="5060949" cy="7810139"/>
          </a:xfrm>
          <a:prstGeom prst="wedgeRectCallout">
            <a:avLst>
              <a:gd name="adj1" fmla="val 20199"/>
              <a:gd name="adj2" fmla="val 56782"/>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75DF0E0-4E64-4686-A073-2F4BF1AAE167}"/>
              </a:ext>
            </a:extLst>
          </p:cNvPr>
          <p:cNvSpPr txBox="1"/>
          <p:nvPr/>
        </p:nvSpPr>
        <p:spPr>
          <a:xfrm>
            <a:off x="3476169" y="1253697"/>
            <a:ext cx="7679509" cy="1938992"/>
          </a:xfrm>
          <a:prstGeom prst="rect">
            <a:avLst/>
          </a:prstGeom>
          <a:noFill/>
        </p:spPr>
        <p:txBody>
          <a:bodyPr wrap="square" rtlCol="0">
            <a:spAutoFit/>
          </a:bodyPr>
          <a:lstStyle/>
          <a:p>
            <a:pPr marL="342900" indent="-342900" algn="just">
              <a:buFont typeface="Wingdings" panose="05000000000000000000" pitchFamily="2" charset="2"/>
              <a:buChar char="v"/>
            </a:pPr>
            <a:r>
              <a:rPr lang="en-US" sz="2400" dirty="0">
                <a:solidFill>
                  <a:srgbClr val="FF3300"/>
                </a:solidFill>
              </a:rPr>
              <a:t>We can define our own set of conditions or rules and </a:t>
            </a:r>
            <a:r>
              <a:rPr lang="en-US" sz="2400" dirty="0">
                <a:solidFill>
                  <a:srgbClr val="002060"/>
                </a:solidFill>
              </a:rPr>
              <a:t>throw an exception explicitly </a:t>
            </a:r>
            <a:r>
              <a:rPr lang="en-US" sz="2400" dirty="0">
                <a:solidFill>
                  <a:srgbClr val="FF3300"/>
                </a:solidFill>
              </a:rPr>
              <a:t>using throw keyword. </a:t>
            </a:r>
          </a:p>
          <a:p>
            <a:pPr marL="342900" indent="-342900" algn="just">
              <a:buFont typeface="Wingdings" panose="05000000000000000000" pitchFamily="2" charset="2"/>
              <a:buChar char="v"/>
            </a:pPr>
            <a:endParaRPr lang="en-US" sz="2400" dirty="0">
              <a:solidFill>
                <a:srgbClr val="FF3300"/>
              </a:solidFill>
            </a:endParaRPr>
          </a:p>
          <a:p>
            <a:pPr marL="342900" indent="-342900" algn="just">
              <a:buFont typeface="Wingdings" panose="05000000000000000000" pitchFamily="2" charset="2"/>
              <a:buChar char="v"/>
            </a:pPr>
            <a:r>
              <a:rPr lang="en-US" sz="2400" dirty="0">
                <a:solidFill>
                  <a:srgbClr val="FF3300"/>
                </a:solidFill>
              </a:rPr>
              <a:t>For example, we can </a:t>
            </a:r>
            <a:r>
              <a:rPr lang="en-US" sz="2400" dirty="0">
                <a:solidFill>
                  <a:srgbClr val="002060"/>
                </a:solidFill>
              </a:rPr>
              <a:t>throw </a:t>
            </a:r>
            <a:r>
              <a:rPr lang="en-US" sz="2400" dirty="0" err="1">
                <a:solidFill>
                  <a:srgbClr val="002060"/>
                </a:solidFill>
              </a:rPr>
              <a:t>ArithmeticException</a:t>
            </a:r>
            <a:r>
              <a:rPr lang="en-US" sz="2400" dirty="0">
                <a:solidFill>
                  <a:srgbClr val="002060"/>
                </a:solidFill>
              </a:rPr>
              <a:t> when we divide number by 5 </a:t>
            </a:r>
            <a:r>
              <a:rPr lang="en-US" sz="2400" dirty="0">
                <a:solidFill>
                  <a:srgbClr val="FF3300"/>
                </a:solidFill>
              </a:rPr>
              <a:t>or other number.</a:t>
            </a:r>
          </a:p>
        </p:txBody>
      </p:sp>
      <p:sp>
        <p:nvSpPr>
          <p:cNvPr id="3" name="Rectangle 1">
            <a:extLst>
              <a:ext uri="{FF2B5EF4-FFF2-40B4-BE49-F238E27FC236}">
                <a16:creationId xmlns:a16="http://schemas.microsoft.com/office/drawing/2014/main" id="{91ADE8ED-BB24-47EF-AB94-9269D87DEE34}"/>
              </a:ext>
            </a:extLst>
          </p:cNvPr>
          <p:cNvSpPr>
            <a:spLocks noChangeArrowheads="1"/>
          </p:cNvSpPr>
          <p:nvPr/>
        </p:nvSpPr>
        <p:spPr bwMode="auto">
          <a:xfrm>
            <a:off x="0" y="43934"/>
            <a:ext cx="184731" cy="369332"/>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9A14C6FF-CBCA-4231-A4CB-2643387BCD73}"/>
              </a:ext>
            </a:extLst>
          </p:cNvPr>
          <p:cNvSpPr txBox="1"/>
          <p:nvPr/>
        </p:nvSpPr>
        <p:spPr>
          <a:xfrm>
            <a:off x="3903248" y="4019261"/>
            <a:ext cx="6825347" cy="954107"/>
          </a:xfrm>
          <a:prstGeom prst="rect">
            <a:avLst/>
          </a:prstGeom>
          <a:solidFill>
            <a:schemeClr val="accent2">
              <a:lumMod val="20000"/>
              <a:lumOff val="80000"/>
            </a:schemeClr>
          </a:solidFill>
          <a:ln w="28575">
            <a:solidFill>
              <a:srgbClr val="FF6600"/>
            </a:solidFill>
            <a:prstDash val="dash"/>
          </a:ln>
        </p:spPr>
        <p:txBody>
          <a:bodyPr wrap="square" rtlCol="0">
            <a:spAutoFit/>
          </a:bodyPr>
          <a:lstStyle/>
          <a:p>
            <a:pPr lvl="0" defTabSz="914400" eaLnBrk="0" fontAlgn="base" hangingPunct="0">
              <a:spcBef>
                <a:spcPct val="0"/>
              </a:spcBef>
              <a:spcAft>
                <a:spcPct val="0"/>
              </a:spcAft>
            </a:pPr>
            <a:r>
              <a:rPr lang="en-US" altLang="en-US" sz="2800" b="1" dirty="0">
                <a:solidFill>
                  <a:srgbClr val="222426"/>
                </a:solidFill>
              </a:rPr>
              <a:t>Syntax</a:t>
            </a:r>
            <a:endParaRPr lang="en-US" altLang="en-US" sz="2800" dirty="0">
              <a:solidFill>
                <a:srgbClr val="00008B"/>
              </a:solidFill>
            </a:endParaRPr>
          </a:p>
          <a:p>
            <a:pPr lvl="0" defTabSz="914400" eaLnBrk="0" fontAlgn="base" hangingPunct="0">
              <a:spcBef>
                <a:spcPct val="0"/>
              </a:spcBef>
              <a:spcAft>
                <a:spcPct val="0"/>
              </a:spcAft>
            </a:pPr>
            <a:r>
              <a:rPr lang="en-US" altLang="en-US" sz="2800" dirty="0">
                <a:solidFill>
                  <a:srgbClr val="00008B"/>
                </a:solidFill>
              </a:rPr>
              <a:t>throw</a:t>
            </a:r>
            <a:r>
              <a:rPr lang="en-US" altLang="en-US" sz="2800" dirty="0">
                <a:solidFill>
                  <a:srgbClr val="000000"/>
                </a:solidFill>
              </a:rPr>
              <a:t> </a:t>
            </a:r>
            <a:r>
              <a:rPr lang="en-US" altLang="en-US" sz="2800" dirty="0">
                <a:solidFill>
                  <a:srgbClr val="00008B"/>
                </a:solidFill>
              </a:rPr>
              <a:t>new</a:t>
            </a:r>
            <a:r>
              <a:rPr lang="en-US" altLang="en-US" sz="2800" dirty="0">
                <a:solidFill>
                  <a:srgbClr val="000000"/>
                </a:solidFill>
              </a:rPr>
              <a:t> </a:t>
            </a:r>
            <a:r>
              <a:rPr lang="en-US" altLang="en-US" sz="2800" dirty="0" err="1">
                <a:solidFill>
                  <a:srgbClr val="000000"/>
                </a:solidFill>
              </a:rPr>
              <a:t>exception_class</a:t>
            </a:r>
            <a:r>
              <a:rPr lang="en-US" altLang="en-US" sz="2800" dirty="0">
                <a:solidFill>
                  <a:srgbClr val="000000"/>
                </a:solidFill>
              </a:rPr>
              <a:t>(</a:t>
            </a:r>
            <a:r>
              <a:rPr lang="en-US" altLang="en-US" sz="2800" dirty="0">
                <a:solidFill>
                  <a:srgbClr val="800000"/>
                </a:solidFill>
              </a:rPr>
              <a:t>"error message"</a:t>
            </a:r>
            <a:r>
              <a:rPr lang="en-US" altLang="en-US" sz="2800" dirty="0">
                <a:solidFill>
                  <a:srgbClr val="000000"/>
                </a:solidFill>
              </a:rPr>
              <a:t>);</a:t>
            </a:r>
            <a:r>
              <a:rPr lang="en-US" altLang="en-US" sz="2800" dirty="0"/>
              <a:t> </a:t>
            </a:r>
          </a:p>
        </p:txBody>
      </p:sp>
    </p:spTree>
    <p:extLst>
      <p:ext uri="{BB962C8B-B14F-4D97-AF65-F5344CB8AC3E}">
        <p14:creationId xmlns:p14="http://schemas.microsoft.com/office/powerpoint/2010/main" val="194708268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31A4D9-83B5-4F1B-A3D6-8695710A6A88}"/>
              </a:ext>
            </a:extLst>
          </p:cNvPr>
          <p:cNvSpPr/>
          <p:nvPr/>
        </p:nvSpPr>
        <p:spPr>
          <a:xfrm>
            <a:off x="217714" y="1020472"/>
            <a:ext cx="5878286" cy="4801314"/>
          </a:xfrm>
          <a:prstGeom prst="rect">
            <a:avLst/>
          </a:prstGeom>
          <a:noFill/>
          <a:ln>
            <a:solidFill>
              <a:srgbClr val="660066"/>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class Division</a:t>
            </a:r>
          </a:p>
          <a:p>
            <a:r>
              <a:rPr lang="en-US" dirty="0"/>
              <a:t>{</a:t>
            </a:r>
          </a:p>
          <a:p>
            <a:r>
              <a:rPr lang="en-US" dirty="0"/>
              <a:t>	static void divide(int </a:t>
            </a:r>
            <a:r>
              <a:rPr lang="en-US" dirty="0" err="1"/>
              <a:t>a,int</a:t>
            </a:r>
            <a:r>
              <a:rPr lang="en-US" dirty="0"/>
              <a:t> b)</a:t>
            </a:r>
          </a:p>
          <a:p>
            <a:r>
              <a:rPr lang="en-US" dirty="0"/>
              <a:t>	{</a:t>
            </a:r>
          </a:p>
          <a:p>
            <a:r>
              <a:rPr lang="en-US" dirty="0"/>
              <a:t>		if(b==5)</a:t>
            </a:r>
          </a:p>
          <a:p>
            <a:r>
              <a:rPr lang="en-US" dirty="0"/>
              <a:t>			throw new </a:t>
            </a:r>
            <a:r>
              <a:rPr lang="en-US" dirty="0" err="1"/>
              <a:t>ArithmeticException</a:t>
            </a:r>
            <a:r>
              <a:rPr lang="en-US" dirty="0"/>
              <a:t>("No / by 5");</a:t>
            </a:r>
          </a:p>
          <a:p>
            <a:r>
              <a:rPr lang="en-US" dirty="0"/>
              <a:t>		else</a:t>
            </a:r>
          </a:p>
          <a:p>
            <a:r>
              <a:rPr lang="en-US" dirty="0"/>
              <a:t>			</a:t>
            </a:r>
            <a:r>
              <a:rPr lang="en-US" dirty="0" err="1"/>
              <a:t>System.out.println</a:t>
            </a:r>
            <a:r>
              <a:rPr lang="en-US" dirty="0"/>
              <a:t>(a/b);</a:t>
            </a:r>
          </a:p>
          <a:p>
            <a:r>
              <a:rPr lang="en-US" dirty="0"/>
              <a:t>	}</a:t>
            </a:r>
          </a:p>
          <a:p>
            <a:r>
              <a:rPr lang="en-US" dirty="0"/>
              <a:t>}</a:t>
            </a:r>
          </a:p>
          <a:p>
            <a:r>
              <a:rPr lang="en-US" dirty="0"/>
              <a:t>class </a:t>
            </a:r>
            <a:r>
              <a:rPr lang="en-US" dirty="0" err="1"/>
              <a:t>ThrowKeyword</a:t>
            </a:r>
            <a:endParaRPr lang="en-US" dirty="0"/>
          </a:p>
          <a:p>
            <a:r>
              <a:rPr lang="en-US" dirty="0"/>
              <a:t>{</a:t>
            </a:r>
          </a:p>
          <a:p>
            <a:r>
              <a:rPr lang="en-US" dirty="0"/>
              <a:t>	public static void main(String[] </a:t>
            </a:r>
            <a:r>
              <a:rPr lang="en-US" dirty="0" err="1"/>
              <a:t>args</a:t>
            </a:r>
            <a:r>
              <a:rPr lang="en-US" dirty="0"/>
              <a:t>) </a:t>
            </a:r>
          </a:p>
          <a:p>
            <a:r>
              <a:rPr lang="en-US" dirty="0"/>
              <a:t>	{</a:t>
            </a:r>
          </a:p>
          <a:p>
            <a:r>
              <a:rPr lang="en-US" dirty="0"/>
              <a:t>		</a:t>
            </a:r>
            <a:r>
              <a:rPr lang="en-US" dirty="0" err="1"/>
              <a:t>Division.divide</a:t>
            </a:r>
            <a:r>
              <a:rPr lang="en-US" dirty="0"/>
              <a:t>(10,5);</a:t>
            </a:r>
          </a:p>
          <a:p>
            <a:r>
              <a:rPr lang="en-US" dirty="0"/>
              <a:t>	}</a:t>
            </a:r>
          </a:p>
          <a:p>
            <a:r>
              <a:rPr lang="en-US" dirty="0"/>
              <a:t>}</a:t>
            </a:r>
          </a:p>
        </p:txBody>
      </p:sp>
      <p:sp>
        <p:nvSpPr>
          <p:cNvPr id="5" name="Rectangle 4">
            <a:extLst>
              <a:ext uri="{FF2B5EF4-FFF2-40B4-BE49-F238E27FC236}">
                <a16:creationId xmlns:a16="http://schemas.microsoft.com/office/drawing/2014/main" id="{8B98A146-2A4E-48F4-8E19-A37780A6093E}"/>
              </a:ext>
            </a:extLst>
          </p:cNvPr>
          <p:cNvSpPr/>
          <p:nvPr/>
        </p:nvSpPr>
        <p:spPr>
          <a:xfrm>
            <a:off x="6197602" y="1505579"/>
            <a:ext cx="5776684" cy="1200329"/>
          </a:xfrm>
          <a:prstGeom prst="rect">
            <a:avLst/>
          </a:prstGeom>
          <a:solidFill>
            <a:srgbClr val="660066"/>
          </a:solidFill>
        </p:spPr>
        <p:txBody>
          <a:bodyPr wrap="square">
            <a:spAutoFit/>
          </a:bodyPr>
          <a:lstStyle/>
          <a:p>
            <a:r>
              <a:rPr lang="en-US" dirty="0">
                <a:solidFill>
                  <a:schemeClr val="bg1"/>
                </a:solidFill>
              </a:rPr>
              <a:t>Exception in thread "main" </a:t>
            </a:r>
            <a:r>
              <a:rPr lang="en-US" dirty="0" err="1">
                <a:solidFill>
                  <a:schemeClr val="bg1"/>
                </a:solidFill>
              </a:rPr>
              <a:t>java.lang.ArithmeticException</a:t>
            </a:r>
            <a:r>
              <a:rPr lang="en-US" dirty="0">
                <a:solidFill>
                  <a:schemeClr val="bg1"/>
                </a:solidFill>
              </a:rPr>
              <a:t>: </a:t>
            </a:r>
          </a:p>
          <a:p>
            <a:r>
              <a:rPr lang="en-US" dirty="0">
                <a:solidFill>
                  <a:schemeClr val="bg1"/>
                </a:solidFill>
              </a:rPr>
              <a:t>No / by 5</a:t>
            </a:r>
          </a:p>
          <a:p>
            <a:r>
              <a:rPr lang="en-US" dirty="0">
                <a:solidFill>
                  <a:schemeClr val="bg1"/>
                </a:solidFill>
              </a:rPr>
              <a:t>        at </a:t>
            </a:r>
            <a:r>
              <a:rPr lang="en-US" dirty="0" err="1">
                <a:solidFill>
                  <a:schemeClr val="bg1"/>
                </a:solidFill>
              </a:rPr>
              <a:t>Division.divide</a:t>
            </a:r>
            <a:r>
              <a:rPr lang="en-US" dirty="0">
                <a:solidFill>
                  <a:schemeClr val="bg1"/>
                </a:solidFill>
              </a:rPr>
              <a:t>(ThrowKeyword.java:6)</a:t>
            </a:r>
          </a:p>
          <a:p>
            <a:r>
              <a:rPr lang="en-US" dirty="0">
                <a:solidFill>
                  <a:schemeClr val="bg1"/>
                </a:solidFill>
              </a:rPr>
              <a:t>        at </a:t>
            </a:r>
            <a:r>
              <a:rPr lang="en-US" dirty="0" err="1">
                <a:solidFill>
                  <a:schemeClr val="bg1"/>
                </a:solidFill>
              </a:rPr>
              <a:t>ThrowKeyword.main</a:t>
            </a:r>
            <a:r>
              <a:rPr lang="en-US" dirty="0">
                <a:solidFill>
                  <a:schemeClr val="bg1"/>
                </a:solidFill>
              </a:rPr>
              <a:t>(ThrowKeyword.java:15)</a:t>
            </a:r>
          </a:p>
        </p:txBody>
      </p:sp>
      <p:sp>
        <p:nvSpPr>
          <p:cNvPr id="6" name="Rectangle 5">
            <a:extLst>
              <a:ext uri="{FF2B5EF4-FFF2-40B4-BE49-F238E27FC236}">
                <a16:creationId xmlns:a16="http://schemas.microsoft.com/office/drawing/2014/main" id="{481AD1AC-B201-43D9-BC00-5AE2978E9009}"/>
              </a:ext>
            </a:extLst>
          </p:cNvPr>
          <p:cNvSpPr/>
          <p:nvPr/>
        </p:nvSpPr>
        <p:spPr>
          <a:xfrm>
            <a:off x="6545944" y="3413429"/>
            <a:ext cx="4455885"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if(b==5)</a:t>
            </a:r>
          </a:p>
          <a:p>
            <a:r>
              <a:rPr lang="en-US" dirty="0"/>
              <a:t>{</a:t>
            </a:r>
          </a:p>
          <a:p>
            <a:r>
              <a:rPr lang="en-US" dirty="0"/>
              <a:t>throw new </a:t>
            </a:r>
            <a:r>
              <a:rPr lang="en-US" dirty="0" err="1"/>
              <a:t>ArithmeticException</a:t>
            </a:r>
            <a:r>
              <a:rPr lang="en-US" dirty="0"/>
              <a:t>("No / by 5");</a:t>
            </a:r>
          </a:p>
          <a:p>
            <a:r>
              <a:rPr lang="en-US" dirty="0" err="1"/>
              <a:t>System.out.print</a:t>
            </a:r>
            <a:r>
              <a:rPr lang="en-US" dirty="0"/>
              <a:t>(“welcome”);</a:t>
            </a:r>
          </a:p>
          <a:p>
            <a:r>
              <a:rPr lang="en-US" dirty="0"/>
              <a:t>}</a:t>
            </a:r>
          </a:p>
        </p:txBody>
      </p:sp>
      <p:sp>
        <p:nvSpPr>
          <p:cNvPr id="8" name="Rectangle 7">
            <a:extLst>
              <a:ext uri="{FF2B5EF4-FFF2-40B4-BE49-F238E27FC236}">
                <a16:creationId xmlns:a16="http://schemas.microsoft.com/office/drawing/2014/main" id="{03421E08-70BF-4041-962A-C07D79EC9D7A}"/>
              </a:ext>
            </a:extLst>
          </p:cNvPr>
          <p:cNvSpPr/>
          <p:nvPr/>
        </p:nvSpPr>
        <p:spPr>
          <a:xfrm>
            <a:off x="6262916" y="4998113"/>
            <a:ext cx="5646056" cy="1200329"/>
          </a:xfrm>
          <a:prstGeom prst="rect">
            <a:avLst/>
          </a:prstGeom>
          <a:solidFill>
            <a:schemeClr val="accent1">
              <a:lumMod val="40000"/>
              <a:lumOff val="60000"/>
            </a:schemeClr>
          </a:solidFill>
        </p:spPr>
        <p:txBody>
          <a:bodyPr wrap="square">
            <a:spAutoFit/>
          </a:bodyPr>
          <a:lstStyle/>
          <a:p>
            <a:r>
              <a:rPr lang="en-US" dirty="0"/>
              <a:t>compiler error: unreachable statement</a:t>
            </a:r>
          </a:p>
          <a:p>
            <a:r>
              <a:rPr lang="en-US" dirty="0"/>
              <a:t>                        </a:t>
            </a:r>
            <a:r>
              <a:rPr lang="en-US" dirty="0" err="1"/>
              <a:t>System.out.println</a:t>
            </a:r>
            <a:r>
              <a:rPr lang="en-US" dirty="0"/>
              <a:t>(“Welcome”);</a:t>
            </a:r>
          </a:p>
          <a:p>
            <a:r>
              <a:rPr lang="en-US" dirty="0"/>
              <a:t>&gt;&gt;&gt;throw must be last statement &lt;&lt;&lt;</a:t>
            </a:r>
          </a:p>
          <a:p>
            <a:r>
              <a:rPr lang="en-US" dirty="0"/>
              <a:t>&gt;&gt;&gt;after throw statement print line is there, so error&lt;&lt;&lt;</a:t>
            </a:r>
          </a:p>
        </p:txBody>
      </p:sp>
    </p:spTree>
    <p:extLst>
      <p:ext uri="{BB962C8B-B14F-4D97-AF65-F5344CB8AC3E}">
        <p14:creationId xmlns:p14="http://schemas.microsoft.com/office/powerpoint/2010/main" val="416797854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D7A775-CBC4-4072-A3BA-AF2D6FEBC674}"/>
              </a:ext>
            </a:extLst>
          </p:cNvPr>
          <p:cNvSpPr>
            <a:spLocks noGrp="1"/>
          </p:cNvSpPr>
          <p:nvPr>
            <p:ph type="title" idx="4294967295"/>
          </p:nvPr>
        </p:nvSpPr>
        <p:spPr>
          <a:xfrm>
            <a:off x="302010" y="1146629"/>
            <a:ext cx="4383088" cy="2462118"/>
          </a:xfrm>
          <a:ln w="38100">
            <a:solidFill>
              <a:srgbClr val="3D34B2"/>
            </a:solidFill>
            <a:prstDash val="dashDot"/>
          </a:ln>
        </p:spPr>
        <p:txBody>
          <a:bodyPr>
            <a:normAutofit fontScale="90000"/>
          </a:bodyPr>
          <a:lstStyle/>
          <a:p>
            <a:pPr algn="ctr"/>
            <a:r>
              <a:rPr lang="en-US" dirty="0">
                <a:solidFill>
                  <a:srgbClr val="3D34B2"/>
                </a:solidFill>
              </a:rPr>
              <a:t>Throw Keyword </a:t>
            </a:r>
            <a:br>
              <a:rPr lang="en-US" dirty="0">
                <a:solidFill>
                  <a:srgbClr val="3D34B2"/>
                </a:solidFill>
              </a:rPr>
            </a:br>
            <a:r>
              <a:rPr lang="en-US" dirty="0">
                <a:solidFill>
                  <a:srgbClr val="3D34B2"/>
                </a:solidFill>
              </a:rPr>
              <a:t>for </a:t>
            </a:r>
            <a:br>
              <a:rPr lang="en-US" dirty="0">
                <a:solidFill>
                  <a:srgbClr val="3D34B2"/>
                </a:solidFill>
              </a:rPr>
            </a:br>
            <a:r>
              <a:rPr lang="en-US" b="1" dirty="0">
                <a:solidFill>
                  <a:srgbClr val="00B050"/>
                </a:solidFill>
              </a:rPr>
              <a:t>User Defined Runtime Exception</a:t>
            </a:r>
          </a:p>
        </p:txBody>
      </p:sp>
      <p:sp>
        <p:nvSpPr>
          <p:cNvPr id="6" name="Rectangle 5">
            <a:extLst>
              <a:ext uri="{FF2B5EF4-FFF2-40B4-BE49-F238E27FC236}">
                <a16:creationId xmlns:a16="http://schemas.microsoft.com/office/drawing/2014/main" id="{A80F5862-98DC-4AF2-8B3D-07F170C87C20}"/>
              </a:ext>
            </a:extLst>
          </p:cNvPr>
          <p:cNvSpPr/>
          <p:nvPr/>
        </p:nvSpPr>
        <p:spPr>
          <a:xfrm>
            <a:off x="4885508" y="228605"/>
            <a:ext cx="6096000" cy="5078313"/>
          </a:xfrm>
          <a:prstGeom prst="rect">
            <a:avLst/>
          </a:prstGeom>
          <a:noFill/>
          <a:ln>
            <a:solidFill>
              <a:srgbClr val="3D34B2"/>
            </a:solidFill>
          </a:ln>
        </p:spPr>
        <p:style>
          <a:lnRef idx="2">
            <a:schemeClr val="accent4"/>
          </a:lnRef>
          <a:fillRef idx="1">
            <a:schemeClr val="lt1"/>
          </a:fillRef>
          <a:effectRef idx="0">
            <a:schemeClr val="accent4"/>
          </a:effectRef>
          <a:fontRef idx="minor">
            <a:schemeClr val="dk1"/>
          </a:fontRef>
        </p:style>
        <p:txBody>
          <a:bodyPr>
            <a:spAutoFit/>
          </a:bodyPr>
          <a:lstStyle/>
          <a:p>
            <a:r>
              <a:rPr lang="en-US" dirty="0"/>
              <a:t>class </a:t>
            </a:r>
            <a:r>
              <a:rPr lang="en-US" dirty="0" err="1"/>
              <a:t>VoterEligility</a:t>
            </a:r>
            <a:r>
              <a:rPr lang="en-US" dirty="0"/>
              <a:t> extends </a:t>
            </a:r>
            <a:r>
              <a:rPr lang="en-US" dirty="0" err="1">
                <a:solidFill>
                  <a:srgbClr val="FF0000"/>
                </a:solidFill>
              </a:rPr>
              <a:t>RuntimeException</a:t>
            </a:r>
            <a:endParaRPr lang="en-US" dirty="0">
              <a:solidFill>
                <a:srgbClr val="FF0000"/>
              </a:solidFill>
            </a:endParaRPr>
          </a:p>
          <a:p>
            <a:r>
              <a:rPr lang="en-US" dirty="0"/>
              <a:t>{</a:t>
            </a:r>
          </a:p>
          <a:p>
            <a:r>
              <a:rPr lang="en-US" dirty="0"/>
              <a:t>	</a:t>
            </a:r>
            <a:r>
              <a:rPr lang="en-US" dirty="0" err="1"/>
              <a:t>VoterEligility</a:t>
            </a:r>
            <a:r>
              <a:rPr lang="en-US" dirty="0"/>
              <a:t>(String s)</a:t>
            </a:r>
          </a:p>
          <a:p>
            <a:r>
              <a:rPr lang="en-US" dirty="0"/>
              <a:t>	{</a:t>
            </a:r>
          </a:p>
          <a:p>
            <a:r>
              <a:rPr lang="en-US" dirty="0"/>
              <a:t>		super(s);</a:t>
            </a:r>
          </a:p>
          <a:p>
            <a:r>
              <a:rPr lang="en-US" dirty="0"/>
              <a:t>	}</a:t>
            </a:r>
          </a:p>
          <a:p>
            <a:r>
              <a:rPr lang="en-US" dirty="0"/>
              <a:t>}</a:t>
            </a:r>
          </a:p>
          <a:p>
            <a:r>
              <a:rPr lang="en-US" dirty="0"/>
              <a:t>class </a:t>
            </a:r>
            <a:r>
              <a:rPr lang="en-US" dirty="0" err="1"/>
              <a:t>UserDefinedExcep</a:t>
            </a:r>
            <a:endParaRPr lang="en-US" dirty="0"/>
          </a:p>
          <a:p>
            <a:r>
              <a:rPr lang="en-US" dirty="0"/>
              <a:t>{</a:t>
            </a:r>
          </a:p>
          <a:p>
            <a:r>
              <a:rPr lang="en-US" dirty="0"/>
              <a:t>	public static void main(String[] </a:t>
            </a:r>
            <a:r>
              <a:rPr lang="en-US" dirty="0" err="1"/>
              <a:t>args</a:t>
            </a:r>
            <a:r>
              <a:rPr lang="en-US" dirty="0"/>
              <a:t>) </a:t>
            </a:r>
          </a:p>
          <a:p>
            <a:r>
              <a:rPr lang="en-US" dirty="0"/>
              <a:t>	{</a:t>
            </a:r>
          </a:p>
          <a:p>
            <a:r>
              <a:rPr lang="en-US" dirty="0"/>
              <a:t>		int age = </a:t>
            </a:r>
            <a:r>
              <a:rPr lang="en-US" dirty="0" err="1"/>
              <a:t>Integer.parseInt</a:t>
            </a:r>
            <a:r>
              <a:rPr lang="en-US" dirty="0"/>
              <a:t>(</a:t>
            </a:r>
            <a:r>
              <a:rPr lang="en-US" dirty="0" err="1"/>
              <a:t>args</a:t>
            </a:r>
            <a:r>
              <a:rPr lang="en-US" dirty="0"/>
              <a:t>[0]);</a:t>
            </a:r>
          </a:p>
          <a:p>
            <a:r>
              <a:rPr lang="en-US" dirty="0"/>
              <a:t>		if(age&lt;18)</a:t>
            </a:r>
          </a:p>
          <a:p>
            <a:r>
              <a:rPr lang="en-US" dirty="0"/>
              <a:t>			</a:t>
            </a:r>
            <a:r>
              <a:rPr lang="en-US" dirty="0">
                <a:solidFill>
                  <a:srgbClr val="FF0000"/>
                </a:solidFill>
              </a:rPr>
              <a:t>throw</a:t>
            </a:r>
            <a:r>
              <a:rPr lang="en-US" dirty="0"/>
              <a:t> </a:t>
            </a:r>
            <a:r>
              <a:rPr lang="en-US" dirty="0">
                <a:solidFill>
                  <a:srgbClr val="FF0000"/>
                </a:solidFill>
              </a:rPr>
              <a:t>new</a:t>
            </a:r>
            <a:r>
              <a:rPr lang="en-US" dirty="0"/>
              <a:t> </a:t>
            </a:r>
            <a:r>
              <a:rPr lang="en-US" dirty="0" err="1">
                <a:solidFill>
                  <a:srgbClr val="FF0000"/>
                </a:solidFill>
              </a:rPr>
              <a:t>VoterEligility</a:t>
            </a:r>
            <a:r>
              <a:rPr lang="en-US" dirty="0"/>
              <a:t>("Not Eligible for vote");</a:t>
            </a:r>
          </a:p>
          <a:p>
            <a:r>
              <a:rPr lang="en-US" dirty="0"/>
              <a:t>		else</a:t>
            </a:r>
          </a:p>
          <a:p>
            <a:r>
              <a:rPr lang="en-US" dirty="0"/>
              <a:t>			</a:t>
            </a:r>
            <a:r>
              <a:rPr lang="en-US" dirty="0" err="1"/>
              <a:t>System.out.println</a:t>
            </a:r>
            <a:r>
              <a:rPr lang="en-US" dirty="0"/>
              <a:t>(age+" Eligible for vote");</a:t>
            </a:r>
          </a:p>
          <a:p>
            <a:r>
              <a:rPr lang="en-US" dirty="0"/>
              <a:t>	}</a:t>
            </a:r>
          </a:p>
          <a:p>
            <a:r>
              <a:rPr lang="en-US" dirty="0"/>
              <a:t>}</a:t>
            </a:r>
          </a:p>
        </p:txBody>
      </p:sp>
      <p:sp>
        <p:nvSpPr>
          <p:cNvPr id="8" name="Rectangle 7">
            <a:extLst>
              <a:ext uri="{FF2B5EF4-FFF2-40B4-BE49-F238E27FC236}">
                <a16:creationId xmlns:a16="http://schemas.microsoft.com/office/drawing/2014/main" id="{84D7FCA6-D324-4B68-B658-94D456052C61}"/>
              </a:ext>
            </a:extLst>
          </p:cNvPr>
          <p:cNvSpPr/>
          <p:nvPr/>
        </p:nvSpPr>
        <p:spPr>
          <a:xfrm>
            <a:off x="4885508" y="5564055"/>
            <a:ext cx="6096000" cy="646331"/>
          </a:xfrm>
          <a:prstGeom prst="rect">
            <a:avLst/>
          </a:prstGeom>
          <a:solidFill>
            <a:srgbClr val="3D34B2"/>
          </a:solidFill>
        </p:spPr>
        <p:txBody>
          <a:bodyPr>
            <a:spAutoFit/>
          </a:bodyPr>
          <a:lstStyle/>
          <a:p>
            <a:pPr algn="ctr"/>
            <a:r>
              <a:rPr lang="en-US" dirty="0">
                <a:solidFill>
                  <a:schemeClr val="bg1"/>
                </a:solidFill>
              </a:rPr>
              <a:t>Exception in thread "main" </a:t>
            </a:r>
            <a:r>
              <a:rPr lang="en-US" dirty="0" err="1">
                <a:solidFill>
                  <a:schemeClr val="bg1"/>
                </a:solidFill>
              </a:rPr>
              <a:t>VoterEligility</a:t>
            </a:r>
            <a:r>
              <a:rPr lang="en-US" dirty="0">
                <a:solidFill>
                  <a:schemeClr val="bg1"/>
                </a:solidFill>
              </a:rPr>
              <a:t>: Not Eligible for vote</a:t>
            </a:r>
          </a:p>
          <a:p>
            <a:pPr algn="ctr"/>
            <a:r>
              <a:rPr lang="en-US" dirty="0">
                <a:solidFill>
                  <a:schemeClr val="bg1"/>
                </a:solidFill>
              </a:rPr>
              <a:t>        at </a:t>
            </a:r>
            <a:r>
              <a:rPr lang="en-US" dirty="0" err="1">
                <a:solidFill>
                  <a:schemeClr val="bg1"/>
                </a:solidFill>
              </a:rPr>
              <a:t>UserDefinedExcep.main</a:t>
            </a:r>
            <a:r>
              <a:rPr lang="en-US" dirty="0">
                <a:solidFill>
                  <a:schemeClr val="bg1"/>
                </a:solidFill>
              </a:rPr>
              <a:t>(UserDefinedExcep.java:14)</a:t>
            </a:r>
          </a:p>
        </p:txBody>
      </p:sp>
      <p:sp>
        <p:nvSpPr>
          <p:cNvPr id="9" name="Title 3">
            <a:extLst>
              <a:ext uri="{FF2B5EF4-FFF2-40B4-BE49-F238E27FC236}">
                <a16:creationId xmlns:a16="http://schemas.microsoft.com/office/drawing/2014/main" id="{18A01CBB-AF1D-457A-9F1D-D2475352969F}"/>
              </a:ext>
            </a:extLst>
          </p:cNvPr>
          <p:cNvSpPr txBox="1">
            <a:spLocks/>
          </p:cNvSpPr>
          <p:nvPr/>
        </p:nvSpPr>
        <p:spPr>
          <a:xfrm>
            <a:off x="302010" y="4064266"/>
            <a:ext cx="4383088" cy="1077685"/>
          </a:xfrm>
          <a:prstGeom prst="rect">
            <a:avLst/>
          </a:prstGeom>
          <a:ln w="38100">
            <a:solidFill>
              <a:srgbClr val="C00000"/>
            </a:solidFill>
            <a:prstDash val="dashDot"/>
          </a:ln>
        </p:spPr>
        <p:txBody>
          <a:bodyPr vert="horz" lIns="91440" tIns="45720" rIns="91440" bIns="45720" rtlCol="0" anchor="b">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400" dirty="0">
                <a:solidFill>
                  <a:srgbClr val="FF0000"/>
                </a:solidFill>
              </a:rPr>
              <a:t>Extending </a:t>
            </a:r>
            <a:r>
              <a:rPr lang="en-US" sz="4400" dirty="0" err="1">
                <a:solidFill>
                  <a:srgbClr val="FF0000"/>
                </a:solidFill>
              </a:rPr>
              <a:t>RuntimeException</a:t>
            </a:r>
            <a:endParaRPr lang="en-US" sz="4400" dirty="0">
              <a:solidFill>
                <a:srgbClr val="3D34B2"/>
              </a:solidFill>
            </a:endParaRPr>
          </a:p>
        </p:txBody>
      </p:sp>
    </p:spTree>
    <p:extLst>
      <p:ext uri="{BB962C8B-B14F-4D97-AF65-F5344CB8AC3E}">
        <p14:creationId xmlns:p14="http://schemas.microsoft.com/office/powerpoint/2010/main" val="201374358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D7A775-CBC4-4072-A3BA-AF2D6FEBC674}"/>
              </a:ext>
            </a:extLst>
          </p:cNvPr>
          <p:cNvSpPr>
            <a:spLocks noGrp="1"/>
          </p:cNvSpPr>
          <p:nvPr>
            <p:ph type="title" idx="4294967295"/>
          </p:nvPr>
        </p:nvSpPr>
        <p:spPr>
          <a:xfrm>
            <a:off x="217714" y="1041706"/>
            <a:ext cx="4542972" cy="2869010"/>
          </a:xfrm>
          <a:ln w="38100">
            <a:solidFill>
              <a:srgbClr val="F30381"/>
            </a:solidFill>
            <a:prstDash val="dashDot"/>
          </a:ln>
        </p:spPr>
        <p:txBody>
          <a:bodyPr>
            <a:normAutofit/>
          </a:bodyPr>
          <a:lstStyle/>
          <a:p>
            <a:pPr algn="ctr"/>
            <a:r>
              <a:rPr lang="en-US" dirty="0">
                <a:solidFill>
                  <a:srgbClr val="F30381"/>
                </a:solidFill>
              </a:rPr>
              <a:t>Throw Keyword </a:t>
            </a:r>
            <a:br>
              <a:rPr lang="en-US" dirty="0">
                <a:solidFill>
                  <a:srgbClr val="F30381"/>
                </a:solidFill>
              </a:rPr>
            </a:br>
            <a:r>
              <a:rPr lang="en-US" dirty="0">
                <a:solidFill>
                  <a:srgbClr val="F30381"/>
                </a:solidFill>
              </a:rPr>
              <a:t>for </a:t>
            </a:r>
            <a:r>
              <a:rPr lang="en-US" b="1" dirty="0">
                <a:solidFill>
                  <a:srgbClr val="00B050"/>
                </a:solidFill>
              </a:rPr>
              <a:t>User Defined </a:t>
            </a:r>
            <a:r>
              <a:rPr lang="en-US" b="1" dirty="0" err="1">
                <a:solidFill>
                  <a:srgbClr val="00B050"/>
                </a:solidFill>
              </a:rPr>
              <a:t>Compiletime</a:t>
            </a:r>
            <a:r>
              <a:rPr lang="en-US" b="1" dirty="0">
                <a:solidFill>
                  <a:srgbClr val="00B050"/>
                </a:solidFill>
              </a:rPr>
              <a:t> Exception</a:t>
            </a:r>
          </a:p>
        </p:txBody>
      </p:sp>
      <p:sp>
        <p:nvSpPr>
          <p:cNvPr id="6" name="Rectangle 5">
            <a:extLst>
              <a:ext uri="{FF2B5EF4-FFF2-40B4-BE49-F238E27FC236}">
                <a16:creationId xmlns:a16="http://schemas.microsoft.com/office/drawing/2014/main" id="{A80F5862-98DC-4AF2-8B3D-07F170C87C20}"/>
              </a:ext>
            </a:extLst>
          </p:cNvPr>
          <p:cNvSpPr/>
          <p:nvPr/>
        </p:nvSpPr>
        <p:spPr>
          <a:xfrm>
            <a:off x="4914536" y="228605"/>
            <a:ext cx="6096000" cy="5078313"/>
          </a:xfrm>
          <a:prstGeom prst="rect">
            <a:avLst/>
          </a:prstGeom>
          <a:noFill/>
          <a:ln>
            <a:solidFill>
              <a:srgbClr val="3D34B2"/>
            </a:solidFill>
          </a:ln>
        </p:spPr>
        <p:style>
          <a:lnRef idx="2">
            <a:schemeClr val="accent4"/>
          </a:lnRef>
          <a:fillRef idx="1">
            <a:schemeClr val="lt1"/>
          </a:fillRef>
          <a:effectRef idx="0">
            <a:schemeClr val="accent4"/>
          </a:effectRef>
          <a:fontRef idx="minor">
            <a:schemeClr val="dk1"/>
          </a:fontRef>
        </p:style>
        <p:txBody>
          <a:bodyPr>
            <a:spAutoFit/>
          </a:bodyPr>
          <a:lstStyle/>
          <a:p>
            <a:r>
              <a:rPr lang="en-US" dirty="0"/>
              <a:t>class </a:t>
            </a:r>
            <a:r>
              <a:rPr lang="en-US" dirty="0" err="1"/>
              <a:t>VoterEligility</a:t>
            </a:r>
            <a:r>
              <a:rPr lang="en-US" dirty="0"/>
              <a:t> extends </a:t>
            </a:r>
            <a:r>
              <a:rPr lang="en-US" dirty="0">
                <a:solidFill>
                  <a:srgbClr val="FF0000"/>
                </a:solidFill>
              </a:rPr>
              <a:t>Exception</a:t>
            </a:r>
          </a:p>
          <a:p>
            <a:r>
              <a:rPr lang="en-US" dirty="0"/>
              <a:t>{</a:t>
            </a:r>
          </a:p>
          <a:p>
            <a:r>
              <a:rPr lang="en-US" dirty="0"/>
              <a:t>	</a:t>
            </a:r>
            <a:r>
              <a:rPr lang="en-US" dirty="0" err="1"/>
              <a:t>VoterEligility</a:t>
            </a:r>
            <a:r>
              <a:rPr lang="en-US" dirty="0"/>
              <a:t>(String s)</a:t>
            </a:r>
          </a:p>
          <a:p>
            <a:r>
              <a:rPr lang="en-US" dirty="0"/>
              <a:t>	{</a:t>
            </a:r>
          </a:p>
          <a:p>
            <a:r>
              <a:rPr lang="en-US" dirty="0"/>
              <a:t>		super(s);</a:t>
            </a:r>
          </a:p>
          <a:p>
            <a:r>
              <a:rPr lang="en-US" dirty="0"/>
              <a:t>	}</a:t>
            </a:r>
          </a:p>
          <a:p>
            <a:r>
              <a:rPr lang="en-US" dirty="0"/>
              <a:t>}</a:t>
            </a:r>
          </a:p>
          <a:p>
            <a:r>
              <a:rPr lang="en-US" dirty="0"/>
              <a:t>class </a:t>
            </a:r>
            <a:r>
              <a:rPr lang="en-US" dirty="0" err="1"/>
              <a:t>UserDefinedExcep</a:t>
            </a:r>
            <a:endParaRPr lang="en-US" dirty="0"/>
          </a:p>
          <a:p>
            <a:r>
              <a:rPr lang="en-US" dirty="0"/>
              <a:t>{</a:t>
            </a:r>
          </a:p>
          <a:p>
            <a:r>
              <a:rPr lang="en-US" dirty="0"/>
              <a:t>	public static void main(String[] </a:t>
            </a:r>
            <a:r>
              <a:rPr lang="en-US" dirty="0" err="1"/>
              <a:t>args</a:t>
            </a:r>
            <a:r>
              <a:rPr lang="en-US" dirty="0"/>
              <a:t>) </a:t>
            </a:r>
          </a:p>
          <a:p>
            <a:r>
              <a:rPr lang="en-US" dirty="0"/>
              <a:t>	{</a:t>
            </a:r>
          </a:p>
          <a:p>
            <a:r>
              <a:rPr lang="en-US" dirty="0"/>
              <a:t>		int age = </a:t>
            </a:r>
            <a:r>
              <a:rPr lang="en-US" dirty="0" err="1"/>
              <a:t>Integer.parseInt</a:t>
            </a:r>
            <a:r>
              <a:rPr lang="en-US" dirty="0"/>
              <a:t>(</a:t>
            </a:r>
            <a:r>
              <a:rPr lang="en-US" dirty="0" err="1"/>
              <a:t>args</a:t>
            </a:r>
            <a:r>
              <a:rPr lang="en-US" dirty="0"/>
              <a:t>[0]);</a:t>
            </a:r>
          </a:p>
          <a:p>
            <a:r>
              <a:rPr lang="en-US" dirty="0"/>
              <a:t>		if(age&lt;18)</a:t>
            </a:r>
          </a:p>
          <a:p>
            <a:r>
              <a:rPr lang="en-US" dirty="0"/>
              <a:t>			</a:t>
            </a:r>
            <a:r>
              <a:rPr lang="en-US" dirty="0">
                <a:solidFill>
                  <a:srgbClr val="FF0000"/>
                </a:solidFill>
              </a:rPr>
              <a:t>throw</a:t>
            </a:r>
            <a:r>
              <a:rPr lang="en-US" dirty="0"/>
              <a:t> </a:t>
            </a:r>
            <a:r>
              <a:rPr lang="en-US" dirty="0">
                <a:solidFill>
                  <a:srgbClr val="FF0000"/>
                </a:solidFill>
              </a:rPr>
              <a:t>new</a:t>
            </a:r>
            <a:r>
              <a:rPr lang="en-US" dirty="0"/>
              <a:t> </a:t>
            </a:r>
            <a:r>
              <a:rPr lang="en-US" dirty="0" err="1">
                <a:solidFill>
                  <a:srgbClr val="FF0000"/>
                </a:solidFill>
              </a:rPr>
              <a:t>VoterEligility</a:t>
            </a:r>
            <a:r>
              <a:rPr lang="en-US" dirty="0"/>
              <a:t>("Not Eligible for vote");</a:t>
            </a:r>
          </a:p>
          <a:p>
            <a:r>
              <a:rPr lang="en-US" dirty="0"/>
              <a:t>		else</a:t>
            </a:r>
          </a:p>
          <a:p>
            <a:r>
              <a:rPr lang="en-US" dirty="0"/>
              <a:t>			</a:t>
            </a:r>
            <a:r>
              <a:rPr lang="en-US" dirty="0" err="1"/>
              <a:t>System.out.println</a:t>
            </a:r>
            <a:r>
              <a:rPr lang="en-US" dirty="0"/>
              <a:t>(age+" Eligible for vote");</a:t>
            </a:r>
          </a:p>
          <a:p>
            <a:r>
              <a:rPr lang="en-US" dirty="0"/>
              <a:t>	}</a:t>
            </a:r>
          </a:p>
          <a:p>
            <a:r>
              <a:rPr lang="en-US" dirty="0"/>
              <a:t>}</a:t>
            </a:r>
          </a:p>
        </p:txBody>
      </p:sp>
      <p:sp>
        <p:nvSpPr>
          <p:cNvPr id="8" name="Rectangle 7">
            <a:extLst>
              <a:ext uri="{FF2B5EF4-FFF2-40B4-BE49-F238E27FC236}">
                <a16:creationId xmlns:a16="http://schemas.microsoft.com/office/drawing/2014/main" id="{84D7FCA6-D324-4B68-B658-94D456052C61}"/>
              </a:ext>
            </a:extLst>
          </p:cNvPr>
          <p:cNvSpPr/>
          <p:nvPr/>
        </p:nvSpPr>
        <p:spPr>
          <a:xfrm>
            <a:off x="4142376" y="5461393"/>
            <a:ext cx="7582263" cy="954107"/>
          </a:xfrm>
          <a:prstGeom prst="rect">
            <a:avLst/>
          </a:prstGeom>
          <a:solidFill>
            <a:srgbClr val="F30381"/>
          </a:solidFill>
        </p:spPr>
        <p:txBody>
          <a:bodyPr wrap="square">
            <a:spAutoFit/>
          </a:bodyPr>
          <a:lstStyle/>
          <a:p>
            <a:pPr algn="ctr"/>
            <a:r>
              <a:rPr lang="en-US" sz="2000" b="1" dirty="0">
                <a:solidFill>
                  <a:srgbClr val="FFFF00"/>
                </a:solidFill>
                <a:effectLst>
                  <a:outerShdw blurRad="38100" dist="38100" dir="2700000" algn="tl">
                    <a:srgbClr val="000000">
                      <a:alpha val="43137"/>
                    </a:srgbClr>
                  </a:outerShdw>
                </a:effectLst>
              </a:rPr>
              <a:t>Create a Checked Exception</a:t>
            </a:r>
          </a:p>
          <a:p>
            <a:pPr algn="ctr"/>
            <a:r>
              <a:rPr lang="en-US" dirty="0">
                <a:solidFill>
                  <a:schemeClr val="bg1"/>
                </a:solidFill>
              </a:rPr>
              <a:t>unreported exception </a:t>
            </a:r>
            <a:r>
              <a:rPr lang="en-US" dirty="0" err="1">
                <a:solidFill>
                  <a:schemeClr val="bg1"/>
                </a:solidFill>
              </a:rPr>
              <a:t>VoterEligility</a:t>
            </a:r>
            <a:r>
              <a:rPr lang="en-US" dirty="0">
                <a:solidFill>
                  <a:schemeClr val="bg1"/>
                </a:solidFill>
              </a:rPr>
              <a:t>; must be caught or declared to be thrown</a:t>
            </a:r>
          </a:p>
          <a:p>
            <a:pPr algn="ctr"/>
            <a:r>
              <a:rPr lang="en-US" dirty="0">
                <a:solidFill>
                  <a:schemeClr val="bg1"/>
                </a:solidFill>
              </a:rPr>
              <a:t>                        throw new </a:t>
            </a:r>
            <a:r>
              <a:rPr lang="en-US" dirty="0" err="1">
                <a:solidFill>
                  <a:schemeClr val="bg1"/>
                </a:solidFill>
              </a:rPr>
              <a:t>VoterEligility</a:t>
            </a:r>
            <a:r>
              <a:rPr lang="en-US" dirty="0">
                <a:solidFill>
                  <a:schemeClr val="bg1"/>
                </a:solidFill>
              </a:rPr>
              <a:t>("Not Eligible for vote");</a:t>
            </a:r>
          </a:p>
        </p:txBody>
      </p:sp>
      <p:sp>
        <p:nvSpPr>
          <p:cNvPr id="9" name="Title 3">
            <a:extLst>
              <a:ext uri="{FF2B5EF4-FFF2-40B4-BE49-F238E27FC236}">
                <a16:creationId xmlns:a16="http://schemas.microsoft.com/office/drawing/2014/main" id="{18A01CBB-AF1D-457A-9F1D-D2475352969F}"/>
              </a:ext>
            </a:extLst>
          </p:cNvPr>
          <p:cNvSpPr txBox="1">
            <a:spLocks/>
          </p:cNvSpPr>
          <p:nvPr/>
        </p:nvSpPr>
        <p:spPr>
          <a:xfrm>
            <a:off x="217714" y="4304081"/>
            <a:ext cx="4542971" cy="763947"/>
          </a:xfrm>
          <a:prstGeom prst="rect">
            <a:avLst/>
          </a:prstGeom>
          <a:ln w="38100">
            <a:solidFill>
              <a:srgbClr val="C00000"/>
            </a:solidFill>
            <a:prstDash val="dashDot"/>
          </a:ln>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400" b="1" dirty="0">
                <a:solidFill>
                  <a:srgbClr val="FF0000"/>
                </a:solidFill>
              </a:rPr>
              <a:t>Extending Exception</a:t>
            </a:r>
            <a:endParaRPr lang="en-US" sz="4400" b="1" dirty="0">
              <a:solidFill>
                <a:srgbClr val="3D34B2"/>
              </a:solidFill>
            </a:endParaRPr>
          </a:p>
        </p:txBody>
      </p:sp>
    </p:spTree>
    <p:extLst>
      <p:ext uri="{BB962C8B-B14F-4D97-AF65-F5344CB8AC3E}">
        <p14:creationId xmlns:p14="http://schemas.microsoft.com/office/powerpoint/2010/main" val="16502570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A85675-9B6B-42A6-BB0E-D1A81637A360}"/>
              </a:ext>
            </a:extLst>
          </p:cNvPr>
          <p:cNvSpPr/>
          <p:nvPr/>
        </p:nvSpPr>
        <p:spPr>
          <a:xfrm>
            <a:off x="740228" y="2688211"/>
            <a:ext cx="3991429" cy="3416320"/>
          </a:xfrm>
          <a:prstGeom prst="rect">
            <a:avLst/>
          </a:prstGeom>
          <a:ln>
            <a:solidFill>
              <a:srgbClr val="00B0F0"/>
            </a:solidFill>
          </a:ln>
        </p:spPr>
        <p:txBody>
          <a:bodyPr wrap="square">
            <a:spAutoFit/>
          </a:bodyPr>
          <a:lstStyle/>
          <a:p>
            <a:r>
              <a:rPr lang="en-US" dirty="0"/>
              <a:t>class </a:t>
            </a:r>
            <a:r>
              <a:rPr lang="en-US" dirty="0" err="1">
                <a:solidFill>
                  <a:srgbClr val="00B050"/>
                </a:solidFill>
              </a:rPr>
              <a:t>VoterEligility</a:t>
            </a:r>
            <a:r>
              <a:rPr lang="en-US" dirty="0"/>
              <a:t> </a:t>
            </a:r>
            <a:r>
              <a:rPr lang="en-US" dirty="0">
                <a:solidFill>
                  <a:schemeClr val="bg2">
                    <a:lumMod val="50000"/>
                  </a:schemeClr>
                </a:solidFill>
              </a:rPr>
              <a:t>extends</a:t>
            </a:r>
            <a:r>
              <a:rPr lang="en-US" dirty="0"/>
              <a:t> </a:t>
            </a:r>
            <a:r>
              <a:rPr lang="en-US" dirty="0">
                <a:solidFill>
                  <a:srgbClr val="FF0000"/>
                </a:solidFill>
              </a:rPr>
              <a:t>Exception</a:t>
            </a:r>
          </a:p>
          <a:p>
            <a:r>
              <a:rPr lang="en-US" dirty="0"/>
              <a:t>{</a:t>
            </a:r>
          </a:p>
          <a:p>
            <a:r>
              <a:rPr lang="en-US" dirty="0"/>
              <a:t>	String str;</a:t>
            </a:r>
          </a:p>
          <a:p>
            <a:r>
              <a:rPr lang="en-US" dirty="0"/>
              <a:t>	</a:t>
            </a:r>
            <a:r>
              <a:rPr lang="en-US" dirty="0" err="1"/>
              <a:t>VoterEligility</a:t>
            </a:r>
            <a:r>
              <a:rPr lang="en-US" dirty="0"/>
              <a:t>(String s)</a:t>
            </a:r>
          </a:p>
          <a:p>
            <a:r>
              <a:rPr lang="en-US" dirty="0"/>
              <a:t>	{</a:t>
            </a:r>
          </a:p>
          <a:p>
            <a:r>
              <a:rPr lang="en-US" dirty="0"/>
              <a:t>		str = s;</a:t>
            </a:r>
          </a:p>
          <a:p>
            <a:r>
              <a:rPr lang="en-US" dirty="0"/>
              <a:t>	}</a:t>
            </a:r>
          </a:p>
          <a:p>
            <a:r>
              <a:rPr lang="en-US" dirty="0"/>
              <a:t>	</a:t>
            </a:r>
            <a:r>
              <a:rPr lang="en-US" dirty="0">
                <a:solidFill>
                  <a:srgbClr val="FF0000"/>
                </a:solidFill>
              </a:rPr>
              <a:t>public String </a:t>
            </a:r>
            <a:r>
              <a:rPr lang="en-US" dirty="0" err="1">
                <a:solidFill>
                  <a:srgbClr val="FF0000"/>
                </a:solidFill>
              </a:rPr>
              <a:t>toString</a:t>
            </a:r>
            <a:r>
              <a:rPr lang="en-US" dirty="0">
                <a:solidFill>
                  <a:srgbClr val="FF0000"/>
                </a:solidFill>
              </a:rPr>
              <a:t>()</a:t>
            </a:r>
          </a:p>
          <a:p>
            <a:r>
              <a:rPr lang="en-US" dirty="0"/>
              <a:t>	{</a:t>
            </a:r>
          </a:p>
          <a:p>
            <a:r>
              <a:rPr lang="en-US" dirty="0"/>
              <a:t>		return "Not Eligible for vote";</a:t>
            </a:r>
          </a:p>
          <a:p>
            <a:r>
              <a:rPr lang="en-US" dirty="0"/>
              <a:t>	}</a:t>
            </a:r>
          </a:p>
          <a:p>
            <a:r>
              <a:rPr lang="en-US" dirty="0"/>
              <a:t>}</a:t>
            </a:r>
          </a:p>
        </p:txBody>
      </p:sp>
      <p:sp>
        <p:nvSpPr>
          <p:cNvPr id="3" name="Rectangle 2">
            <a:extLst>
              <a:ext uri="{FF2B5EF4-FFF2-40B4-BE49-F238E27FC236}">
                <a16:creationId xmlns:a16="http://schemas.microsoft.com/office/drawing/2014/main" id="{ADBA5E4E-9A31-40E8-880C-EFF39E863D2D}"/>
              </a:ext>
            </a:extLst>
          </p:cNvPr>
          <p:cNvSpPr/>
          <p:nvPr/>
        </p:nvSpPr>
        <p:spPr>
          <a:xfrm>
            <a:off x="5101774" y="1026218"/>
            <a:ext cx="6516914" cy="5078313"/>
          </a:xfrm>
          <a:prstGeom prst="rect">
            <a:avLst/>
          </a:prstGeom>
          <a:ln>
            <a:solidFill>
              <a:srgbClr val="00B0F0"/>
            </a:solidFill>
          </a:ln>
        </p:spPr>
        <p:txBody>
          <a:bodyPr wrap="square">
            <a:spAutoFit/>
          </a:bodyPr>
          <a:lstStyle/>
          <a:p>
            <a:r>
              <a:rPr lang="en-US" dirty="0"/>
              <a:t>class </a:t>
            </a:r>
            <a:r>
              <a:rPr lang="en-US" dirty="0" err="1"/>
              <a:t>UserDefinedExcep</a:t>
            </a:r>
            <a:endParaRPr lang="en-US" dirty="0"/>
          </a:p>
          <a:p>
            <a:r>
              <a:rPr lang="en-US" dirty="0"/>
              <a:t>{</a:t>
            </a:r>
          </a:p>
          <a:p>
            <a:r>
              <a:rPr lang="en-US" dirty="0"/>
              <a:t>	public static void main(String[] </a:t>
            </a:r>
            <a:r>
              <a:rPr lang="en-US" dirty="0" err="1"/>
              <a:t>args</a:t>
            </a:r>
            <a:r>
              <a:rPr lang="en-US" dirty="0"/>
              <a:t>) </a:t>
            </a:r>
          </a:p>
          <a:p>
            <a:r>
              <a:rPr lang="en-US" dirty="0"/>
              <a:t>	{</a:t>
            </a:r>
          </a:p>
          <a:p>
            <a:r>
              <a:rPr lang="en-US" dirty="0"/>
              <a:t>		int age = </a:t>
            </a:r>
            <a:r>
              <a:rPr lang="en-US" dirty="0" err="1"/>
              <a:t>Integer.parseInt</a:t>
            </a:r>
            <a:r>
              <a:rPr lang="en-US" dirty="0"/>
              <a:t>(</a:t>
            </a:r>
            <a:r>
              <a:rPr lang="en-US" dirty="0" err="1"/>
              <a:t>args</a:t>
            </a:r>
            <a:r>
              <a:rPr lang="en-US" dirty="0"/>
              <a:t>[0]);</a:t>
            </a:r>
          </a:p>
          <a:p>
            <a:r>
              <a:rPr lang="en-US" dirty="0"/>
              <a:t>		</a:t>
            </a:r>
            <a:r>
              <a:rPr lang="en-US" dirty="0">
                <a:solidFill>
                  <a:srgbClr val="FF0000"/>
                </a:solidFill>
              </a:rPr>
              <a:t>try</a:t>
            </a:r>
          </a:p>
          <a:p>
            <a:r>
              <a:rPr lang="en-US" dirty="0"/>
              <a:t>		{</a:t>
            </a:r>
          </a:p>
          <a:p>
            <a:r>
              <a:rPr lang="en-US" dirty="0"/>
              <a:t>			if(age&lt;18)</a:t>
            </a:r>
          </a:p>
          <a:p>
            <a:r>
              <a:rPr lang="en-US" dirty="0"/>
              <a:t>				throw new </a:t>
            </a:r>
            <a:r>
              <a:rPr lang="en-US" dirty="0" err="1"/>
              <a:t>VoterEligility</a:t>
            </a:r>
            <a:r>
              <a:rPr lang="en-US" dirty="0"/>
              <a:t>("Not Eligible for vote");</a:t>
            </a:r>
          </a:p>
          <a:p>
            <a:r>
              <a:rPr lang="en-US" dirty="0"/>
              <a:t>			else</a:t>
            </a:r>
          </a:p>
          <a:p>
            <a:r>
              <a:rPr lang="en-US" dirty="0"/>
              <a:t>				</a:t>
            </a:r>
            <a:r>
              <a:rPr lang="en-US" dirty="0" err="1"/>
              <a:t>System.out.println</a:t>
            </a:r>
            <a:r>
              <a:rPr lang="en-US" dirty="0"/>
              <a:t>(age+" Eligible for vote");</a:t>
            </a:r>
          </a:p>
          <a:p>
            <a:r>
              <a:rPr lang="en-US" dirty="0"/>
              <a:t>		}</a:t>
            </a:r>
          </a:p>
          <a:p>
            <a:r>
              <a:rPr lang="en-US" dirty="0"/>
              <a:t>		</a:t>
            </a:r>
            <a:r>
              <a:rPr lang="en-US" dirty="0">
                <a:solidFill>
                  <a:srgbClr val="FF0000"/>
                </a:solidFill>
              </a:rPr>
              <a:t>catch(</a:t>
            </a:r>
            <a:r>
              <a:rPr lang="en-US" dirty="0" err="1">
                <a:solidFill>
                  <a:srgbClr val="FF0000"/>
                </a:solidFill>
              </a:rPr>
              <a:t>VoterEligility</a:t>
            </a:r>
            <a:r>
              <a:rPr lang="en-US" dirty="0">
                <a:solidFill>
                  <a:srgbClr val="FF0000"/>
                </a:solidFill>
              </a:rPr>
              <a:t> e)</a:t>
            </a:r>
          </a:p>
          <a:p>
            <a:r>
              <a:rPr lang="en-US" dirty="0"/>
              <a:t>		{</a:t>
            </a:r>
          </a:p>
          <a:p>
            <a:r>
              <a:rPr lang="en-US" dirty="0"/>
              <a:t>			</a:t>
            </a:r>
            <a:r>
              <a:rPr lang="en-US" dirty="0" err="1"/>
              <a:t>System.out.println</a:t>
            </a:r>
            <a:r>
              <a:rPr lang="en-US" dirty="0"/>
              <a:t>(e);//call </a:t>
            </a:r>
            <a:r>
              <a:rPr lang="en-US" dirty="0" err="1"/>
              <a:t>toString</a:t>
            </a:r>
            <a:r>
              <a:rPr lang="en-US" dirty="0"/>
              <a:t> method</a:t>
            </a:r>
          </a:p>
          <a:p>
            <a:r>
              <a:rPr lang="en-US" dirty="0"/>
              <a:t>		}</a:t>
            </a:r>
          </a:p>
          <a:p>
            <a:r>
              <a:rPr lang="en-US" dirty="0"/>
              <a:t>	}</a:t>
            </a:r>
          </a:p>
          <a:p>
            <a:r>
              <a:rPr lang="en-US" dirty="0"/>
              <a:t>}</a:t>
            </a:r>
          </a:p>
        </p:txBody>
      </p:sp>
      <p:sp>
        <p:nvSpPr>
          <p:cNvPr id="4" name="Rectangle 3">
            <a:extLst>
              <a:ext uri="{FF2B5EF4-FFF2-40B4-BE49-F238E27FC236}">
                <a16:creationId xmlns:a16="http://schemas.microsoft.com/office/drawing/2014/main" id="{2CDFBA6E-E0B8-4B36-8B40-1C694607D247}"/>
              </a:ext>
            </a:extLst>
          </p:cNvPr>
          <p:cNvSpPr/>
          <p:nvPr/>
        </p:nvSpPr>
        <p:spPr>
          <a:xfrm>
            <a:off x="914400" y="1203412"/>
            <a:ext cx="3135086" cy="954107"/>
          </a:xfrm>
          <a:prstGeom prst="rect">
            <a:avLst/>
          </a:prstGeom>
          <a:solidFill>
            <a:srgbClr val="00B0F0"/>
          </a:solidFill>
          <a:ln>
            <a:solidFill>
              <a:srgbClr val="00B0F0"/>
            </a:solidFill>
          </a:ln>
        </p:spPr>
        <p:txBody>
          <a:bodyPr wrap="square">
            <a:spAutoFit/>
          </a:bodyPr>
          <a:lstStyle/>
          <a:p>
            <a:r>
              <a:rPr lang="en-US" sz="2800" dirty="0">
                <a:solidFill>
                  <a:schemeClr val="bg1"/>
                </a:solidFill>
              </a:rPr>
              <a:t>Have to handle with try Cath</a:t>
            </a:r>
          </a:p>
        </p:txBody>
      </p:sp>
    </p:spTree>
    <p:extLst>
      <p:ext uri="{BB962C8B-B14F-4D97-AF65-F5344CB8AC3E}">
        <p14:creationId xmlns:p14="http://schemas.microsoft.com/office/powerpoint/2010/main" val="132313804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953F2-38BC-4BEE-AEA0-5A97DE55A037}"/>
              </a:ext>
            </a:extLst>
          </p:cNvPr>
          <p:cNvSpPr>
            <a:spLocks noGrp="1"/>
          </p:cNvSpPr>
          <p:nvPr>
            <p:ph type="title"/>
          </p:nvPr>
        </p:nvSpPr>
        <p:spPr/>
        <p:txBody>
          <a:bodyPr/>
          <a:lstStyle/>
          <a:p>
            <a:r>
              <a:rPr lang="en-US" b="1" dirty="0"/>
              <a:t>Exception Handling Methods</a:t>
            </a:r>
            <a:endParaRPr lang="en-US" dirty="0"/>
          </a:p>
        </p:txBody>
      </p:sp>
      <p:graphicFrame>
        <p:nvGraphicFramePr>
          <p:cNvPr id="4" name="Content Placeholder 3">
            <a:extLst>
              <a:ext uri="{FF2B5EF4-FFF2-40B4-BE49-F238E27FC236}">
                <a16:creationId xmlns:a16="http://schemas.microsoft.com/office/drawing/2014/main" id="{E60867A1-574B-410C-A864-CD2F66BBED38}"/>
              </a:ext>
            </a:extLst>
          </p:cNvPr>
          <p:cNvGraphicFramePr>
            <a:graphicFrameLocks noGrp="1"/>
          </p:cNvGraphicFramePr>
          <p:nvPr>
            <p:ph idx="1"/>
            <p:extLst>
              <p:ext uri="{D42A27DB-BD31-4B8C-83A1-F6EECF244321}">
                <p14:modId xmlns:p14="http://schemas.microsoft.com/office/powerpoint/2010/main" val="2714864492"/>
              </p:ext>
            </p:extLst>
          </p:nvPr>
        </p:nvGraphicFramePr>
        <p:xfrm>
          <a:off x="-398008" y="1239838"/>
          <a:ext cx="4781323" cy="5060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4">
            <a:extLst>
              <a:ext uri="{FF2B5EF4-FFF2-40B4-BE49-F238E27FC236}">
                <a16:creationId xmlns:a16="http://schemas.microsoft.com/office/drawing/2014/main" id="{2AAD34C3-31BE-4C9B-BF2C-4F9DB22A8563}"/>
              </a:ext>
            </a:extLst>
          </p:cNvPr>
          <p:cNvSpPr/>
          <p:nvPr/>
        </p:nvSpPr>
        <p:spPr>
          <a:xfrm rot="5400000">
            <a:off x="4799962" y="-134756"/>
            <a:ext cx="5060949" cy="7810139"/>
          </a:xfrm>
          <a:prstGeom prst="wedgeRectCallout">
            <a:avLst>
              <a:gd name="adj1" fmla="val 40848"/>
              <a:gd name="adj2" fmla="val 5734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75DF0E0-4E64-4686-A073-2F4BF1AAE167}"/>
              </a:ext>
            </a:extLst>
          </p:cNvPr>
          <p:cNvSpPr txBox="1"/>
          <p:nvPr/>
        </p:nvSpPr>
        <p:spPr>
          <a:xfrm>
            <a:off x="3476169" y="1253697"/>
            <a:ext cx="7679509" cy="2677656"/>
          </a:xfrm>
          <a:prstGeom prst="rect">
            <a:avLst/>
          </a:prstGeom>
          <a:noFill/>
        </p:spPr>
        <p:txBody>
          <a:bodyPr wrap="square" rtlCol="0">
            <a:spAutoFit/>
          </a:bodyPr>
          <a:lstStyle/>
          <a:p>
            <a:pPr marL="342900" indent="-342900" algn="just">
              <a:buFont typeface="Wingdings" panose="05000000000000000000" pitchFamily="2" charset="2"/>
              <a:buChar char="v"/>
            </a:pPr>
            <a:r>
              <a:rPr lang="en-US" sz="2400" dirty="0">
                <a:solidFill>
                  <a:srgbClr val="FF3300"/>
                </a:solidFill>
              </a:rPr>
              <a:t>Throws keyword is used for handling checked exceptions .</a:t>
            </a:r>
          </a:p>
          <a:p>
            <a:pPr marL="342900" indent="-342900" algn="just">
              <a:buFont typeface="Wingdings" panose="05000000000000000000" pitchFamily="2" charset="2"/>
              <a:buChar char="v"/>
            </a:pPr>
            <a:endParaRPr lang="en-US" sz="2400" dirty="0">
              <a:solidFill>
                <a:srgbClr val="FF3300"/>
              </a:solidFill>
            </a:endParaRPr>
          </a:p>
          <a:p>
            <a:pPr marL="342900" indent="-342900" algn="just">
              <a:buFont typeface="Wingdings" panose="05000000000000000000" pitchFamily="2" charset="2"/>
              <a:buChar char="v"/>
            </a:pPr>
            <a:r>
              <a:rPr lang="en-US" sz="2400" dirty="0">
                <a:solidFill>
                  <a:srgbClr val="FF3300"/>
                </a:solidFill>
              </a:rPr>
              <a:t>By using throws we can declare multiple exceptions in one go.</a:t>
            </a:r>
          </a:p>
          <a:p>
            <a:pPr marL="342900" indent="-342900" algn="just">
              <a:buFont typeface="Wingdings" panose="05000000000000000000" pitchFamily="2" charset="2"/>
              <a:buChar char="v"/>
            </a:pPr>
            <a:endParaRPr lang="en-US" sz="2400" dirty="0">
              <a:solidFill>
                <a:srgbClr val="FF3300"/>
              </a:solidFill>
            </a:endParaRPr>
          </a:p>
          <a:p>
            <a:pPr marL="342900" indent="-342900" algn="just">
              <a:buFont typeface="Wingdings" panose="05000000000000000000" pitchFamily="2" charset="2"/>
              <a:buChar char="v"/>
            </a:pPr>
            <a:r>
              <a:rPr lang="en-US" sz="2400" dirty="0">
                <a:solidFill>
                  <a:srgbClr val="FF3300"/>
                </a:solidFill>
              </a:rPr>
              <a:t>The caller to these methods has to handle the exception using a try-catch block.</a:t>
            </a:r>
          </a:p>
        </p:txBody>
      </p:sp>
      <p:sp>
        <p:nvSpPr>
          <p:cNvPr id="3" name="Rectangle 1">
            <a:extLst>
              <a:ext uri="{FF2B5EF4-FFF2-40B4-BE49-F238E27FC236}">
                <a16:creationId xmlns:a16="http://schemas.microsoft.com/office/drawing/2014/main" id="{91ADE8ED-BB24-47EF-AB94-9269D87DEE34}"/>
              </a:ext>
            </a:extLst>
          </p:cNvPr>
          <p:cNvSpPr>
            <a:spLocks noChangeArrowheads="1"/>
          </p:cNvSpPr>
          <p:nvPr/>
        </p:nvSpPr>
        <p:spPr bwMode="auto">
          <a:xfrm>
            <a:off x="0" y="43934"/>
            <a:ext cx="184731" cy="369332"/>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9A14C6FF-CBCA-4231-A4CB-2643387BCD73}"/>
              </a:ext>
            </a:extLst>
          </p:cNvPr>
          <p:cNvSpPr txBox="1"/>
          <p:nvPr/>
        </p:nvSpPr>
        <p:spPr>
          <a:xfrm>
            <a:off x="3903248" y="4570803"/>
            <a:ext cx="6825347" cy="1384995"/>
          </a:xfrm>
          <a:prstGeom prst="rect">
            <a:avLst/>
          </a:prstGeom>
          <a:solidFill>
            <a:schemeClr val="accent2">
              <a:lumMod val="20000"/>
              <a:lumOff val="80000"/>
            </a:schemeClr>
          </a:solidFill>
          <a:ln w="28575">
            <a:solidFill>
              <a:srgbClr val="FF6600"/>
            </a:solidFill>
            <a:prstDash val="dash"/>
          </a:ln>
        </p:spPr>
        <p:txBody>
          <a:bodyPr wrap="square" rtlCol="0">
            <a:spAutoFit/>
          </a:bodyPr>
          <a:lstStyle/>
          <a:p>
            <a:pPr lvl="0" defTabSz="914400" eaLnBrk="0" fontAlgn="base" hangingPunct="0">
              <a:spcBef>
                <a:spcPct val="0"/>
              </a:spcBef>
              <a:spcAft>
                <a:spcPct val="0"/>
              </a:spcAft>
            </a:pPr>
            <a:r>
              <a:rPr lang="en-US" altLang="en-US" sz="2800" b="1" dirty="0">
                <a:solidFill>
                  <a:srgbClr val="222426"/>
                </a:solidFill>
              </a:rPr>
              <a:t>Syntax</a:t>
            </a:r>
            <a:endParaRPr lang="en-US" altLang="en-US" sz="2800" dirty="0">
              <a:solidFill>
                <a:srgbClr val="00008B"/>
              </a:solidFill>
            </a:endParaRPr>
          </a:p>
          <a:p>
            <a:pPr lvl="0" defTabSz="914400" eaLnBrk="0" fontAlgn="base" hangingPunct="0">
              <a:spcBef>
                <a:spcPct val="0"/>
              </a:spcBef>
              <a:spcAft>
                <a:spcPct val="0"/>
              </a:spcAft>
            </a:pPr>
            <a:r>
              <a:rPr lang="en-US" altLang="en-US" sz="2800" dirty="0" err="1">
                <a:solidFill>
                  <a:srgbClr val="00B050"/>
                </a:solidFill>
              </a:rPr>
              <a:t>return_type</a:t>
            </a:r>
            <a:r>
              <a:rPr lang="en-US" altLang="en-US" sz="2800" dirty="0">
                <a:solidFill>
                  <a:srgbClr val="00008B"/>
                </a:solidFill>
              </a:rPr>
              <a:t> </a:t>
            </a:r>
            <a:r>
              <a:rPr lang="en-US" altLang="en-US" sz="2800" dirty="0" err="1">
                <a:solidFill>
                  <a:srgbClr val="00008B"/>
                </a:solidFill>
              </a:rPr>
              <a:t>method_name</a:t>
            </a:r>
            <a:r>
              <a:rPr lang="en-US" altLang="en-US" sz="2800" dirty="0">
                <a:solidFill>
                  <a:srgbClr val="00008B"/>
                </a:solidFill>
              </a:rPr>
              <a:t>(</a:t>
            </a:r>
            <a:r>
              <a:rPr lang="en-US" altLang="en-US" sz="2800" dirty="0">
                <a:solidFill>
                  <a:schemeClr val="accent1">
                    <a:lumMod val="75000"/>
                  </a:schemeClr>
                </a:solidFill>
              </a:rPr>
              <a:t>parameters</a:t>
            </a:r>
            <a:r>
              <a:rPr lang="en-US" altLang="en-US" sz="2800" dirty="0">
                <a:solidFill>
                  <a:srgbClr val="00008B"/>
                </a:solidFill>
              </a:rPr>
              <a:t>) </a:t>
            </a:r>
            <a:r>
              <a:rPr lang="en-US" altLang="en-US" sz="2800" dirty="0">
                <a:solidFill>
                  <a:srgbClr val="FF3300"/>
                </a:solidFill>
              </a:rPr>
              <a:t>throws</a:t>
            </a:r>
            <a:r>
              <a:rPr lang="en-US" altLang="en-US" sz="2800" dirty="0">
                <a:solidFill>
                  <a:srgbClr val="00008B"/>
                </a:solidFill>
              </a:rPr>
              <a:t> </a:t>
            </a:r>
            <a:r>
              <a:rPr lang="en-US" altLang="en-US" sz="2800" dirty="0">
                <a:solidFill>
                  <a:srgbClr val="D620C9"/>
                </a:solidFill>
              </a:rPr>
              <a:t>exception1</a:t>
            </a:r>
            <a:r>
              <a:rPr lang="en-US" altLang="en-US" sz="2800" dirty="0">
                <a:solidFill>
                  <a:srgbClr val="00008B"/>
                </a:solidFill>
              </a:rPr>
              <a:t>, </a:t>
            </a:r>
            <a:r>
              <a:rPr lang="en-US" altLang="en-US" sz="2800" dirty="0">
                <a:solidFill>
                  <a:srgbClr val="D0026E"/>
                </a:solidFill>
              </a:rPr>
              <a:t>exception2(opt),…</a:t>
            </a:r>
          </a:p>
        </p:txBody>
      </p:sp>
    </p:spTree>
    <p:extLst>
      <p:ext uri="{BB962C8B-B14F-4D97-AF65-F5344CB8AC3E}">
        <p14:creationId xmlns:p14="http://schemas.microsoft.com/office/powerpoint/2010/main" val="3203426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4ACB-CE2D-4591-A8B5-43D6401DA472}"/>
              </a:ext>
            </a:extLst>
          </p:cNvPr>
          <p:cNvSpPr>
            <a:spLocks noGrp="1"/>
          </p:cNvSpPr>
          <p:nvPr>
            <p:ph type="title"/>
          </p:nvPr>
        </p:nvSpPr>
        <p:spPr/>
        <p:txBody>
          <a:bodyPr/>
          <a:lstStyle/>
          <a:p>
            <a:r>
              <a:rPr lang="en-US" dirty="0"/>
              <a:t>Loading</a:t>
            </a:r>
          </a:p>
        </p:txBody>
      </p:sp>
      <p:sp>
        <p:nvSpPr>
          <p:cNvPr id="3" name="Content Placeholder 2">
            <a:extLst>
              <a:ext uri="{FF2B5EF4-FFF2-40B4-BE49-F238E27FC236}">
                <a16:creationId xmlns:a16="http://schemas.microsoft.com/office/drawing/2014/main" id="{DF33D26F-C5ED-4055-894A-C5DC4806B3A7}"/>
              </a:ext>
            </a:extLst>
          </p:cNvPr>
          <p:cNvSpPr>
            <a:spLocks noGrp="1"/>
          </p:cNvSpPr>
          <p:nvPr>
            <p:ph idx="1"/>
          </p:nvPr>
        </p:nvSpPr>
        <p:spPr>
          <a:xfrm>
            <a:off x="1097280" y="1426892"/>
            <a:ext cx="10216714" cy="4678072"/>
          </a:xfrm>
        </p:spPr>
        <p:txBody>
          <a:bodyPr>
            <a:normAutofit/>
          </a:bodyPr>
          <a:lstStyle/>
          <a:p>
            <a:r>
              <a:rPr lang="en-US" sz="2400" dirty="0">
                <a:solidFill>
                  <a:srgbClr val="273239"/>
                </a:solidFill>
                <a:latin typeface="+mj-lt"/>
              </a:rPr>
              <a:t>The Class loader reads the “.class” file and save its binary data in the method area.</a:t>
            </a:r>
          </a:p>
          <a:p>
            <a:endParaRPr lang="en-US" sz="2400" dirty="0">
              <a:solidFill>
                <a:srgbClr val="273239"/>
              </a:solidFill>
              <a:latin typeface="+mj-lt"/>
            </a:endParaRPr>
          </a:p>
          <a:p>
            <a:r>
              <a:rPr lang="en-US" sz="2400" dirty="0">
                <a:solidFill>
                  <a:srgbClr val="273239"/>
                </a:solidFill>
                <a:latin typeface="+mj-lt"/>
              </a:rPr>
              <a:t>For each “.class” file, JVM stores</a:t>
            </a:r>
          </a:p>
          <a:p>
            <a:pPr lvl="1"/>
            <a:r>
              <a:rPr lang="en-US" sz="2400" dirty="0">
                <a:solidFill>
                  <a:srgbClr val="273239"/>
                </a:solidFill>
                <a:latin typeface="+mj-lt"/>
              </a:rPr>
              <a:t>fully qualified name of the loaded class and its immediate parent class</a:t>
            </a:r>
          </a:p>
          <a:p>
            <a:pPr lvl="1"/>
            <a:r>
              <a:rPr lang="en-US" sz="2400" dirty="0" err="1">
                <a:solidFill>
                  <a:srgbClr val="273239"/>
                </a:solidFill>
                <a:latin typeface="+mj-lt"/>
              </a:rPr>
              <a:t>AccessModifier</a:t>
            </a:r>
            <a:r>
              <a:rPr lang="en-US" sz="2400" dirty="0">
                <a:solidFill>
                  <a:srgbClr val="273239"/>
                </a:solidFill>
                <a:latin typeface="+mj-lt"/>
              </a:rPr>
              <a:t>, Variables and Method, constructor, </a:t>
            </a:r>
            <a:r>
              <a:rPr lang="en-US" sz="2400" dirty="0" err="1">
                <a:solidFill>
                  <a:srgbClr val="273239"/>
                </a:solidFill>
                <a:latin typeface="+mj-lt"/>
              </a:rPr>
              <a:t>scp</a:t>
            </a:r>
            <a:r>
              <a:rPr lang="en-US" sz="2400" dirty="0">
                <a:solidFill>
                  <a:srgbClr val="273239"/>
                </a:solidFill>
                <a:latin typeface="+mj-lt"/>
              </a:rPr>
              <a:t> information etc.</a:t>
            </a:r>
          </a:p>
          <a:p>
            <a:pPr lvl="1"/>
            <a:endParaRPr lang="en-US" sz="2400" dirty="0">
              <a:solidFill>
                <a:srgbClr val="273239"/>
              </a:solidFill>
              <a:latin typeface="+mj-lt"/>
            </a:endParaRPr>
          </a:p>
          <a:p>
            <a:pPr marL="91440" lvl="1" indent="-91440">
              <a:spcBef>
                <a:spcPts val="1200"/>
              </a:spcBef>
              <a:spcAft>
                <a:spcPts val="200"/>
              </a:spcAft>
              <a:buSzPct val="100000"/>
            </a:pPr>
            <a:r>
              <a:rPr lang="en-US" sz="2400" dirty="0">
                <a:solidFill>
                  <a:srgbClr val="273239"/>
                </a:solidFill>
                <a:latin typeface="+mj-lt"/>
              </a:rPr>
              <a:t>JVM creates an object for these classes and store in the heap memory.</a:t>
            </a:r>
          </a:p>
          <a:p>
            <a:pPr marL="91440" lvl="1" indent="-91440">
              <a:spcBef>
                <a:spcPts val="1200"/>
              </a:spcBef>
              <a:spcAft>
                <a:spcPts val="200"/>
              </a:spcAft>
              <a:buSzPct val="100000"/>
            </a:pPr>
            <a:endParaRPr lang="en-US" sz="2400" dirty="0">
              <a:solidFill>
                <a:srgbClr val="273239"/>
              </a:solidFill>
              <a:latin typeface="+mj-lt"/>
            </a:endParaRPr>
          </a:p>
          <a:p>
            <a:pPr marL="91440" lvl="1" indent="-91440">
              <a:spcBef>
                <a:spcPts val="1200"/>
              </a:spcBef>
              <a:spcAft>
                <a:spcPts val="200"/>
              </a:spcAft>
              <a:buSzPct val="100000"/>
            </a:pPr>
            <a:r>
              <a:rPr lang="en-US" sz="2400" dirty="0">
                <a:solidFill>
                  <a:srgbClr val="273239"/>
                </a:solidFill>
                <a:latin typeface="+mj-lt"/>
              </a:rPr>
              <a:t>These class level information like the name of the class, parent name, methods and variable information etc. can be </a:t>
            </a:r>
            <a:r>
              <a:rPr lang="en-US" sz="2400" dirty="0" err="1">
                <a:solidFill>
                  <a:srgbClr val="273239"/>
                </a:solidFill>
                <a:latin typeface="+mj-lt"/>
              </a:rPr>
              <a:t>retrived</a:t>
            </a:r>
            <a:r>
              <a:rPr lang="en-US" sz="2400" dirty="0">
                <a:solidFill>
                  <a:srgbClr val="273239"/>
                </a:solidFill>
                <a:latin typeface="+mj-lt"/>
              </a:rPr>
              <a:t> by </a:t>
            </a:r>
            <a:r>
              <a:rPr lang="en-US" sz="2400" dirty="0" err="1">
                <a:solidFill>
                  <a:srgbClr val="273239"/>
                </a:solidFill>
                <a:latin typeface="+mj-lt"/>
              </a:rPr>
              <a:t>getClass</a:t>
            </a:r>
            <a:r>
              <a:rPr lang="en-US" sz="2400" dirty="0">
                <a:solidFill>
                  <a:srgbClr val="273239"/>
                </a:solidFill>
                <a:latin typeface="+mj-lt"/>
              </a:rPr>
              <a:t>() method of Object class.</a:t>
            </a:r>
          </a:p>
        </p:txBody>
      </p:sp>
    </p:spTree>
    <p:extLst>
      <p:ext uri="{BB962C8B-B14F-4D97-AF65-F5344CB8AC3E}">
        <p14:creationId xmlns:p14="http://schemas.microsoft.com/office/powerpoint/2010/main" val="403136952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002A8-94FC-4B24-8691-A817A48D9B51}"/>
              </a:ext>
            </a:extLst>
          </p:cNvPr>
          <p:cNvSpPr>
            <a:spLocks noGrp="1"/>
          </p:cNvSpPr>
          <p:nvPr>
            <p:ph type="title"/>
          </p:nvPr>
        </p:nvSpPr>
        <p:spPr/>
        <p:txBody>
          <a:bodyPr/>
          <a:lstStyle/>
          <a:p>
            <a:r>
              <a:rPr lang="en-US" dirty="0"/>
              <a:t>throws Keyword</a:t>
            </a:r>
          </a:p>
        </p:txBody>
      </p:sp>
      <p:sp>
        <p:nvSpPr>
          <p:cNvPr id="4" name="Rectangle 3">
            <a:extLst>
              <a:ext uri="{FF2B5EF4-FFF2-40B4-BE49-F238E27FC236}">
                <a16:creationId xmlns:a16="http://schemas.microsoft.com/office/drawing/2014/main" id="{A8DEB0A6-68C7-4FC3-955B-F445A5840C1C}"/>
              </a:ext>
            </a:extLst>
          </p:cNvPr>
          <p:cNvSpPr/>
          <p:nvPr/>
        </p:nvSpPr>
        <p:spPr>
          <a:xfrm>
            <a:off x="217714" y="4248259"/>
            <a:ext cx="5646057" cy="1200329"/>
          </a:xfrm>
          <a:prstGeom prst="rect">
            <a:avLst/>
          </a:prstGeom>
          <a:solidFill>
            <a:srgbClr val="9E9B09"/>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FileNotFound.java:7: error: unreported exception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FileNotFoundException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must be caught or 					     declared to be thrown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Scanner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sc</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new Scanner(new File("file1.txt"));</a:t>
            </a:r>
          </a:p>
        </p:txBody>
      </p:sp>
      <p:sp>
        <p:nvSpPr>
          <p:cNvPr id="5" name="Rectangle 4">
            <a:extLst>
              <a:ext uri="{FF2B5EF4-FFF2-40B4-BE49-F238E27FC236}">
                <a16:creationId xmlns:a16="http://schemas.microsoft.com/office/drawing/2014/main" id="{063A82EF-8E92-4C04-9634-30C7D1A1CD5B}"/>
              </a:ext>
            </a:extLst>
          </p:cNvPr>
          <p:cNvSpPr/>
          <p:nvPr/>
        </p:nvSpPr>
        <p:spPr>
          <a:xfrm>
            <a:off x="217714" y="1242254"/>
            <a:ext cx="5646057" cy="286232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import </a:t>
            </a: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java.util</a:t>
            </a: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import java.io.*;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class </a:t>
            </a: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FileNotFound</a:t>
            </a: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	public static void main(String[] </a:t>
            </a: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args</a:t>
            </a: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	Scanner </a:t>
            </a: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sc</a:t>
            </a: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 = new Scanner(</a:t>
            </a:r>
            <a:r>
              <a:rPr kumimoji="0" lang="en-US" sz="2000" b="0" i="0" u="none" strike="noStrike" kern="1200" cap="none" spc="0" normalizeH="0" baseline="0" noProof="0" dirty="0">
                <a:ln>
                  <a:noFill/>
                </a:ln>
                <a:solidFill>
                  <a:srgbClr val="FF6600"/>
                </a:solidFill>
                <a:effectLst/>
                <a:uLnTx/>
                <a:uFillTx/>
                <a:latin typeface="Calibri" panose="020F0502020204030204"/>
                <a:ea typeface="+mn-ea"/>
                <a:cs typeface="+mn-cs"/>
              </a:rPr>
              <a:t>new File("file1.txt")</a:t>
            </a: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a:t>
            </a:r>
          </a:p>
        </p:txBody>
      </p:sp>
      <p:sp>
        <p:nvSpPr>
          <p:cNvPr id="6" name="TextBox 5">
            <a:extLst>
              <a:ext uri="{FF2B5EF4-FFF2-40B4-BE49-F238E27FC236}">
                <a16:creationId xmlns:a16="http://schemas.microsoft.com/office/drawing/2014/main" id="{53A6EF21-2C62-4849-A05B-6ED1E2FCBAAB}"/>
              </a:ext>
            </a:extLst>
          </p:cNvPr>
          <p:cNvSpPr txBox="1"/>
          <p:nvPr/>
        </p:nvSpPr>
        <p:spPr>
          <a:xfrm>
            <a:off x="8157029" y="478922"/>
            <a:ext cx="2725618" cy="369332"/>
          </a:xfrm>
          <a:prstGeom prst="rect">
            <a:avLst/>
          </a:prstGeom>
          <a:solidFill>
            <a:srgbClr val="FF6699"/>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&lt;Compile-Time Exception&gt;</a:t>
            </a:r>
          </a:p>
        </p:txBody>
      </p:sp>
      <p:sp>
        <p:nvSpPr>
          <p:cNvPr id="7" name="Rectangle 6">
            <a:extLst>
              <a:ext uri="{FF2B5EF4-FFF2-40B4-BE49-F238E27FC236}">
                <a16:creationId xmlns:a16="http://schemas.microsoft.com/office/drawing/2014/main" id="{6AAD8F44-81CF-46AF-92DA-6236A098A4B4}"/>
              </a:ext>
            </a:extLst>
          </p:cNvPr>
          <p:cNvSpPr/>
          <p:nvPr/>
        </p:nvSpPr>
        <p:spPr>
          <a:xfrm>
            <a:off x="6126480" y="1242254"/>
            <a:ext cx="5646057" cy="317009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import </a:t>
            </a: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java.util</a:t>
            </a: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import java.io.*;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class </a:t>
            </a: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FileNotFound</a:t>
            </a: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	public static void main(String[] </a:t>
            </a: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args</a:t>
            </a: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chemeClr val="accent1"/>
                </a:solidFill>
                <a:effectLst/>
                <a:uLnTx/>
                <a:uFillTx/>
                <a:latin typeface="Calibri" panose="020F0502020204030204"/>
                <a:ea typeface="+mn-ea"/>
                <a:cs typeface="+mn-cs"/>
              </a:rPr>
              <a:t>throws 							</a:t>
            </a:r>
            <a:r>
              <a:rPr kumimoji="0" lang="en-US" sz="2000" b="0" i="0" u="none" strike="noStrike" kern="1200" cap="none" spc="0" normalizeH="0" baseline="0" noProof="0" dirty="0" err="1">
                <a:ln>
                  <a:noFill/>
                </a:ln>
                <a:solidFill>
                  <a:schemeClr val="accent1"/>
                </a:solidFill>
                <a:effectLst/>
                <a:uLnTx/>
                <a:uFillTx/>
                <a:latin typeface="Calibri" panose="020F0502020204030204"/>
                <a:ea typeface="+mn-ea"/>
                <a:cs typeface="+mn-cs"/>
              </a:rPr>
              <a:t>FileNotFoundException</a:t>
            </a:r>
            <a:endParaRPr kumimoji="0" lang="en-US" sz="2000" b="0" i="0" u="none" strike="noStrike" kern="1200" cap="none" spc="0" normalizeH="0" baseline="0" noProof="0" dirty="0">
              <a:ln>
                <a:noFill/>
              </a:ln>
              <a:solidFill>
                <a:schemeClr val="accent1"/>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	Scanner </a:t>
            </a: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sc</a:t>
            </a: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 = new Scanner(</a:t>
            </a:r>
            <a:r>
              <a:rPr kumimoji="0" lang="en-US" sz="2000" b="0" i="0" u="none" strike="noStrike" kern="1200" cap="none" spc="0" normalizeH="0" baseline="0" noProof="0" dirty="0">
                <a:ln>
                  <a:noFill/>
                </a:ln>
                <a:solidFill>
                  <a:srgbClr val="FF6600"/>
                </a:solidFill>
                <a:effectLst/>
                <a:uLnTx/>
                <a:uFillTx/>
                <a:latin typeface="Calibri" panose="020F0502020204030204"/>
                <a:ea typeface="+mn-ea"/>
                <a:cs typeface="+mn-cs"/>
              </a:rPr>
              <a:t>new File("file1.txt")</a:t>
            </a: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a:t>
            </a:r>
          </a:p>
        </p:txBody>
      </p:sp>
      <p:sp>
        <p:nvSpPr>
          <p:cNvPr id="8" name="Rectangle 7">
            <a:extLst>
              <a:ext uri="{FF2B5EF4-FFF2-40B4-BE49-F238E27FC236}">
                <a16:creationId xmlns:a16="http://schemas.microsoft.com/office/drawing/2014/main" id="{6B4B6B35-89E9-4365-A9DA-4C77A9669A78}"/>
              </a:ext>
            </a:extLst>
          </p:cNvPr>
          <p:cNvSpPr/>
          <p:nvPr/>
        </p:nvSpPr>
        <p:spPr>
          <a:xfrm>
            <a:off x="6126480" y="4556036"/>
            <a:ext cx="5646057" cy="461665"/>
          </a:xfrm>
          <a:prstGeom prst="rect">
            <a:avLst/>
          </a:prstGeom>
          <a:solidFill>
            <a:srgbClr val="9E9B09"/>
          </a:solidFill>
        </p:spPr>
        <p:style>
          <a:lnRef idx="1">
            <a:schemeClr val="accent4"/>
          </a:lnRef>
          <a:fillRef idx="3">
            <a:schemeClr val="accent4"/>
          </a:fillRef>
          <a:effectRef idx="2">
            <a:schemeClr val="accent4"/>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Calibri" panose="020F0502020204030204"/>
              </a:rPr>
              <a:t>compile time exception is not thrown</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104550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C7DC-AB7D-4559-96D0-2A36CC763F01}"/>
              </a:ext>
            </a:extLst>
          </p:cNvPr>
          <p:cNvSpPr>
            <a:spLocks noGrp="1"/>
          </p:cNvSpPr>
          <p:nvPr>
            <p:ph type="title"/>
          </p:nvPr>
        </p:nvSpPr>
        <p:spPr/>
        <p:txBody>
          <a:bodyPr/>
          <a:lstStyle/>
          <a:p>
            <a:r>
              <a:rPr lang="en-US" dirty="0"/>
              <a:t>throws Keyword</a:t>
            </a:r>
          </a:p>
        </p:txBody>
      </p:sp>
      <p:sp>
        <p:nvSpPr>
          <p:cNvPr id="4" name="Rectangle 3">
            <a:extLst>
              <a:ext uri="{FF2B5EF4-FFF2-40B4-BE49-F238E27FC236}">
                <a16:creationId xmlns:a16="http://schemas.microsoft.com/office/drawing/2014/main" id="{B45E147D-4BEB-4F6F-B409-9530A52DD5B3}"/>
              </a:ext>
            </a:extLst>
          </p:cNvPr>
          <p:cNvSpPr/>
          <p:nvPr/>
        </p:nvSpPr>
        <p:spPr>
          <a:xfrm>
            <a:off x="1619793" y="1235225"/>
            <a:ext cx="9013373" cy="2862322"/>
          </a:xfrm>
          <a:prstGeom prst="rect">
            <a:avLst/>
          </a:prstGeom>
          <a:ln>
            <a:solidFill>
              <a:srgbClr val="FF0000"/>
            </a:solidFill>
          </a:ln>
        </p:spPr>
        <p:txBody>
          <a:bodyPr wrap="square">
            <a:spAutoFit/>
          </a:bodyPr>
          <a:lstStyle/>
          <a:p>
            <a:r>
              <a:rPr lang="en-US" dirty="0"/>
              <a:t>import </a:t>
            </a:r>
            <a:r>
              <a:rPr lang="en-US" dirty="0" err="1"/>
              <a:t>java.util</a:t>
            </a:r>
            <a:r>
              <a:rPr lang="en-US" dirty="0"/>
              <a:t>.*;</a:t>
            </a:r>
          </a:p>
          <a:p>
            <a:r>
              <a:rPr lang="en-US" dirty="0"/>
              <a:t>import java.io.*;</a:t>
            </a:r>
          </a:p>
          <a:p>
            <a:r>
              <a:rPr lang="en-US" dirty="0"/>
              <a:t>class </a:t>
            </a:r>
            <a:r>
              <a:rPr lang="en-US" dirty="0" err="1"/>
              <a:t>FileNotFound</a:t>
            </a:r>
            <a:endParaRPr lang="en-US" dirty="0"/>
          </a:p>
          <a:p>
            <a:r>
              <a:rPr lang="en-US" dirty="0"/>
              <a:t>{</a:t>
            </a:r>
          </a:p>
          <a:p>
            <a:r>
              <a:rPr lang="en-US" dirty="0"/>
              <a:t>	public static void main(String[] </a:t>
            </a:r>
            <a:r>
              <a:rPr lang="en-US" dirty="0" err="1"/>
              <a:t>args</a:t>
            </a:r>
            <a:r>
              <a:rPr lang="en-US" dirty="0"/>
              <a:t>) </a:t>
            </a:r>
            <a:r>
              <a:rPr lang="en-US" dirty="0">
                <a:solidFill>
                  <a:srgbClr val="FF0000"/>
                </a:solidFill>
              </a:rPr>
              <a:t>throws </a:t>
            </a:r>
            <a:r>
              <a:rPr lang="en-US" dirty="0" err="1">
                <a:solidFill>
                  <a:srgbClr val="FF0000"/>
                </a:solidFill>
              </a:rPr>
              <a:t>FileNotFoundException</a:t>
            </a:r>
            <a:r>
              <a:rPr lang="en-US" dirty="0">
                <a:solidFill>
                  <a:srgbClr val="FF0000"/>
                </a:solidFill>
              </a:rPr>
              <a:t>, </a:t>
            </a:r>
            <a:r>
              <a:rPr lang="en-US" dirty="0" err="1">
                <a:solidFill>
                  <a:srgbClr val="FF0000"/>
                </a:solidFill>
              </a:rPr>
              <a:t>InterruptedException</a:t>
            </a:r>
            <a:endParaRPr lang="en-US" dirty="0">
              <a:solidFill>
                <a:srgbClr val="FF0000"/>
              </a:solidFill>
            </a:endParaRPr>
          </a:p>
          <a:p>
            <a:r>
              <a:rPr lang="en-US" dirty="0"/>
              <a:t>	{</a:t>
            </a:r>
          </a:p>
          <a:p>
            <a:r>
              <a:rPr lang="en-US" dirty="0"/>
              <a:t>		</a:t>
            </a:r>
            <a:r>
              <a:rPr lang="en-US" dirty="0" err="1"/>
              <a:t>Thread.sleep</a:t>
            </a:r>
            <a:r>
              <a:rPr lang="en-US" dirty="0"/>
              <a:t>(5000);</a:t>
            </a:r>
          </a:p>
          <a:p>
            <a:r>
              <a:rPr lang="en-US" dirty="0"/>
              <a:t>		Scanner </a:t>
            </a:r>
            <a:r>
              <a:rPr lang="en-US" dirty="0" err="1"/>
              <a:t>sc</a:t>
            </a:r>
            <a:r>
              <a:rPr lang="en-US" dirty="0"/>
              <a:t> = new Scanner(new File("file1.txt"));</a:t>
            </a:r>
          </a:p>
          <a:p>
            <a:r>
              <a:rPr lang="en-US" dirty="0"/>
              <a:t>	}</a:t>
            </a:r>
          </a:p>
          <a:p>
            <a:r>
              <a:rPr lang="en-US" dirty="0"/>
              <a:t>}</a:t>
            </a:r>
          </a:p>
        </p:txBody>
      </p:sp>
      <p:sp>
        <p:nvSpPr>
          <p:cNvPr id="5" name="Rectangle 4">
            <a:extLst>
              <a:ext uri="{FF2B5EF4-FFF2-40B4-BE49-F238E27FC236}">
                <a16:creationId xmlns:a16="http://schemas.microsoft.com/office/drawing/2014/main" id="{FC818EC9-4B39-43DA-B87E-0BC7A030D6B6}"/>
              </a:ext>
            </a:extLst>
          </p:cNvPr>
          <p:cNvSpPr/>
          <p:nvPr/>
        </p:nvSpPr>
        <p:spPr>
          <a:xfrm>
            <a:off x="2897050" y="4512493"/>
            <a:ext cx="7030721" cy="830997"/>
          </a:xfrm>
          <a:prstGeom prst="rect">
            <a:avLst/>
          </a:prstGeom>
          <a:solidFill>
            <a:srgbClr val="FF0000"/>
          </a:solidFill>
          <a:ln>
            <a:solidFill>
              <a:srgbClr val="FF0000"/>
            </a:solidFill>
          </a:ln>
        </p:spPr>
        <p:style>
          <a:lnRef idx="1">
            <a:schemeClr val="accent4"/>
          </a:lnRef>
          <a:fillRef idx="3">
            <a:schemeClr val="accent4"/>
          </a:fillRef>
          <a:effectRef idx="2">
            <a:schemeClr val="accent4"/>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Calibri" panose="020F0502020204030204"/>
              </a:rPr>
              <a:t>throws keyword used for throwing multiple exception</a:t>
            </a: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dirty="0">
                <a:solidFill>
                  <a:prstClr val="white"/>
                </a:solidFill>
                <a:latin typeface="Calibri" panose="020F0502020204030204"/>
              </a:rPr>
              <a:t>compile time exception is not thrown</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85408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9D5F5-C8A6-40C2-8622-6FEC46693549}"/>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D4AFD729-DAB2-4E6A-BA53-358CAB3B64C4}"/>
              </a:ext>
            </a:extLst>
          </p:cNvPr>
          <p:cNvSpPr/>
          <p:nvPr/>
        </p:nvSpPr>
        <p:spPr>
          <a:xfrm>
            <a:off x="1097280" y="1203740"/>
            <a:ext cx="4223658" cy="424731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class </a:t>
            </a:r>
            <a:r>
              <a:rPr lang="en-US" dirty="0" err="1"/>
              <a:t>ThrowsKeyword</a:t>
            </a:r>
            <a:endParaRPr lang="en-US" dirty="0"/>
          </a:p>
          <a:p>
            <a:r>
              <a:rPr lang="en-US" dirty="0"/>
              <a:t>{</a:t>
            </a:r>
          </a:p>
          <a:p>
            <a:r>
              <a:rPr lang="en-US" dirty="0"/>
              <a:t>	public static void main(String[] </a:t>
            </a:r>
            <a:r>
              <a:rPr lang="en-US" dirty="0" err="1"/>
              <a:t>args</a:t>
            </a:r>
            <a:r>
              <a:rPr lang="en-US" dirty="0"/>
              <a:t>) </a:t>
            </a:r>
          </a:p>
          <a:p>
            <a:r>
              <a:rPr lang="en-US" dirty="0"/>
              <a:t>	{</a:t>
            </a:r>
          </a:p>
          <a:p>
            <a:r>
              <a:rPr lang="en-US" dirty="0"/>
              <a:t>		</a:t>
            </a:r>
            <a:r>
              <a:rPr lang="en-US" dirty="0" err="1"/>
              <a:t>phoneCall</a:t>
            </a:r>
            <a:r>
              <a:rPr lang="en-US" dirty="0"/>
              <a:t>();</a:t>
            </a:r>
          </a:p>
          <a:p>
            <a:r>
              <a:rPr lang="en-US" dirty="0"/>
              <a:t>	}</a:t>
            </a:r>
          </a:p>
          <a:p>
            <a:r>
              <a:rPr lang="en-US" dirty="0"/>
              <a:t>	public static void </a:t>
            </a:r>
            <a:r>
              <a:rPr lang="en-US" dirty="0" err="1"/>
              <a:t>phoneCall</a:t>
            </a:r>
            <a:r>
              <a:rPr lang="en-US" dirty="0"/>
              <a:t>()</a:t>
            </a:r>
          </a:p>
          <a:p>
            <a:r>
              <a:rPr lang="en-US" dirty="0"/>
              <a:t>	{</a:t>
            </a:r>
          </a:p>
          <a:p>
            <a:r>
              <a:rPr lang="en-US" dirty="0"/>
              <a:t>		</a:t>
            </a:r>
            <a:r>
              <a:rPr lang="en-US" dirty="0" err="1"/>
              <a:t>connectTower</a:t>
            </a:r>
            <a:r>
              <a:rPr lang="en-US" dirty="0"/>
              <a:t>();</a:t>
            </a:r>
          </a:p>
          <a:p>
            <a:r>
              <a:rPr lang="en-US" dirty="0"/>
              <a:t>	}</a:t>
            </a:r>
          </a:p>
          <a:p>
            <a:r>
              <a:rPr lang="en-US" dirty="0"/>
              <a:t>	public static void </a:t>
            </a:r>
            <a:r>
              <a:rPr lang="en-US" dirty="0" err="1"/>
              <a:t>connectTower</a:t>
            </a:r>
            <a:r>
              <a:rPr lang="en-US" dirty="0"/>
              <a:t>()</a:t>
            </a:r>
          </a:p>
          <a:p>
            <a:r>
              <a:rPr lang="en-US" dirty="0"/>
              <a:t>	{</a:t>
            </a:r>
          </a:p>
          <a:p>
            <a:r>
              <a:rPr lang="en-US" dirty="0"/>
              <a:t>		</a:t>
            </a:r>
            <a:r>
              <a:rPr lang="en-US" dirty="0" err="1"/>
              <a:t>Thread.sleep</a:t>
            </a:r>
            <a:r>
              <a:rPr lang="en-US" dirty="0"/>
              <a:t>(2000);</a:t>
            </a:r>
          </a:p>
          <a:p>
            <a:r>
              <a:rPr lang="en-US" dirty="0"/>
              <a:t>	}</a:t>
            </a:r>
          </a:p>
          <a:p>
            <a:r>
              <a:rPr lang="en-US" dirty="0"/>
              <a:t>}</a:t>
            </a:r>
          </a:p>
        </p:txBody>
      </p:sp>
      <p:sp>
        <p:nvSpPr>
          <p:cNvPr id="5" name="TextBox 4">
            <a:extLst>
              <a:ext uri="{FF2B5EF4-FFF2-40B4-BE49-F238E27FC236}">
                <a16:creationId xmlns:a16="http://schemas.microsoft.com/office/drawing/2014/main" id="{9C79551B-42CE-4EB7-86BB-FFD9DC589174}"/>
              </a:ext>
            </a:extLst>
          </p:cNvPr>
          <p:cNvSpPr txBox="1"/>
          <p:nvPr/>
        </p:nvSpPr>
        <p:spPr>
          <a:xfrm>
            <a:off x="1097280" y="5556226"/>
            <a:ext cx="4271619" cy="369332"/>
          </a:xfrm>
          <a:prstGeom prst="rect">
            <a:avLst/>
          </a:prstGeom>
          <a:solidFill>
            <a:schemeClr val="accent1"/>
          </a:solidFill>
        </p:spPr>
        <p:txBody>
          <a:bodyPr wrap="none" rtlCol="0">
            <a:spAutoFit/>
          </a:bodyPr>
          <a:lstStyle/>
          <a:p>
            <a:r>
              <a:rPr lang="en-US" dirty="0">
                <a:solidFill>
                  <a:schemeClr val="bg1"/>
                </a:solidFill>
              </a:rPr>
              <a:t>unreported exception </a:t>
            </a:r>
            <a:r>
              <a:rPr lang="en-US" dirty="0" err="1">
                <a:solidFill>
                  <a:schemeClr val="bg1"/>
                </a:solidFill>
              </a:rPr>
              <a:t>InterruptedException</a:t>
            </a:r>
            <a:endParaRPr lang="en-US" dirty="0">
              <a:solidFill>
                <a:schemeClr val="bg1"/>
              </a:solidFill>
            </a:endParaRPr>
          </a:p>
        </p:txBody>
      </p:sp>
      <p:sp>
        <p:nvSpPr>
          <p:cNvPr id="6" name="Rectangle 5">
            <a:extLst>
              <a:ext uri="{FF2B5EF4-FFF2-40B4-BE49-F238E27FC236}">
                <a16:creationId xmlns:a16="http://schemas.microsoft.com/office/drawing/2014/main" id="{956AD7F3-E3E2-4B74-AE51-2B9C4C31078A}"/>
              </a:ext>
            </a:extLst>
          </p:cNvPr>
          <p:cNvSpPr/>
          <p:nvPr/>
        </p:nvSpPr>
        <p:spPr>
          <a:xfrm>
            <a:off x="5544457" y="1203740"/>
            <a:ext cx="6487886" cy="4247317"/>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class </a:t>
            </a:r>
            <a:r>
              <a:rPr lang="en-US" dirty="0" err="1"/>
              <a:t>ThrowsKeyword</a:t>
            </a:r>
            <a:endParaRPr lang="en-US" dirty="0"/>
          </a:p>
          <a:p>
            <a:r>
              <a:rPr lang="en-US" dirty="0"/>
              <a:t>{</a:t>
            </a:r>
          </a:p>
          <a:p>
            <a:r>
              <a:rPr lang="en-US" dirty="0"/>
              <a:t>	public static void main(String[] </a:t>
            </a:r>
            <a:r>
              <a:rPr lang="en-US" dirty="0" err="1"/>
              <a:t>args</a:t>
            </a:r>
            <a:r>
              <a:rPr lang="en-US" dirty="0"/>
              <a:t>) </a:t>
            </a:r>
          </a:p>
          <a:p>
            <a:r>
              <a:rPr lang="en-US" dirty="0"/>
              <a:t>	{</a:t>
            </a:r>
          </a:p>
          <a:p>
            <a:r>
              <a:rPr lang="en-US" dirty="0"/>
              <a:t>		</a:t>
            </a:r>
            <a:r>
              <a:rPr lang="en-US" dirty="0" err="1"/>
              <a:t>phoneCall</a:t>
            </a:r>
            <a:r>
              <a:rPr lang="en-US" dirty="0"/>
              <a:t>();</a:t>
            </a:r>
          </a:p>
          <a:p>
            <a:r>
              <a:rPr lang="en-US" dirty="0"/>
              <a:t>	}</a:t>
            </a:r>
          </a:p>
          <a:p>
            <a:r>
              <a:rPr lang="en-US" dirty="0"/>
              <a:t>	public static void </a:t>
            </a:r>
            <a:r>
              <a:rPr lang="en-US" dirty="0" err="1"/>
              <a:t>phoneCall</a:t>
            </a:r>
            <a:r>
              <a:rPr lang="en-US" dirty="0"/>
              <a:t>()</a:t>
            </a:r>
          </a:p>
          <a:p>
            <a:r>
              <a:rPr lang="en-US" dirty="0"/>
              <a:t>	{</a:t>
            </a:r>
          </a:p>
          <a:p>
            <a:r>
              <a:rPr lang="en-US" dirty="0"/>
              <a:t>		</a:t>
            </a:r>
            <a:r>
              <a:rPr lang="en-US" dirty="0" err="1"/>
              <a:t>connectTower</a:t>
            </a:r>
            <a:r>
              <a:rPr lang="en-US" dirty="0"/>
              <a:t>();</a:t>
            </a:r>
          </a:p>
          <a:p>
            <a:r>
              <a:rPr lang="en-US" dirty="0"/>
              <a:t>	}</a:t>
            </a:r>
          </a:p>
          <a:p>
            <a:r>
              <a:rPr lang="en-US" dirty="0"/>
              <a:t>	public static void </a:t>
            </a:r>
            <a:r>
              <a:rPr lang="en-US" dirty="0" err="1"/>
              <a:t>connectTower</a:t>
            </a:r>
            <a:r>
              <a:rPr lang="en-US" dirty="0"/>
              <a:t>() </a:t>
            </a:r>
            <a:r>
              <a:rPr lang="en-US" dirty="0">
                <a:solidFill>
                  <a:srgbClr val="FF0000"/>
                </a:solidFill>
              </a:rPr>
              <a:t>throws </a:t>
            </a:r>
            <a:r>
              <a:rPr lang="en-US" dirty="0" err="1">
                <a:solidFill>
                  <a:srgbClr val="FF0000"/>
                </a:solidFill>
              </a:rPr>
              <a:t>InterruptedException</a:t>
            </a:r>
            <a:endParaRPr lang="en-US" dirty="0">
              <a:solidFill>
                <a:srgbClr val="FF0000"/>
              </a:solidFill>
            </a:endParaRPr>
          </a:p>
          <a:p>
            <a:r>
              <a:rPr lang="en-US" dirty="0"/>
              <a:t>	{</a:t>
            </a:r>
          </a:p>
          <a:p>
            <a:r>
              <a:rPr lang="en-US" dirty="0"/>
              <a:t>		</a:t>
            </a:r>
            <a:r>
              <a:rPr lang="en-US" dirty="0" err="1"/>
              <a:t>Thread.sleep</a:t>
            </a:r>
            <a:r>
              <a:rPr lang="en-US" dirty="0"/>
              <a:t>(2000);</a:t>
            </a:r>
          </a:p>
          <a:p>
            <a:r>
              <a:rPr lang="en-US" dirty="0"/>
              <a:t>	}</a:t>
            </a:r>
          </a:p>
          <a:p>
            <a:r>
              <a:rPr lang="en-US" dirty="0"/>
              <a:t>}</a:t>
            </a:r>
          </a:p>
        </p:txBody>
      </p:sp>
      <p:sp>
        <p:nvSpPr>
          <p:cNvPr id="7" name="TextBox 6">
            <a:extLst>
              <a:ext uri="{FF2B5EF4-FFF2-40B4-BE49-F238E27FC236}">
                <a16:creationId xmlns:a16="http://schemas.microsoft.com/office/drawing/2014/main" id="{E89D0D7A-3243-4925-A51A-3EE3107EA108}"/>
              </a:ext>
            </a:extLst>
          </p:cNvPr>
          <p:cNvSpPr txBox="1"/>
          <p:nvPr/>
        </p:nvSpPr>
        <p:spPr>
          <a:xfrm>
            <a:off x="6932020" y="5503641"/>
            <a:ext cx="4271619" cy="369332"/>
          </a:xfrm>
          <a:prstGeom prst="rect">
            <a:avLst/>
          </a:prstGeom>
          <a:solidFill>
            <a:schemeClr val="accent2"/>
          </a:solidFill>
        </p:spPr>
        <p:txBody>
          <a:bodyPr wrap="none" rtlCol="0">
            <a:spAutoFit/>
          </a:bodyPr>
          <a:lstStyle/>
          <a:p>
            <a:r>
              <a:rPr lang="en-US" dirty="0">
                <a:solidFill>
                  <a:schemeClr val="bg1"/>
                </a:solidFill>
              </a:rPr>
              <a:t>unreported exception </a:t>
            </a:r>
            <a:r>
              <a:rPr lang="en-US" dirty="0" err="1">
                <a:solidFill>
                  <a:schemeClr val="bg1"/>
                </a:solidFill>
              </a:rPr>
              <a:t>InterruptedException</a:t>
            </a:r>
            <a:endParaRPr lang="en-US" dirty="0">
              <a:solidFill>
                <a:schemeClr val="bg1"/>
              </a:solidFill>
            </a:endParaRPr>
          </a:p>
        </p:txBody>
      </p:sp>
      <p:sp>
        <p:nvSpPr>
          <p:cNvPr id="8" name="TextBox 7">
            <a:extLst>
              <a:ext uri="{FF2B5EF4-FFF2-40B4-BE49-F238E27FC236}">
                <a16:creationId xmlns:a16="http://schemas.microsoft.com/office/drawing/2014/main" id="{A3C94C67-2590-493F-961B-842244346D6C}"/>
              </a:ext>
            </a:extLst>
          </p:cNvPr>
          <p:cNvSpPr txBox="1"/>
          <p:nvPr/>
        </p:nvSpPr>
        <p:spPr>
          <a:xfrm>
            <a:off x="6135945" y="5925558"/>
            <a:ext cx="5834743" cy="369332"/>
          </a:xfrm>
          <a:prstGeom prst="rect">
            <a:avLst/>
          </a:prstGeom>
          <a:solidFill>
            <a:schemeClr val="accent2"/>
          </a:solidFill>
          <a:ln>
            <a:solidFill>
              <a:schemeClr val="accent2"/>
            </a:solidFill>
          </a:ln>
        </p:spPr>
        <p:txBody>
          <a:bodyPr wrap="square" rtlCol="0">
            <a:spAutoFit/>
          </a:bodyPr>
          <a:lstStyle/>
          <a:p>
            <a:r>
              <a:rPr lang="en-US" dirty="0" err="1">
                <a:solidFill>
                  <a:schemeClr val="bg1"/>
                </a:solidFill>
              </a:rPr>
              <a:t>connectTower</a:t>
            </a:r>
            <a:r>
              <a:rPr lang="en-US" dirty="0">
                <a:solidFill>
                  <a:schemeClr val="bg1"/>
                </a:solidFill>
              </a:rPr>
              <a:t>() delegate exception handling to </a:t>
            </a:r>
            <a:r>
              <a:rPr lang="en-US" dirty="0" err="1">
                <a:solidFill>
                  <a:schemeClr val="bg1"/>
                </a:solidFill>
              </a:rPr>
              <a:t>phoneCall</a:t>
            </a:r>
            <a:r>
              <a:rPr lang="en-US" dirty="0">
                <a:solidFill>
                  <a:schemeClr val="bg1"/>
                </a:solidFill>
              </a:rPr>
              <a:t>()</a:t>
            </a:r>
          </a:p>
        </p:txBody>
      </p:sp>
    </p:spTree>
    <p:extLst>
      <p:ext uri="{BB962C8B-B14F-4D97-AF65-F5344CB8AC3E}">
        <p14:creationId xmlns:p14="http://schemas.microsoft.com/office/powerpoint/2010/main" val="203495688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CFE73-8974-44FB-8EFE-6DE1AD8E1727}"/>
              </a:ext>
            </a:extLst>
          </p:cNvPr>
          <p:cNvSpPr>
            <a:spLocks noGrp="1"/>
          </p:cNvSpPr>
          <p:nvPr>
            <p:ph type="title"/>
          </p:nvPr>
        </p:nvSpPr>
        <p:spPr/>
        <p:txBody>
          <a:bodyPr>
            <a:normAutofit/>
          </a:bodyPr>
          <a:lstStyle/>
          <a:p>
            <a:r>
              <a:rPr lang="en-US" b="1" dirty="0"/>
              <a:t>throws keyword: points to remember</a:t>
            </a:r>
            <a:endParaRPr lang="en-US" dirty="0"/>
          </a:p>
        </p:txBody>
      </p:sp>
      <p:sp>
        <p:nvSpPr>
          <p:cNvPr id="3" name="Content Placeholder 2">
            <a:extLst>
              <a:ext uri="{FF2B5EF4-FFF2-40B4-BE49-F238E27FC236}">
                <a16:creationId xmlns:a16="http://schemas.microsoft.com/office/drawing/2014/main" id="{E4182D34-0A63-404E-AC5F-B0ACFD254651}"/>
              </a:ext>
            </a:extLst>
          </p:cNvPr>
          <p:cNvSpPr>
            <a:spLocks noGrp="1"/>
          </p:cNvSpPr>
          <p:nvPr>
            <p:ph idx="1"/>
          </p:nvPr>
        </p:nvSpPr>
        <p:spPr>
          <a:xfrm>
            <a:off x="477519" y="1255043"/>
            <a:ext cx="11297921" cy="5060697"/>
          </a:xfrm>
        </p:spPr>
        <p:txBody>
          <a:bodyPr>
            <a:normAutofit/>
          </a:bodyPr>
          <a:lstStyle/>
          <a:p>
            <a:pPr>
              <a:spcBef>
                <a:spcPts val="2400"/>
              </a:spcBef>
            </a:pPr>
            <a:r>
              <a:rPr lang="en-US" sz="3200" dirty="0">
                <a:solidFill>
                  <a:srgbClr val="D0026E"/>
                </a:solidFill>
              </a:rPr>
              <a:t>throws</a:t>
            </a:r>
            <a:r>
              <a:rPr lang="en-US" sz="3200" dirty="0"/>
              <a:t> keyword is required only for </a:t>
            </a:r>
            <a:r>
              <a:rPr lang="en-US" sz="3200" dirty="0">
                <a:solidFill>
                  <a:srgbClr val="D0026E"/>
                </a:solidFill>
              </a:rPr>
              <a:t>checked exception </a:t>
            </a:r>
          </a:p>
          <a:p>
            <a:pPr>
              <a:spcBef>
                <a:spcPts val="2400"/>
              </a:spcBef>
            </a:pPr>
            <a:r>
              <a:rPr lang="en-US" sz="3200" dirty="0"/>
              <a:t>usage of </a:t>
            </a:r>
            <a:r>
              <a:rPr lang="en-US" sz="3200" dirty="0">
                <a:solidFill>
                  <a:srgbClr val="FF3300"/>
                </a:solidFill>
              </a:rPr>
              <a:t>throws</a:t>
            </a:r>
            <a:r>
              <a:rPr lang="en-US" sz="3200" dirty="0"/>
              <a:t> keyword for </a:t>
            </a:r>
            <a:r>
              <a:rPr lang="en-US" sz="3200" dirty="0">
                <a:solidFill>
                  <a:srgbClr val="FF3300"/>
                </a:solidFill>
              </a:rPr>
              <a:t>unchecked</a:t>
            </a:r>
            <a:r>
              <a:rPr lang="en-US" sz="3200" dirty="0"/>
              <a:t> exception is </a:t>
            </a:r>
            <a:r>
              <a:rPr lang="en-US" sz="3200" dirty="0">
                <a:solidFill>
                  <a:srgbClr val="FF3300"/>
                </a:solidFill>
              </a:rPr>
              <a:t>meaningless</a:t>
            </a:r>
            <a:r>
              <a:rPr lang="en-US" sz="3200" dirty="0"/>
              <a:t>.</a:t>
            </a:r>
          </a:p>
          <a:p>
            <a:pPr>
              <a:spcBef>
                <a:spcPts val="2400"/>
              </a:spcBef>
            </a:pPr>
            <a:r>
              <a:rPr lang="en-US" sz="3200" dirty="0">
                <a:solidFill>
                  <a:srgbClr val="00B050"/>
                </a:solidFill>
              </a:rPr>
              <a:t>throws</a:t>
            </a:r>
            <a:r>
              <a:rPr lang="en-US" sz="3200" dirty="0"/>
              <a:t> keyword is required only to </a:t>
            </a:r>
            <a:r>
              <a:rPr lang="en-US" sz="3200" dirty="0">
                <a:solidFill>
                  <a:srgbClr val="00B050"/>
                </a:solidFill>
              </a:rPr>
              <a:t>convince compiler </a:t>
            </a:r>
          </a:p>
          <a:p>
            <a:pPr>
              <a:spcBef>
                <a:spcPts val="2400"/>
              </a:spcBef>
            </a:pPr>
            <a:r>
              <a:rPr lang="en-US" sz="3200" dirty="0"/>
              <a:t>usage of </a:t>
            </a:r>
            <a:r>
              <a:rPr lang="en-US" sz="3200" dirty="0">
                <a:solidFill>
                  <a:srgbClr val="0070C0"/>
                </a:solidFill>
              </a:rPr>
              <a:t>throws</a:t>
            </a:r>
            <a:r>
              <a:rPr lang="en-US" sz="3200" dirty="0"/>
              <a:t> keyword </a:t>
            </a:r>
            <a:r>
              <a:rPr lang="en-US" sz="3200" dirty="0">
                <a:solidFill>
                  <a:srgbClr val="0070C0"/>
                </a:solidFill>
              </a:rPr>
              <a:t>does not prevent abnormal termination </a:t>
            </a:r>
            <a:r>
              <a:rPr lang="en-US" sz="3200" dirty="0"/>
              <a:t>of program.</a:t>
            </a:r>
          </a:p>
          <a:p>
            <a:pPr>
              <a:spcBef>
                <a:spcPts val="2400"/>
              </a:spcBef>
            </a:pPr>
            <a:r>
              <a:rPr lang="en-US" sz="3200" dirty="0"/>
              <a:t>By the help of </a:t>
            </a:r>
            <a:r>
              <a:rPr lang="en-US" sz="3200" dirty="0">
                <a:solidFill>
                  <a:srgbClr val="D620C9"/>
                </a:solidFill>
              </a:rPr>
              <a:t>throws</a:t>
            </a:r>
            <a:r>
              <a:rPr lang="en-US" sz="3200" dirty="0"/>
              <a:t> keyword we can </a:t>
            </a:r>
            <a:r>
              <a:rPr lang="en-US" sz="3200" dirty="0">
                <a:solidFill>
                  <a:srgbClr val="D620C9"/>
                </a:solidFill>
              </a:rPr>
              <a:t>provide</a:t>
            </a:r>
            <a:r>
              <a:rPr lang="en-US" sz="3200" dirty="0"/>
              <a:t> </a:t>
            </a:r>
            <a:r>
              <a:rPr lang="en-US" sz="3200" dirty="0">
                <a:solidFill>
                  <a:srgbClr val="D620C9"/>
                </a:solidFill>
              </a:rPr>
              <a:t>information</a:t>
            </a:r>
            <a:r>
              <a:rPr lang="en-US" sz="3200" dirty="0"/>
              <a:t> </a:t>
            </a:r>
            <a:r>
              <a:rPr lang="en-US" sz="3200" dirty="0">
                <a:solidFill>
                  <a:srgbClr val="D620C9"/>
                </a:solidFill>
              </a:rPr>
              <a:t>to</a:t>
            </a:r>
            <a:r>
              <a:rPr lang="en-US" sz="3200" dirty="0"/>
              <a:t> the </a:t>
            </a:r>
            <a:r>
              <a:rPr lang="en-US" sz="3200" dirty="0">
                <a:solidFill>
                  <a:srgbClr val="D620C9"/>
                </a:solidFill>
              </a:rPr>
              <a:t>caller</a:t>
            </a:r>
            <a:r>
              <a:rPr lang="en-US" sz="3200" dirty="0"/>
              <a:t> of the </a:t>
            </a:r>
            <a:r>
              <a:rPr lang="en-US" sz="3200" dirty="0">
                <a:solidFill>
                  <a:srgbClr val="D620C9"/>
                </a:solidFill>
              </a:rPr>
              <a:t>method</a:t>
            </a:r>
            <a:r>
              <a:rPr lang="en-US" sz="3200" dirty="0"/>
              <a:t> about the exception.</a:t>
            </a:r>
          </a:p>
        </p:txBody>
      </p:sp>
    </p:spTree>
    <p:extLst>
      <p:ext uri="{BB962C8B-B14F-4D97-AF65-F5344CB8AC3E}">
        <p14:creationId xmlns:p14="http://schemas.microsoft.com/office/powerpoint/2010/main" val="54141407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8BC6-41CD-4165-82F7-413E1784A742}"/>
              </a:ext>
            </a:extLst>
          </p:cNvPr>
          <p:cNvSpPr>
            <a:spLocks noGrp="1"/>
          </p:cNvSpPr>
          <p:nvPr>
            <p:ph type="title"/>
          </p:nvPr>
        </p:nvSpPr>
        <p:spPr/>
        <p:txBody>
          <a:bodyPr>
            <a:normAutofit/>
          </a:bodyPr>
          <a:lstStyle/>
          <a:p>
            <a:r>
              <a:rPr lang="en-US" b="1" dirty="0"/>
              <a:t>           throw                  vs          throws</a:t>
            </a:r>
            <a:endParaRPr lang="en-US" dirty="0"/>
          </a:p>
        </p:txBody>
      </p:sp>
      <p:grpSp>
        <p:nvGrpSpPr>
          <p:cNvPr id="10" name="Group 9">
            <a:extLst>
              <a:ext uri="{FF2B5EF4-FFF2-40B4-BE49-F238E27FC236}">
                <a16:creationId xmlns:a16="http://schemas.microsoft.com/office/drawing/2014/main" id="{6CD71582-46E5-4D8C-BA8F-BD6C5CCD13FD}"/>
              </a:ext>
            </a:extLst>
          </p:cNvPr>
          <p:cNvGrpSpPr/>
          <p:nvPr/>
        </p:nvGrpSpPr>
        <p:grpSpPr>
          <a:xfrm>
            <a:off x="850510" y="1085480"/>
            <a:ext cx="10548749" cy="5308079"/>
            <a:chOff x="850510" y="1201593"/>
            <a:chExt cx="10548749" cy="5308079"/>
          </a:xfrm>
        </p:grpSpPr>
        <p:sp>
          <p:nvSpPr>
            <p:cNvPr id="7" name="Rectangle 6">
              <a:extLst>
                <a:ext uri="{FF2B5EF4-FFF2-40B4-BE49-F238E27FC236}">
                  <a16:creationId xmlns:a16="http://schemas.microsoft.com/office/drawing/2014/main" id="{10D87B9C-EAFF-4854-8400-93B05B2365A9}"/>
                </a:ext>
              </a:extLst>
            </p:cNvPr>
            <p:cNvSpPr/>
            <p:nvPr/>
          </p:nvSpPr>
          <p:spPr>
            <a:xfrm>
              <a:off x="850510" y="1201593"/>
              <a:ext cx="5814422" cy="5294303"/>
            </a:xfrm>
            <a:custGeom>
              <a:avLst/>
              <a:gdLst>
                <a:gd name="connsiteX0" fmla="*/ 0 w 5747657"/>
                <a:gd name="connsiteY0" fmla="*/ 0 h 3018972"/>
                <a:gd name="connsiteX1" fmla="*/ 5747657 w 5747657"/>
                <a:gd name="connsiteY1" fmla="*/ 0 h 3018972"/>
                <a:gd name="connsiteX2" fmla="*/ 5747657 w 5747657"/>
                <a:gd name="connsiteY2" fmla="*/ 3018972 h 3018972"/>
                <a:gd name="connsiteX3" fmla="*/ 0 w 5747657"/>
                <a:gd name="connsiteY3" fmla="*/ 3018972 h 3018972"/>
                <a:gd name="connsiteX4" fmla="*/ 0 w 5747657"/>
                <a:gd name="connsiteY4" fmla="*/ 0 h 3018972"/>
                <a:gd name="connsiteX0" fmla="*/ 0 w 5747657"/>
                <a:gd name="connsiteY0" fmla="*/ 0 h 3018972"/>
                <a:gd name="connsiteX1" fmla="*/ 5747657 w 5747657"/>
                <a:gd name="connsiteY1" fmla="*/ 0 h 3018972"/>
                <a:gd name="connsiteX2" fmla="*/ 2989942 w 5747657"/>
                <a:gd name="connsiteY2" fmla="*/ 3018972 h 3018972"/>
                <a:gd name="connsiteX3" fmla="*/ 0 w 5747657"/>
                <a:gd name="connsiteY3" fmla="*/ 3018972 h 3018972"/>
                <a:gd name="connsiteX4" fmla="*/ 0 w 5747657"/>
                <a:gd name="connsiteY4" fmla="*/ 0 h 3018972"/>
                <a:gd name="connsiteX0" fmla="*/ 0 w 4005942"/>
                <a:gd name="connsiteY0" fmla="*/ 0 h 3018972"/>
                <a:gd name="connsiteX1" fmla="*/ 4005942 w 4005942"/>
                <a:gd name="connsiteY1" fmla="*/ 14515 h 3018972"/>
                <a:gd name="connsiteX2" fmla="*/ 2989942 w 4005942"/>
                <a:gd name="connsiteY2" fmla="*/ 3018972 h 3018972"/>
                <a:gd name="connsiteX3" fmla="*/ 0 w 4005942"/>
                <a:gd name="connsiteY3" fmla="*/ 3018972 h 3018972"/>
                <a:gd name="connsiteX4" fmla="*/ 0 w 4005942"/>
                <a:gd name="connsiteY4" fmla="*/ 0 h 301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5942" h="3018972">
                  <a:moveTo>
                    <a:pt x="0" y="0"/>
                  </a:moveTo>
                  <a:lnTo>
                    <a:pt x="4005942" y="14515"/>
                  </a:lnTo>
                  <a:lnTo>
                    <a:pt x="2989942" y="3018972"/>
                  </a:lnTo>
                  <a:lnTo>
                    <a:pt x="0" y="3018972"/>
                  </a:lnTo>
                  <a:lnTo>
                    <a:pt x="0" y="0"/>
                  </a:lnTo>
                  <a:close/>
                </a:path>
              </a:pathLst>
            </a:cu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
              <a:extLst>
                <a:ext uri="{FF2B5EF4-FFF2-40B4-BE49-F238E27FC236}">
                  <a16:creationId xmlns:a16="http://schemas.microsoft.com/office/drawing/2014/main" id="{609783BF-5D22-4A8D-A105-DB0DD4FD2BEB}"/>
                </a:ext>
              </a:extLst>
            </p:cNvPr>
            <p:cNvSpPr/>
            <p:nvPr/>
          </p:nvSpPr>
          <p:spPr>
            <a:xfrm rot="10800000">
              <a:off x="5213503" y="1215369"/>
              <a:ext cx="6185756" cy="5294303"/>
            </a:xfrm>
            <a:custGeom>
              <a:avLst/>
              <a:gdLst>
                <a:gd name="connsiteX0" fmla="*/ 0 w 5747657"/>
                <a:gd name="connsiteY0" fmla="*/ 0 h 3018972"/>
                <a:gd name="connsiteX1" fmla="*/ 5747657 w 5747657"/>
                <a:gd name="connsiteY1" fmla="*/ 0 h 3018972"/>
                <a:gd name="connsiteX2" fmla="*/ 5747657 w 5747657"/>
                <a:gd name="connsiteY2" fmla="*/ 3018972 h 3018972"/>
                <a:gd name="connsiteX3" fmla="*/ 0 w 5747657"/>
                <a:gd name="connsiteY3" fmla="*/ 3018972 h 3018972"/>
                <a:gd name="connsiteX4" fmla="*/ 0 w 5747657"/>
                <a:gd name="connsiteY4" fmla="*/ 0 h 3018972"/>
                <a:gd name="connsiteX0" fmla="*/ 0 w 5747657"/>
                <a:gd name="connsiteY0" fmla="*/ 0 h 3018972"/>
                <a:gd name="connsiteX1" fmla="*/ 5747657 w 5747657"/>
                <a:gd name="connsiteY1" fmla="*/ 0 h 3018972"/>
                <a:gd name="connsiteX2" fmla="*/ 2989942 w 5747657"/>
                <a:gd name="connsiteY2" fmla="*/ 3018972 h 3018972"/>
                <a:gd name="connsiteX3" fmla="*/ 0 w 5747657"/>
                <a:gd name="connsiteY3" fmla="*/ 3018972 h 3018972"/>
                <a:gd name="connsiteX4" fmla="*/ 0 w 5747657"/>
                <a:gd name="connsiteY4" fmla="*/ 0 h 3018972"/>
                <a:gd name="connsiteX0" fmla="*/ 0 w 4005942"/>
                <a:gd name="connsiteY0" fmla="*/ 0 h 3018972"/>
                <a:gd name="connsiteX1" fmla="*/ 4005942 w 4005942"/>
                <a:gd name="connsiteY1" fmla="*/ 14515 h 3018972"/>
                <a:gd name="connsiteX2" fmla="*/ 2989942 w 4005942"/>
                <a:gd name="connsiteY2" fmla="*/ 3018972 h 3018972"/>
                <a:gd name="connsiteX3" fmla="*/ 0 w 4005942"/>
                <a:gd name="connsiteY3" fmla="*/ 3018972 h 3018972"/>
                <a:gd name="connsiteX4" fmla="*/ 0 w 4005942"/>
                <a:gd name="connsiteY4" fmla="*/ 0 h 3018972"/>
                <a:gd name="connsiteX0" fmla="*/ 0 w 4005942"/>
                <a:gd name="connsiteY0" fmla="*/ 0 h 3018972"/>
                <a:gd name="connsiteX1" fmla="*/ 4005942 w 4005942"/>
                <a:gd name="connsiteY1" fmla="*/ 14515 h 3018972"/>
                <a:gd name="connsiteX2" fmla="*/ 3059941 w 4005942"/>
                <a:gd name="connsiteY2" fmla="*/ 3018972 h 3018972"/>
                <a:gd name="connsiteX3" fmla="*/ 0 w 4005942"/>
                <a:gd name="connsiteY3" fmla="*/ 3018972 h 3018972"/>
                <a:gd name="connsiteX4" fmla="*/ 0 w 4005942"/>
                <a:gd name="connsiteY4" fmla="*/ 0 h 301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5942" h="3018972">
                  <a:moveTo>
                    <a:pt x="0" y="0"/>
                  </a:moveTo>
                  <a:lnTo>
                    <a:pt x="4005942" y="14515"/>
                  </a:lnTo>
                  <a:lnTo>
                    <a:pt x="3059941" y="3018972"/>
                  </a:lnTo>
                  <a:lnTo>
                    <a:pt x="0" y="3018972"/>
                  </a:lnTo>
                  <a:lnTo>
                    <a:pt x="0" y="0"/>
                  </a:lnTo>
                  <a:close/>
                </a:path>
              </a:pathLst>
            </a:cu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sp>
        <p:nvSpPr>
          <p:cNvPr id="6" name="TextBox 5">
            <a:extLst>
              <a:ext uri="{FF2B5EF4-FFF2-40B4-BE49-F238E27FC236}">
                <a16:creationId xmlns:a16="http://schemas.microsoft.com/office/drawing/2014/main" id="{819A0A18-6608-4CA3-8B4D-40263479A8C7}"/>
              </a:ext>
            </a:extLst>
          </p:cNvPr>
          <p:cNvSpPr txBox="1"/>
          <p:nvPr/>
        </p:nvSpPr>
        <p:spPr>
          <a:xfrm>
            <a:off x="838983" y="1295837"/>
            <a:ext cx="5257017" cy="2251065"/>
          </a:xfrm>
          <a:prstGeom prst="rect">
            <a:avLst/>
          </a:prstGeom>
          <a:noFill/>
        </p:spPr>
        <p:txBody>
          <a:bodyPr wrap="none" rtlCol="0">
            <a:spAutoFit/>
          </a:bodyPr>
          <a:lstStyle/>
          <a:p>
            <a:pPr marL="457200" indent="-457200">
              <a:lnSpc>
                <a:spcPct val="150000"/>
              </a:lnSpc>
              <a:buFont typeface="Wingdings" panose="05000000000000000000" pitchFamily="2" charset="2"/>
              <a:buChar char="v"/>
            </a:pPr>
            <a:r>
              <a:rPr lang="en-US" sz="2400" dirty="0">
                <a:solidFill>
                  <a:schemeClr val="bg1"/>
                </a:solidFill>
              </a:rPr>
              <a:t>Used to explicitly throw an exception</a:t>
            </a:r>
          </a:p>
          <a:p>
            <a:pPr marL="457200" indent="-457200">
              <a:lnSpc>
                <a:spcPct val="150000"/>
              </a:lnSpc>
              <a:buFont typeface="Wingdings" panose="05000000000000000000" pitchFamily="2" charset="2"/>
              <a:buChar char="v"/>
            </a:pPr>
            <a:r>
              <a:rPr lang="en-US" sz="2400" dirty="0">
                <a:solidFill>
                  <a:schemeClr val="bg1"/>
                </a:solidFill>
              </a:rPr>
              <a:t>Followed by an instance</a:t>
            </a:r>
          </a:p>
          <a:p>
            <a:pPr marL="457200" indent="-457200">
              <a:lnSpc>
                <a:spcPct val="150000"/>
              </a:lnSpc>
              <a:buFont typeface="Wingdings" panose="05000000000000000000" pitchFamily="2" charset="2"/>
              <a:buChar char="v"/>
            </a:pPr>
            <a:r>
              <a:rPr lang="en-US" sz="2400" dirty="0">
                <a:solidFill>
                  <a:schemeClr val="bg1"/>
                </a:solidFill>
              </a:rPr>
              <a:t>Used within a method</a:t>
            </a:r>
          </a:p>
          <a:p>
            <a:pPr marL="457200" indent="-457200">
              <a:lnSpc>
                <a:spcPct val="150000"/>
              </a:lnSpc>
              <a:buFont typeface="Wingdings" panose="05000000000000000000" pitchFamily="2" charset="2"/>
              <a:buChar char="v"/>
            </a:pPr>
            <a:r>
              <a:rPr lang="en-US" sz="2400" dirty="0">
                <a:solidFill>
                  <a:schemeClr val="bg1"/>
                </a:solidFill>
              </a:rPr>
              <a:t>Cannot throw multiple exceptions</a:t>
            </a:r>
          </a:p>
        </p:txBody>
      </p:sp>
      <p:sp>
        <p:nvSpPr>
          <p:cNvPr id="9" name="TextBox 8">
            <a:extLst>
              <a:ext uri="{FF2B5EF4-FFF2-40B4-BE49-F238E27FC236}">
                <a16:creationId xmlns:a16="http://schemas.microsoft.com/office/drawing/2014/main" id="{18E290BC-4092-4726-8D32-D1409A6A37FF}"/>
              </a:ext>
            </a:extLst>
          </p:cNvPr>
          <p:cNvSpPr txBox="1"/>
          <p:nvPr/>
        </p:nvSpPr>
        <p:spPr>
          <a:xfrm>
            <a:off x="5852215" y="3727857"/>
            <a:ext cx="5720605" cy="2251065"/>
          </a:xfrm>
          <a:prstGeom prst="rect">
            <a:avLst/>
          </a:prstGeom>
          <a:noFill/>
        </p:spPr>
        <p:txBody>
          <a:bodyPr wrap="none" rtlCol="0">
            <a:spAutoFit/>
          </a:bodyPr>
          <a:lstStyle/>
          <a:p>
            <a:pPr marL="457200" indent="-457200">
              <a:lnSpc>
                <a:spcPct val="150000"/>
              </a:lnSpc>
              <a:buFont typeface="Wingdings" panose="05000000000000000000" pitchFamily="2" charset="2"/>
              <a:buChar char="v"/>
            </a:pPr>
            <a:r>
              <a:rPr lang="en-US" sz="2400" dirty="0">
                <a:ln w="0"/>
                <a:solidFill>
                  <a:schemeClr val="accent1"/>
                </a:solidFill>
                <a:effectLst>
                  <a:outerShdw blurRad="38100" dist="25400" dir="5400000" algn="ctr" rotWithShape="0">
                    <a:srgbClr val="6E747A">
                      <a:alpha val="43000"/>
                    </a:srgbClr>
                  </a:outerShdw>
                </a:effectLst>
              </a:rPr>
              <a:t>Used to declare an exception in method</a:t>
            </a:r>
          </a:p>
          <a:p>
            <a:pPr marL="457200" indent="-457200">
              <a:lnSpc>
                <a:spcPct val="150000"/>
              </a:lnSpc>
              <a:buFont typeface="Wingdings" panose="05000000000000000000" pitchFamily="2" charset="2"/>
              <a:buChar char="v"/>
            </a:pPr>
            <a:r>
              <a:rPr lang="en-US" sz="2400" dirty="0">
                <a:ln w="0"/>
                <a:solidFill>
                  <a:schemeClr val="accent1"/>
                </a:solidFill>
                <a:effectLst>
                  <a:outerShdw blurRad="38100" dist="25400" dir="5400000" algn="ctr" rotWithShape="0">
                    <a:srgbClr val="6E747A">
                      <a:alpha val="43000"/>
                    </a:srgbClr>
                  </a:outerShdw>
                </a:effectLst>
              </a:rPr>
              <a:t>Followed by a class</a:t>
            </a:r>
          </a:p>
          <a:p>
            <a:pPr marL="457200" indent="-457200">
              <a:lnSpc>
                <a:spcPct val="150000"/>
              </a:lnSpc>
              <a:buFont typeface="Wingdings" panose="05000000000000000000" pitchFamily="2" charset="2"/>
              <a:buChar char="v"/>
            </a:pPr>
            <a:r>
              <a:rPr lang="en-US" sz="2400" dirty="0">
                <a:ln w="0"/>
                <a:solidFill>
                  <a:schemeClr val="accent1"/>
                </a:solidFill>
                <a:effectLst>
                  <a:outerShdw blurRad="38100" dist="25400" dir="5400000" algn="ctr" rotWithShape="0">
                    <a:srgbClr val="6E747A">
                      <a:alpha val="43000"/>
                    </a:srgbClr>
                  </a:outerShdw>
                </a:effectLst>
              </a:rPr>
              <a:t>Used with a method signature</a:t>
            </a:r>
          </a:p>
          <a:p>
            <a:pPr marL="457200" indent="-457200">
              <a:lnSpc>
                <a:spcPct val="150000"/>
              </a:lnSpc>
              <a:buFont typeface="Wingdings" panose="05000000000000000000" pitchFamily="2" charset="2"/>
              <a:buChar char="v"/>
            </a:pPr>
            <a:r>
              <a:rPr lang="en-US" sz="2400" dirty="0">
                <a:ln w="0"/>
                <a:solidFill>
                  <a:schemeClr val="accent1"/>
                </a:solidFill>
                <a:effectLst>
                  <a:outerShdw blurRad="38100" dist="25400" dir="5400000" algn="ctr" rotWithShape="0">
                    <a:srgbClr val="6E747A">
                      <a:alpha val="43000"/>
                    </a:srgbClr>
                  </a:outerShdw>
                </a:effectLst>
              </a:rPr>
              <a:t>Can throw multiple exceptions</a:t>
            </a:r>
          </a:p>
        </p:txBody>
      </p:sp>
    </p:spTree>
    <p:extLst>
      <p:ext uri="{BB962C8B-B14F-4D97-AF65-F5344CB8AC3E}">
        <p14:creationId xmlns:p14="http://schemas.microsoft.com/office/powerpoint/2010/main" val="30019653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6D90-EB1B-4424-B623-D07C95E15636}"/>
              </a:ext>
            </a:extLst>
          </p:cNvPr>
          <p:cNvSpPr>
            <a:spLocks noGrp="1"/>
          </p:cNvSpPr>
          <p:nvPr>
            <p:ph type="title"/>
          </p:nvPr>
        </p:nvSpPr>
        <p:spPr/>
        <p:txBody>
          <a:bodyPr>
            <a:normAutofit/>
          </a:bodyPr>
          <a:lstStyle/>
          <a:p>
            <a:r>
              <a:rPr lang="en-US" b="1" dirty="0"/>
              <a:t>final vs finally vs finalize</a:t>
            </a:r>
            <a:endParaRPr lang="en-US" dirty="0"/>
          </a:p>
        </p:txBody>
      </p:sp>
      <p:graphicFrame>
        <p:nvGraphicFramePr>
          <p:cNvPr id="4" name="Table 3">
            <a:extLst>
              <a:ext uri="{FF2B5EF4-FFF2-40B4-BE49-F238E27FC236}">
                <a16:creationId xmlns:a16="http://schemas.microsoft.com/office/drawing/2014/main" id="{BD5BEF80-6913-451A-8BDE-F11A58FB01C5}"/>
              </a:ext>
            </a:extLst>
          </p:cNvPr>
          <p:cNvGraphicFramePr>
            <a:graphicFrameLocks noGrp="1"/>
          </p:cNvGraphicFramePr>
          <p:nvPr>
            <p:extLst>
              <p:ext uri="{D42A27DB-BD31-4B8C-83A1-F6EECF244321}">
                <p14:modId xmlns:p14="http://schemas.microsoft.com/office/powerpoint/2010/main" val="2204162710"/>
              </p:ext>
            </p:extLst>
          </p:nvPr>
        </p:nvGraphicFramePr>
        <p:xfrm>
          <a:off x="1097280" y="1204687"/>
          <a:ext cx="10058401" cy="4967534"/>
        </p:xfrm>
        <a:graphic>
          <a:graphicData uri="http://schemas.openxmlformats.org/drawingml/2006/table">
            <a:tbl>
              <a:tblPr/>
              <a:tblGrid>
                <a:gridCol w="3365273">
                  <a:extLst>
                    <a:ext uri="{9D8B030D-6E8A-4147-A177-3AD203B41FA5}">
                      <a16:colId xmlns:a16="http://schemas.microsoft.com/office/drawing/2014/main" val="3375148407"/>
                    </a:ext>
                  </a:extLst>
                </a:gridCol>
                <a:gridCol w="3340333">
                  <a:extLst>
                    <a:ext uri="{9D8B030D-6E8A-4147-A177-3AD203B41FA5}">
                      <a16:colId xmlns:a16="http://schemas.microsoft.com/office/drawing/2014/main" val="3324233097"/>
                    </a:ext>
                  </a:extLst>
                </a:gridCol>
                <a:gridCol w="3352795">
                  <a:extLst>
                    <a:ext uri="{9D8B030D-6E8A-4147-A177-3AD203B41FA5}">
                      <a16:colId xmlns:a16="http://schemas.microsoft.com/office/drawing/2014/main" val="3079874157"/>
                    </a:ext>
                  </a:extLst>
                </a:gridCol>
              </a:tblGrid>
              <a:tr h="531929">
                <a:tc>
                  <a:txBody>
                    <a:bodyPr/>
                    <a:lstStyle/>
                    <a:p>
                      <a:pPr algn="ctr"/>
                      <a:r>
                        <a:rPr lang="en-US" sz="3200" b="1" dirty="0">
                          <a:solidFill>
                            <a:schemeClr val="bg1"/>
                          </a:solidFill>
                          <a:effectLst/>
                        </a:rPr>
                        <a:t>final</a:t>
                      </a:r>
                      <a:endParaRPr lang="en-US" sz="3200" dirty="0">
                        <a:solidFill>
                          <a:schemeClr val="bg1"/>
                        </a:solidFill>
                        <a:effectLst/>
                      </a:endParaRPr>
                    </a:p>
                  </a:txBody>
                  <a:tcPr marL="47625"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solidFill>
                      <a:srgbClr val="0070C0"/>
                    </a:solidFill>
                  </a:tcPr>
                </a:tc>
                <a:tc>
                  <a:txBody>
                    <a:bodyPr/>
                    <a:lstStyle/>
                    <a:p>
                      <a:pPr algn="ctr"/>
                      <a:r>
                        <a:rPr lang="en-US" sz="3200" b="1" dirty="0">
                          <a:solidFill>
                            <a:schemeClr val="bg1"/>
                          </a:solidFill>
                          <a:effectLst/>
                        </a:rPr>
                        <a:t>finally</a:t>
                      </a:r>
                      <a:endParaRPr lang="en-US" sz="3200" dirty="0">
                        <a:solidFill>
                          <a:schemeClr val="bg1"/>
                        </a:solidFill>
                        <a:effectLst/>
                      </a:endParaRPr>
                    </a:p>
                  </a:txBody>
                  <a:tcPr marL="47625"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solidFill>
                      <a:srgbClr val="0070C0"/>
                    </a:solidFill>
                  </a:tcPr>
                </a:tc>
                <a:tc>
                  <a:txBody>
                    <a:bodyPr/>
                    <a:lstStyle/>
                    <a:p>
                      <a:pPr algn="ctr"/>
                      <a:r>
                        <a:rPr lang="en-US" sz="3200" b="1" dirty="0">
                          <a:solidFill>
                            <a:schemeClr val="bg1"/>
                          </a:solidFill>
                          <a:effectLst/>
                        </a:rPr>
                        <a:t>finalize</a:t>
                      </a:r>
                      <a:endParaRPr lang="en-US" sz="3200" dirty="0">
                        <a:solidFill>
                          <a:schemeClr val="bg1"/>
                        </a:solidFill>
                        <a:effectLst/>
                      </a:endParaRPr>
                    </a:p>
                  </a:txBody>
                  <a:tcPr marL="47625"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solidFill>
                      <a:srgbClr val="0070C0"/>
                    </a:solidFill>
                  </a:tcPr>
                </a:tc>
                <a:extLst>
                  <a:ext uri="{0D108BD9-81ED-4DB2-BD59-A6C34878D82A}">
                    <a16:rowId xmlns:a16="http://schemas.microsoft.com/office/drawing/2014/main" val="3615327319"/>
                  </a:ext>
                </a:extLst>
              </a:tr>
              <a:tr h="531929">
                <a:tc>
                  <a:txBody>
                    <a:bodyPr/>
                    <a:lstStyle/>
                    <a:p>
                      <a:pPr algn="ctr"/>
                      <a:r>
                        <a:rPr lang="en-US" sz="2400" dirty="0">
                          <a:effectLst/>
                        </a:rPr>
                        <a:t>It is a keyword.</a:t>
                      </a:r>
                    </a:p>
                  </a:txBody>
                  <a:tcPr marL="47625"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solidFill>
                      <a:schemeClr val="bg1">
                        <a:lumMod val="95000"/>
                      </a:schemeClr>
                    </a:solidFill>
                  </a:tcPr>
                </a:tc>
                <a:tc>
                  <a:txBody>
                    <a:bodyPr/>
                    <a:lstStyle/>
                    <a:p>
                      <a:pPr algn="ctr"/>
                      <a:r>
                        <a:rPr lang="en-US" sz="2400" dirty="0">
                          <a:effectLst/>
                        </a:rPr>
                        <a:t>It is a block.</a:t>
                      </a:r>
                    </a:p>
                  </a:txBody>
                  <a:tcPr marL="47625"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solidFill>
                      <a:srgbClr val="E7EFF5"/>
                    </a:solidFill>
                  </a:tcPr>
                </a:tc>
                <a:tc>
                  <a:txBody>
                    <a:bodyPr/>
                    <a:lstStyle/>
                    <a:p>
                      <a:pPr algn="ctr"/>
                      <a:r>
                        <a:rPr lang="en-US" sz="2400" dirty="0">
                          <a:effectLst/>
                        </a:rPr>
                        <a:t>It is a method.</a:t>
                      </a:r>
                    </a:p>
                  </a:txBody>
                  <a:tcPr marL="47625"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41209548"/>
                  </a:ext>
                </a:extLst>
              </a:tr>
              <a:tr h="1728769">
                <a:tc>
                  <a:txBody>
                    <a:bodyPr/>
                    <a:lstStyle/>
                    <a:p>
                      <a:pPr algn="ctr"/>
                      <a:r>
                        <a:rPr lang="en-US" sz="2400" dirty="0">
                          <a:effectLst/>
                        </a:rPr>
                        <a:t>Used to apply restrictions on class, methods &amp; variables.</a:t>
                      </a:r>
                    </a:p>
                  </a:txBody>
                  <a:tcPr marL="47625"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solidFill>
                      <a:schemeClr val="bg1">
                        <a:lumMod val="95000"/>
                      </a:schemeClr>
                    </a:solidFill>
                  </a:tcPr>
                </a:tc>
                <a:tc>
                  <a:txBody>
                    <a:bodyPr/>
                    <a:lstStyle/>
                    <a:p>
                      <a:pPr algn="ctr"/>
                      <a:r>
                        <a:rPr lang="en-US" sz="2400" dirty="0">
                          <a:effectLst/>
                        </a:rPr>
                        <a:t>Used to place an important code.</a:t>
                      </a:r>
                    </a:p>
                  </a:txBody>
                  <a:tcPr marL="47625"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solidFill>
                      <a:srgbClr val="E7EFF5"/>
                    </a:solidFill>
                  </a:tcPr>
                </a:tc>
                <a:tc>
                  <a:txBody>
                    <a:bodyPr/>
                    <a:lstStyle/>
                    <a:p>
                      <a:pPr algn="ctr"/>
                      <a:r>
                        <a:rPr lang="en-US" sz="2400" dirty="0">
                          <a:effectLst/>
                        </a:rPr>
                        <a:t>Used to perform clean-up processing just before the object is garbage collected.</a:t>
                      </a:r>
                    </a:p>
                  </a:txBody>
                  <a:tcPr marL="47625"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34958815"/>
                  </a:ext>
                </a:extLst>
              </a:tr>
              <a:tr h="2127716">
                <a:tc>
                  <a:txBody>
                    <a:bodyPr/>
                    <a:lstStyle/>
                    <a:p>
                      <a:pPr algn="ctr"/>
                      <a:r>
                        <a:rPr lang="en-US" sz="2400" dirty="0">
                          <a:effectLst/>
                        </a:rPr>
                        <a:t>final class can’t be inherited, method can’t be overridden &amp; the variable value can’t be changed.</a:t>
                      </a:r>
                    </a:p>
                  </a:txBody>
                  <a:tcPr marL="47625"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solidFill>
                      <a:schemeClr val="bg1">
                        <a:lumMod val="95000"/>
                      </a:schemeClr>
                    </a:solidFill>
                  </a:tcPr>
                </a:tc>
                <a:tc>
                  <a:txBody>
                    <a:bodyPr/>
                    <a:lstStyle/>
                    <a:p>
                      <a:pPr algn="ctr"/>
                      <a:r>
                        <a:rPr lang="en-US" sz="2400" dirty="0">
                          <a:effectLst/>
                        </a:rPr>
                        <a:t>It will be executed whether the exception is handled or not.</a:t>
                      </a:r>
                    </a:p>
                  </a:txBody>
                  <a:tcPr marL="47625"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solidFill>
                      <a:srgbClr val="E7EFF5"/>
                    </a:solidFill>
                  </a:tcPr>
                </a:tc>
                <a:tc>
                  <a:txBody>
                    <a:bodyPr/>
                    <a:lstStyle/>
                    <a:p>
                      <a:pPr algn="ctr"/>
                      <a:r>
                        <a:rPr lang="en-US" sz="2400" dirty="0">
                          <a:effectLst/>
                        </a:rPr>
                        <a:t>–</a:t>
                      </a:r>
                    </a:p>
                  </a:txBody>
                  <a:tcPr marL="47625"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70244670"/>
                  </a:ext>
                </a:extLst>
              </a:tr>
            </a:tbl>
          </a:graphicData>
        </a:graphic>
      </p:graphicFrame>
    </p:spTree>
    <p:extLst>
      <p:ext uri="{BB962C8B-B14F-4D97-AF65-F5344CB8AC3E}">
        <p14:creationId xmlns:p14="http://schemas.microsoft.com/office/powerpoint/2010/main" val="192544694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8B18-FBA4-42E3-9DF6-67509608EBBC}"/>
              </a:ext>
            </a:extLst>
          </p:cNvPr>
          <p:cNvSpPr>
            <a:spLocks noGrp="1"/>
          </p:cNvSpPr>
          <p:nvPr>
            <p:ph type="title"/>
          </p:nvPr>
        </p:nvSpPr>
        <p:spPr/>
        <p:txBody>
          <a:bodyPr>
            <a:normAutofit fontScale="90000"/>
          </a:bodyPr>
          <a:lstStyle/>
          <a:p>
            <a:r>
              <a:rPr lang="en-US" dirty="0"/>
              <a:t>Exception Handling with Method Overriding</a:t>
            </a:r>
          </a:p>
        </p:txBody>
      </p:sp>
      <p:graphicFrame>
        <p:nvGraphicFramePr>
          <p:cNvPr id="4" name="Content Placeholder 3">
            <a:extLst>
              <a:ext uri="{FF2B5EF4-FFF2-40B4-BE49-F238E27FC236}">
                <a16:creationId xmlns:a16="http://schemas.microsoft.com/office/drawing/2014/main" id="{1188B243-97C4-4264-8C5B-EA566FC08F97}"/>
              </a:ext>
            </a:extLst>
          </p:cNvPr>
          <p:cNvGraphicFramePr>
            <a:graphicFrameLocks noGrp="1"/>
          </p:cNvGraphicFramePr>
          <p:nvPr>
            <p:ph idx="1"/>
            <p:extLst>
              <p:ext uri="{D42A27DB-BD31-4B8C-83A1-F6EECF244321}">
                <p14:modId xmlns:p14="http://schemas.microsoft.com/office/powerpoint/2010/main" val="1815740125"/>
              </p:ext>
            </p:extLst>
          </p:nvPr>
        </p:nvGraphicFramePr>
        <p:xfrm>
          <a:off x="1096963" y="1239837"/>
          <a:ext cx="10058400" cy="4555779"/>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3149352895"/>
                    </a:ext>
                  </a:extLst>
                </a:gridCol>
                <a:gridCol w="5029200">
                  <a:extLst>
                    <a:ext uri="{9D8B030D-6E8A-4147-A177-3AD203B41FA5}">
                      <a16:colId xmlns:a16="http://schemas.microsoft.com/office/drawing/2014/main" val="3323470559"/>
                    </a:ext>
                  </a:extLst>
                </a:gridCol>
              </a:tblGrid>
              <a:tr h="1272049">
                <a:tc>
                  <a:txBody>
                    <a:bodyPr/>
                    <a:lstStyle/>
                    <a:p>
                      <a:pPr algn="ctr"/>
                      <a:r>
                        <a:rPr lang="en-US" sz="3200" dirty="0"/>
                        <a:t>Superclass Method</a:t>
                      </a:r>
                    </a:p>
                  </a:txBody>
                  <a:tcPr anchor="ctr">
                    <a:lnB w="28575" cap="flat" cmpd="sng" algn="ctr">
                      <a:solidFill>
                        <a:schemeClr val="accent1">
                          <a:lumMod val="60000"/>
                          <a:lumOff val="40000"/>
                        </a:schemeClr>
                      </a:solidFill>
                      <a:prstDash val="solid"/>
                      <a:round/>
                      <a:headEnd type="none" w="med" len="med"/>
                      <a:tailEnd type="none" w="med" len="med"/>
                    </a:lnB>
                  </a:tcPr>
                </a:tc>
                <a:tc>
                  <a:txBody>
                    <a:bodyPr/>
                    <a:lstStyle/>
                    <a:p>
                      <a:pPr algn="ctr"/>
                      <a:r>
                        <a:rPr lang="en-US" sz="3200" kern="1200" dirty="0"/>
                        <a:t>Subclass Method</a:t>
                      </a:r>
                      <a:endParaRPr lang="en-US" sz="3200" b="1" kern="1200" dirty="0">
                        <a:solidFill>
                          <a:schemeClr val="lt1"/>
                        </a:solidFill>
                        <a:latin typeface="+mn-lt"/>
                        <a:ea typeface="+mn-ea"/>
                        <a:cs typeface="+mn-cs"/>
                      </a:endParaRPr>
                    </a:p>
                  </a:txBody>
                  <a:tcPr anchor="ctr"/>
                </a:tc>
                <a:extLst>
                  <a:ext uri="{0D108BD9-81ED-4DB2-BD59-A6C34878D82A}">
                    <a16:rowId xmlns:a16="http://schemas.microsoft.com/office/drawing/2014/main" val="3654917895"/>
                  </a:ext>
                </a:extLst>
              </a:tr>
              <a:tr h="636025">
                <a:tc rowSpan="2">
                  <a:txBody>
                    <a:bodyPr/>
                    <a:lstStyle/>
                    <a:p>
                      <a:pPr algn="ctr"/>
                      <a:r>
                        <a:rPr lang="en-US" sz="2800" kern="1200" dirty="0">
                          <a:effectLst/>
                        </a:rPr>
                        <a:t>method does </a:t>
                      </a:r>
                      <a:r>
                        <a:rPr lang="en-US" sz="2800" kern="1200" cap="none" spc="0" dirty="0">
                          <a:ln w="0"/>
                          <a:solidFill>
                            <a:srgbClr val="3D34B2"/>
                          </a:solidFill>
                          <a:effectLst>
                            <a:outerShdw blurRad="38100" dist="19050" dir="2700000" algn="tl" rotWithShape="0">
                              <a:schemeClr val="dk1">
                                <a:alpha val="40000"/>
                              </a:schemeClr>
                            </a:outerShdw>
                          </a:effectLst>
                        </a:rPr>
                        <a:t>not declare</a:t>
                      </a:r>
                      <a:r>
                        <a:rPr lang="en-US" sz="2800" kern="1200" cap="none" spc="0" dirty="0">
                          <a:ln w="0"/>
                          <a:solidFill>
                            <a:srgbClr val="FF0000"/>
                          </a:solidFill>
                          <a:effectLst>
                            <a:outerShdw blurRad="38100" dist="19050" dir="2700000" algn="tl" rotWithShape="0">
                              <a:schemeClr val="dk1">
                                <a:alpha val="40000"/>
                              </a:schemeClr>
                            </a:outerShdw>
                          </a:effectLst>
                        </a:rPr>
                        <a:t> </a:t>
                      </a:r>
                      <a:r>
                        <a:rPr lang="en-US" sz="2800" kern="1200" dirty="0">
                          <a:effectLst/>
                        </a:rPr>
                        <a:t>with an </a:t>
                      </a:r>
                      <a:r>
                        <a:rPr lang="en-US" sz="2800" kern="1200" cap="none" spc="0" dirty="0">
                          <a:ln w="0"/>
                          <a:solidFill>
                            <a:srgbClr val="3D34B2"/>
                          </a:solidFill>
                          <a:effectLst>
                            <a:outerShdw blurRad="38100" dist="19050" dir="2700000" algn="tl" rotWithShape="0">
                              <a:schemeClr val="dk1">
                                <a:alpha val="40000"/>
                              </a:schemeClr>
                            </a:outerShdw>
                          </a:effectLst>
                        </a:rPr>
                        <a:t>exception</a:t>
                      </a:r>
                      <a:endParaRPr lang="en-US" sz="2800" dirty="0">
                        <a:solidFill>
                          <a:srgbClr val="3D34B2"/>
                        </a:solidFill>
                      </a:endParaRPr>
                    </a:p>
                  </a:txBody>
                  <a:tcPr anchor="ctr">
                    <a:lnL w="28575" cap="flat" cmpd="sng" algn="ctr">
                      <a:solidFill>
                        <a:schemeClr val="accent1">
                          <a:lumMod val="60000"/>
                          <a:lumOff val="40000"/>
                        </a:schemeClr>
                      </a:solidFill>
                      <a:prstDash val="solid"/>
                      <a:round/>
                      <a:headEnd type="none" w="med" len="med"/>
                      <a:tailEnd type="none" w="med" len="med"/>
                    </a:lnL>
                    <a:lnR w="28575" cap="flat" cmpd="sng" algn="ctr">
                      <a:solidFill>
                        <a:schemeClr val="accent1">
                          <a:lumMod val="60000"/>
                          <a:lumOff val="40000"/>
                        </a:schemeClr>
                      </a:solidFill>
                      <a:prstDash val="solid"/>
                      <a:round/>
                      <a:headEnd type="none" w="med" len="med"/>
                      <a:tailEnd type="none" w="med" len="med"/>
                    </a:lnR>
                    <a:lnT w="28575" cap="flat" cmpd="sng" algn="ctr">
                      <a:solidFill>
                        <a:schemeClr val="accent1">
                          <a:lumMod val="60000"/>
                          <a:lumOff val="40000"/>
                        </a:schemeClr>
                      </a:solidFill>
                      <a:prstDash val="solid"/>
                      <a:round/>
                      <a:headEnd type="none" w="med" len="med"/>
                      <a:tailEnd type="none" w="med" len="med"/>
                    </a:lnT>
                    <a:lnB w="57150" cap="flat" cmpd="sng" algn="ctr">
                      <a:solidFill>
                        <a:schemeClr val="accent1">
                          <a:lumMod val="60000"/>
                          <a:lumOff val="40000"/>
                        </a:schemeClr>
                      </a:solidFill>
                      <a:prstDash val="solid"/>
                      <a:round/>
                      <a:headEnd type="none" w="med" len="med"/>
                      <a:tailEnd type="none" w="med" len="med"/>
                    </a:lnB>
                    <a:solidFill>
                      <a:schemeClr val="bg1"/>
                    </a:solidFill>
                  </a:tcPr>
                </a:tc>
                <a:tc>
                  <a:txBody>
                    <a:bodyPr/>
                    <a:lstStyle/>
                    <a:p>
                      <a:pPr marL="285750" indent="-285750">
                        <a:buFont typeface="Wingdings" panose="05000000000000000000" pitchFamily="2" charset="2"/>
                        <a:buChar char="v"/>
                      </a:pPr>
                      <a:r>
                        <a:rPr lang="en-US" sz="2400" b="0" kern="1200" cap="none" spc="0" dirty="0">
                          <a:ln w="0"/>
                          <a:solidFill>
                            <a:schemeClr val="bg1"/>
                          </a:solidFill>
                          <a:effectLst>
                            <a:outerShdw blurRad="38100" dist="19050" dir="2700000" algn="tl" rotWithShape="0">
                              <a:schemeClr val="dk1">
                                <a:alpha val="40000"/>
                              </a:schemeClr>
                            </a:outerShdw>
                          </a:effectLst>
                        </a:rPr>
                        <a:t>cannot declare the checked exception</a:t>
                      </a:r>
                      <a:endParaRPr lang="en-US" sz="2400" b="0" cap="none" spc="0" dirty="0">
                        <a:ln w="0"/>
                        <a:solidFill>
                          <a:schemeClr val="bg1"/>
                        </a:solidFill>
                        <a:effectLst>
                          <a:outerShdw blurRad="38100" dist="19050" dir="2700000" algn="tl" rotWithShape="0">
                            <a:schemeClr val="dk1">
                              <a:alpha val="40000"/>
                            </a:schemeClr>
                          </a:outerShdw>
                        </a:effectLst>
                      </a:endParaRPr>
                    </a:p>
                  </a:txBody>
                  <a:tcPr>
                    <a:lnL w="28575" cap="flat" cmpd="sng" algn="ctr">
                      <a:solidFill>
                        <a:schemeClr val="accent1">
                          <a:lumMod val="60000"/>
                          <a:lumOff val="40000"/>
                        </a:schemeClr>
                      </a:solidFill>
                      <a:prstDash val="solid"/>
                      <a:round/>
                      <a:headEnd type="none" w="med" len="med"/>
                      <a:tailEnd type="none" w="med" len="med"/>
                    </a:lnL>
                    <a:solidFill>
                      <a:srgbClr val="FF0000"/>
                    </a:solidFill>
                  </a:tcPr>
                </a:tc>
                <a:extLst>
                  <a:ext uri="{0D108BD9-81ED-4DB2-BD59-A6C34878D82A}">
                    <a16:rowId xmlns:a16="http://schemas.microsoft.com/office/drawing/2014/main" val="86001718"/>
                  </a:ext>
                </a:extLst>
              </a:tr>
              <a:tr h="636025">
                <a:tc vMerge="1">
                  <a:txBody>
                    <a:bodyPr/>
                    <a:lstStyle/>
                    <a:p>
                      <a:endParaRPr lang="en-US"/>
                    </a:p>
                  </a:txBody>
                  <a:tcPr/>
                </a:tc>
                <a:tc>
                  <a:txBody>
                    <a:bodyPr/>
                    <a:lstStyle/>
                    <a:p>
                      <a:pPr marL="285750" indent="-285750">
                        <a:buFont typeface="Wingdings" panose="05000000000000000000" pitchFamily="2" charset="2"/>
                        <a:buChar char="v"/>
                      </a:pPr>
                      <a:r>
                        <a:rPr lang="en-US" sz="2400" b="0" kern="1200" cap="none" spc="0" dirty="0">
                          <a:ln w="0"/>
                          <a:solidFill>
                            <a:schemeClr val="bg1"/>
                          </a:solidFill>
                          <a:effectLst>
                            <a:outerShdw blurRad="38100" dist="19050" dir="2700000" algn="tl" rotWithShape="0">
                              <a:schemeClr val="dk1">
                                <a:alpha val="40000"/>
                              </a:schemeClr>
                            </a:outerShdw>
                          </a:effectLst>
                        </a:rPr>
                        <a:t>can declare unchecked exception.</a:t>
                      </a:r>
                      <a:endParaRPr lang="en-US" sz="2400" b="0" cap="none" spc="0" dirty="0">
                        <a:ln w="0"/>
                        <a:solidFill>
                          <a:schemeClr val="bg1"/>
                        </a:solidFill>
                        <a:effectLst>
                          <a:outerShdw blurRad="38100" dist="19050" dir="2700000" algn="tl" rotWithShape="0">
                            <a:schemeClr val="dk1">
                              <a:alpha val="40000"/>
                            </a:schemeClr>
                          </a:outerShdw>
                        </a:effectLst>
                      </a:endParaRPr>
                    </a:p>
                  </a:txBody>
                  <a:tcPr>
                    <a:lnL w="28575" cap="flat" cmpd="sng" algn="ctr">
                      <a:solidFill>
                        <a:schemeClr val="accent1">
                          <a:lumMod val="60000"/>
                          <a:lumOff val="40000"/>
                        </a:schemeClr>
                      </a:solidFill>
                      <a:prstDash val="solid"/>
                      <a:round/>
                      <a:headEnd type="none" w="med" len="med"/>
                      <a:tailEnd type="none" w="med" len="med"/>
                    </a:lnL>
                    <a:lnB w="5715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3358754172"/>
                  </a:ext>
                </a:extLst>
              </a:tr>
              <a:tr h="636025">
                <a:tc rowSpan="2">
                  <a:txBody>
                    <a:bodyPr/>
                    <a:lstStyle/>
                    <a:p>
                      <a:pPr algn="ctr"/>
                      <a:r>
                        <a:rPr lang="en-US" sz="2800" dirty="0"/>
                        <a:t>superclass method </a:t>
                      </a:r>
                      <a:r>
                        <a:rPr lang="en-US" sz="2800" cap="none" spc="0" dirty="0">
                          <a:ln w="0"/>
                          <a:solidFill>
                            <a:srgbClr val="3D34B2"/>
                          </a:solidFill>
                          <a:effectLst>
                            <a:outerShdw blurRad="38100" dist="19050" dir="2700000" algn="tl" rotWithShape="0">
                              <a:schemeClr val="dk1">
                                <a:alpha val="40000"/>
                              </a:schemeClr>
                            </a:outerShdw>
                          </a:effectLst>
                        </a:rPr>
                        <a:t>declares an exception</a:t>
                      </a:r>
                      <a:endParaRPr lang="en-US" sz="2800" dirty="0">
                        <a:solidFill>
                          <a:srgbClr val="3D34B2"/>
                        </a:solidFill>
                      </a:endParaRPr>
                    </a:p>
                  </a:txBody>
                  <a:tcPr anchor="ctr">
                    <a:lnL w="28575" cap="flat" cmpd="sng" algn="ctr">
                      <a:solidFill>
                        <a:schemeClr val="accent1">
                          <a:lumMod val="60000"/>
                          <a:lumOff val="40000"/>
                        </a:schemeClr>
                      </a:solidFill>
                      <a:prstDash val="solid"/>
                      <a:round/>
                      <a:headEnd type="none" w="med" len="med"/>
                      <a:tailEnd type="none" w="med" len="med"/>
                    </a:lnL>
                    <a:lnR w="28575" cap="flat" cmpd="sng" algn="ctr">
                      <a:solidFill>
                        <a:schemeClr val="accent1">
                          <a:lumMod val="60000"/>
                          <a:lumOff val="40000"/>
                        </a:schemeClr>
                      </a:solidFill>
                      <a:prstDash val="solid"/>
                      <a:round/>
                      <a:headEnd type="none" w="med" len="med"/>
                      <a:tailEnd type="none" w="med" len="med"/>
                    </a:lnR>
                    <a:lnT w="57150" cap="flat" cmpd="sng" algn="ctr">
                      <a:solidFill>
                        <a:schemeClr val="accent1">
                          <a:lumMod val="60000"/>
                          <a:lumOff val="40000"/>
                        </a:schemeClr>
                      </a:solidFill>
                      <a:prstDash val="solid"/>
                      <a:round/>
                      <a:headEnd type="none" w="med" len="med"/>
                      <a:tailEnd type="none" w="med" len="med"/>
                    </a:lnT>
                    <a:lnB w="28575" cap="flat" cmpd="sng" algn="ctr">
                      <a:solidFill>
                        <a:schemeClr val="accent1">
                          <a:lumMod val="60000"/>
                          <a:lumOff val="40000"/>
                        </a:schemeClr>
                      </a:solidFill>
                      <a:prstDash val="solid"/>
                      <a:round/>
                      <a:headEnd type="none" w="med" len="med"/>
                      <a:tailEnd type="none" w="med" len="med"/>
                    </a:lnB>
                    <a:solidFill>
                      <a:schemeClr val="bg1"/>
                    </a:solidFill>
                  </a:tcPr>
                </a:tc>
                <a:tc>
                  <a:txBody>
                    <a:bodyPr/>
                    <a:lstStyle/>
                    <a:p>
                      <a:pPr marL="285750" indent="-285750">
                        <a:buFont typeface="Wingdings" panose="05000000000000000000" pitchFamily="2" charset="2"/>
                        <a:buChar char="v"/>
                      </a:pPr>
                      <a:r>
                        <a:rPr lang="en-US" sz="2400" b="0" cap="none" spc="0" dirty="0">
                          <a:ln w="0"/>
                          <a:solidFill>
                            <a:schemeClr val="bg1"/>
                          </a:solidFill>
                          <a:effectLst>
                            <a:outerShdw blurRad="38100" dist="19050" dir="2700000" algn="tl" rotWithShape="0">
                              <a:schemeClr val="dk1">
                                <a:alpha val="40000"/>
                              </a:schemeClr>
                            </a:outerShdw>
                          </a:effectLst>
                        </a:rPr>
                        <a:t>cannot declare parent exception.</a:t>
                      </a:r>
                    </a:p>
                  </a:txBody>
                  <a:tcPr>
                    <a:lnL w="28575" cap="flat" cmpd="sng" algn="ctr">
                      <a:solidFill>
                        <a:schemeClr val="accent1">
                          <a:lumMod val="60000"/>
                          <a:lumOff val="40000"/>
                        </a:schemeClr>
                      </a:solidFill>
                      <a:prstDash val="solid"/>
                      <a:round/>
                      <a:headEnd type="none" w="med" len="med"/>
                      <a:tailEnd type="none" w="med" len="med"/>
                    </a:lnL>
                    <a:lnT w="57150" cap="flat" cmpd="sng" algn="ctr">
                      <a:solidFill>
                        <a:schemeClr val="bg1"/>
                      </a:solidFill>
                      <a:prstDash val="solid"/>
                      <a:round/>
                      <a:headEnd type="none" w="med" len="med"/>
                      <a:tailEnd type="none" w="med" len="med"/>
                    </a:lnT>
                    <a:solidFill>
                      <a:srgbClr val="FF0000"/>
                    </a:solidFill>
                  </a:tcPr>
                </a:tc>
                <a:extLst>
                  <a:ext uri="{0D108BD9-81ED-4DB2-BD59-A6C34878D82A}">
                    <a16:rowId xmlns:a16="http://schemas.microsoft.com/office/drawing/2014/main" val="1194123529"/>
                  </a:ext>
                </a:extLst>
              </a:tr>
              <a:tr h="799740">
                <a:tc vMerge="1">
                  <a:txBody>
                    <a:bodyPr/>
                    <a:lstStyle/>
                    <a:p>
                      <a:endParaRPr 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b="0" kern="1200" cap="none" spc="0" dirty="0">
                          <a:ln w="0"/>
                          <a:solidFill>
                            <a:schemeClr val="bg1"/>
                          </a:solidFill>
                          <a:effectLst>
                            <a:outerShdw blurRad="38100" dist="19050" dir="2700000" algn="tl" rotWithShape="0">
                              <a:schemeClr val="dk1">
                                <a:alpha val="40000"/>
                              </a:schemeClr>
                            </a:outerShdw>
                          </a:effectLst>
                        </a:rPr>
                        <a:t>can declare same exception</a:t>
                      </a:r>
                      <a:endParaRPr lang="en-US" sz="2400" b="0" cap="none" spc="0" dirty="0">
                        <a:ln w="0"/>
                        <a:solidFill>
                          <a:schemeClr val="bg1"/>
                        </a:solidFill>
                        <a:effectLst>
                          <a:outerShdw blurRad="38100" dist="19050" dir="2700000" algn="tl" rotWithShape="0">
                            <a:schemeClr val="dk1">
                              <a:alpha val="40000"/>
                            </a:schemeClr>
                          </a:outerShdw>
                        </a:effectLst>
                      </a:endParaRPr>
                    </a:p>
                    <a:p>
                      <a:pPr marL="285750" indent="-285750">
                        <a:buFont typeface="Wingdings" panose="05000000000000000000" pitchFamily="2" charset="2"/>
                        <a:buChar char="v"/>
                      </a:pPr>
                      <a:r>
                        <a:rPr lang="en-US" sz="2400" b="0" kern="1200" cap="none" spc="0" dirty="0">
                          <a:ln w="0"/>
                          <a:solidFill>
                            <a:schemeClr val="bg1"/>
                          </a:solidFill>
                          <a:effectLst>
                            <a:outerShdw blurRad="38100" dist="19050" dir="2700000" algn="tl" rotWithShape="0">
                              <a:schemeClr val="dk1">
                                <a:alpha val="40000"/>
                              </a:schemeClr>
                            </a:outerShdw>
                          </a:effectLst>
                        </a:rPr>
                        <a:t>can declare </a:t>
                      </a:r>
                      <a:r>
                        <a:rPr lang="en-US" sz="2400" b="0" cap="none" spc="0" dirty="0">
                          <a:ln w="0"/>
                          <a:solidFill>
                            <a:schemeClr val="bg1"/>
                          </a:solidFill>
                          <a:effectLst>
                            <a:outerShdw blurRad="38100" dist="19050" dir="2700000" algn="tl" rotWithShape="0">
                              <a:schemeClr val="dk1">
                                <a:alpha val="40000"/>
                              </a:schemeClr>
                            </a:outerShdw>
                          </a:effectLst>
                        </a:rPr>
                        <a:t>subclass exception or no exception</a:t>
                      </a:r>
                    </a:p>
                  </a:txBody>
                  <a:tcPr>
                    <a:lnL w="28575" cap="flat" cmpd="sng" algn="ctr">
                      <a:solidFill>
                        <a:schemeClr val="accent1">
                          <a:lumMod val="60000"/>
                          <a:lumOff val="40000"/>
                        </a:schemeClr>
                      </a:solidFill>
                      <a:prstDash val="solid"/>
                      <a:round/>
                      <a:headEnd type="none" w="med" len="med"/>
                      <a:tailEnd type="none" w="med" len="med"/>
                    </a:lnL>
                    <a:solidFill>
                      <a:srgbClr val="00B050"/>
                    </a:solidFill>
                  </a:tcPr>
                </a:tc>
                <a:extLst>
                  <a:ext uri="{0D108BD9-81ED-4DB2-BD59-A6C34878D82A}">
                    <a16:rowId xmlns:a16="http://schemas.microsoft.com/office/drawing/2014/main" val="2801342657"/>
                  </a:ext>
                </a:extLst>
              </a:tr>
            </a:tbl>
          </a:graphicData>
        </a:graphic>
      </p:graphicFrame>
    </p:spTree>
    <p:extLst>
      <p:ext uri="{BB962C8B-B14F-4D97-AF65-F5344CB8AC3E}">
        <p14:creationId xmlns:p14="http://schemas.microsoft.com/office/powerpoint/2010/main" val="57690667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CD01-B756-4CE6-A41D-6B4FC41D1711}"/>
              </a:ext>
            </a:extLst>
          </p:cNvPr>
          <p:cNvSpPr>
            <a:spLocks noGrp="1"/>
          </p:cNvSpPr>
          <p:nvPr>
            <p:ph type="title"/>
          </p:nvPr>
        </p:nvSpPr>
        <p:spPr/>
        <p:txBody>
          <a:bodyPr/>
          <a:lstStyle/>
          <a:p>
            <a:r>
              <a:rPr lang="en-US" dirty="0"/>
              <a:t>Case 1</a:t>
            </a:r>
          </a:p>
        </p:txBody>
      </p:sp>
      <p:sp>
        <p:nvSpPr>
          <p:cNvPr id="3" name="Content Placeholder 2">
            <a:extLst>
              <a:ext uri="{FF2B5EF4-FFF2-40B4-BE49-F238E27FC236}">
                <a16:creationId xmlns:a16="http://schemas.microsoft.com/office/drawing/2014/main" id="{AAABF0DF-FD1B-4DCA-96F2-908AE72D0BDB}"/>
              </a:ext>
            </a:extLst>
          </p:cNvPr>
          <p:cNvSpPr>
            <a:spLocks noGrp="1"/>
          </p:cNvSpPr>
          <p:nvPr>
            <p:ph idx="1"/>
          </p:nvPr>
        </p:nvSpPr>
        <p:spPr>
          <a:xfrm>
            <a:off x="2976880" y="311478"/>
            <a:ext cx="8117840" cy="869967"/>
          </a:xfrm>
        </p:spPr>
        <p:txBody>
          <a:bodyPr>
            <a:normAutofit fontScale="92500" lnSpcReduction="10000"/>
          </a:bodyPr>
          <a:lstStyle/>
          <a:p>
            <a:r>
              <a:rPr lang="en-US" sz="2400" dirty="0">
                <a:solidFill>
                  <a:srgbClr val="F30381"/>
                </a:solidFill>
              </a:rPr>
              <a:t>superclass</a:t>
            </a:r>
            <a:r>
              <a:rPr lang="en-US" sz="2400" dirty="0"/>
              <a:t> method does </a:t>
            </a:r>
            <a:r>
              <a:rPr lang="en-US" sz="2400" dirty="0">
                <a:solidFill>
                  <a:srgbClr val="FF0000"/>
                </a:solidFill>
              </a:rPr>
              <a:t>not declare </a:t>
            </a:r>
            <a:r>
              <a:rPr lang="en-US" sz="2400" dirty="0"/>
              <a:t>with an </a:t>
            </a:r>
            <a:r>
              <a:rPr lang="en-US" sz="2400" dirty="0">
                <a:solidFill>
                  <a:srgbClr val="FF0000"/>
                </a:solidFill>
              </a:rPr>
              <a:t>exception</a:t>
            </a:r>
            <a:r>
              <a:rPr lang="en-US" sz="2400" dirty="0"/>
              <a:t>, </a:t>
            </a:r>
          </a:p>
          <a:p>
            <a:r>
              <a:rPr lang="en-US" sz="2400" dirty="0">
                <a:solidFill>
                  <a:srgbClr val="F30381"/>
                </a:solidFill>
              </a:rPr>
              <a:t>subclass</a:t>
            </a:r>
            <a:r>
              <a:rPr lang="en-US" sz="2400" dirty="0"/>
              <a:t> overridden method </a:t>
            </a:r>
            <a:r>
              <a:rPr lang="en-US" sz="2400" dirty="0">
                <a:solidFill>
                  <a:srgbClr val="00B050"/>
                </a:solidFill>
              </a:rPr>
              <a:t>cannot</a:t>
            </a:r>
            <a:r>
              <a:rPr lang="en-US" sz="2400" dirty="0"/>
              <a:t> </a:t>
            </a:r>
            <a:r>
              <a:rPr lang="en-US" sz="2400" dirty="0">
                <a:solidFill>
                  <a:srgbClr val="00B050"/>
                </a:solidFill>
              </a:rPr>
              <a:t>declare</a:t>
            </a:r>
            <a:r>
              <a:rPr lang="en-US" sz="2400" dirty="0"/>
              <a:t> the </a:t>
            </a:r>
            <a:r>
              <a:rPr lang="en-US" sz="2400" dirty="0">
                <a:solidFill>
                  <a:srgbClr val="00B050"/>
                </a:solidFill>
              </a:rPr>
              <a:t>checked exception</a:t>
            </a:r>
            <a:r>
              <a:rPr lang="en-US" sz="2400" dirty="0"/>
              <a:t>.</a:t>
            </a:r>
          </a:p>
          <a:p>
            <a:endParaRPr lang="en-US" sz="2400" dirty="0"/>
          </a:p>
        </p:txBody>
      </p:sp>
      <p:sp>
        <p:nvSpPr>
          <p:cNvPr id="4" name="Rectangle 3">
            <a:extLst>
              <a:ext uri="{FF2B5EF4-FFF2-40B4-BE49-F238E27FC236}">
                <a16:creationId xmlns:a16="http://schemas.microsoft.com/office/drawing/2014/main" id="{B02A0A64-76B9-47DD-8F67-ABC578A7321E}"/>
              </a:ext>
            </a:extLst>
          </p:cNvPr>
          <p:cNvSpPr/>
          <p:nvPr/>
        </p:nvSpPr>
        <p:spPr>
          <a:xfrm>
            <a:off x="1440180" y="1264318"/>
            <a:ext cx="5252720" cy="4708981"/>
          </a:xfrm>
          <a:prstGeom prst="rect">
            <a:avLst/>
          </a:prstGeom>
          <a:noFill/>
          <a:ln>
            <a:solidFill>
              <a:srgbClr val="FFC000"/>
            </a:solidFill>
          </a:ln>
        </p:spPr>
        <p:txBody>
          <a:bodyPr wrap="square">
            <a:spAutoFit/>
          </a:bodyPr>
          <a:lstStyle/>
          <a:p>
            <a:r>
              <a:rPr lang="en-US" sz="2000" b="1" dirty="0">
                <a:solidFill>
                  <a:srgbClr val="006699"/>
                </a:solidFill>
                <a:ea typeface="Verdana" panose="020B0604030504040204" pitchFamily="34" charset="0"/>
                <a:cs typeface="Verdana" panose="020B0604030504040204" pitchFamily="34" charset="0"/>
              </a:rPr>
              <a:t>import</a:t>
            </a:r>
            <a:r>
              <a:rPr lang="en-US" sz="2000" dirty="0">
                <a:solidFill>
                  <a:srgbClr val="000000"/>
                </a:solidFill>
                <a:ea typeface="Verdana" panose="020B0604030504040204" pitchFamily="34" charset="0"/>
                <a:cs typeface="Verdana" panose="020B0604030504040204" pitchFamily="34" charset="0"/>
              </a:rPr>
              <a:t> java.io.*;  </a:t>
            </a:r>
          </a:p>
          <a:p>
            <a:r>
              <a:rPr lang="en-US" sz="2000" b="1" dirty="0">
                <a:solidFill>
                  <a:srgbClr val="006699"/>
                </a:solidFill>
              </a:rPr>
              <a:t>class</a:t>
            </a:r>
            <a:r>
              <a:rPr lang="en-US" sz="2000" dirty="0">
                <a:solidFill>
                  <a:srgbClr val="000000"/>
                </a:solidFill>
              </a:rPr>
              <a:t> Parent{  </a:t>
            </a:r>
          </a:p>
          <a:p>
            <a:r>
              <a:rPr lang="en-US" sz="2000" dirty="0">
                <a:solidFill>
                  <a:srgbClr val="000000"/>
                </a:solidFill>
              </a:rPr>
              <a:t>  </a:t>
            </a:r>
            <a:r>
              <a:rPr lang="en-US" sz="2000" b="1" dirty="0">
                <a:solidFill>
                  <a:srgbClr val="006699"/>
                </a:solidFill>
              </a:rPr>
              <a:t>void</a:t>
            </a:r>
            <a:r>
              <a:rPr lang="en-US" sz="2000" dirty="0">
                <a:solidFill>
                  <a:srgbClr val="000000"/>
                </a:solidFill>
              </a:rPr>
              <a:t> msg()</a:t>
            </a:r>
          </a:p>
          <a:p>
            <a:r>
              <a:rPr lang="en-US" sz="2000" dirty="0">
                <a:solidFill>
                  <a:srgbClr val="000000"/>
                </a:solidFill>
              </a:rPr>
              <a:t>  {</a:t>
            </a:r>
            <a:r>
              <a:rPr lang="en-US" sz="2000" dirty="0" err="1">
                <a:solidFill>
                  <a:srgbClr val="000000"/>
                </a:solidFill>
              </a:rPr>
              <a:t>System.out.println</a:t>
            </a:r>
            <a:r>
              <a:rPr lang="en-US" sz="2000" dirty="0">
                <a:solidFill>
                  <a:srgbClr val="000000"/>
                </a:solidFill>
              </a:rPr>
              <a:t>(</a:t>
            </a:r>
            <a:r>
              <a:rPr lang="en-US" sz="2000" dirty="0">
                <a:solidFill>
                  <a:srgbClr val="0000FF"/>
                </a:solidFill>
              </a:rPr>
              <a:t>"parent"</a:t>
            </a:r>
            <a:r>
              <a:rPr lang="en-US" sz="2000" dirty="0">
                <a:solidFill>
                  <a:srgbClr val="000000"/>
                </a:solidFill>
              </a:rPr>
              <a:t>);}  </a:t>
            </a:r>
          </a:p>
          <a:p>
            <a:r>
              <a:rPr lang="en-US" sz="2000" dirty="0">
                <a:solidFill>
                  <a:srgbClr val="000000"/>
                </a:solidFill>
              </a:rPr>
              <a:t>}  </a:t>
            </a:r>
          </a:p>
          <a:p>
            <a:r>
              <a:rPr lang="en-US" sz="2000" b="1" dirty="0">
                <a:solidFill>
                  <a:srgbClr val="006699"/>
                </a:solidFill>
              </a:rPr>
              <a:t>class</a:t>
            </a:r>
            <a:r>
              <a:rPr lang="en-US" sz="2000" dirty="0">
                <a:solidFill>
                  <a:srgbClr val="000000"/>
                </a:solidFill>
              </a:rPr>
              <a:t> </a:t>
            </a:r>
            <a:r>
              <a:rPr lang="en-US" sz="2000" dirty="0" err="1">
                <a:solidFill>
                  <a:srgbClr val="000000"/>
                </a:solidFill>
              </a:rPr>
              <a:t>TestExceptionChild</a:t>
            </a:r>
            <a:r>
              <a:rPr lang="en-US" sz="2000" dirty="0">
                <a:solidFill>
                  <a:srgbClr val="000000"/>
                </a:solidFill>
              </a:rPr>
              <a:t> </a:t>
            </a:r>
            <a:r>
              <a:rPr lang="en-US" sz="2000" b="1" dirty="0">
                <a:solidFill>
                  <a:srgbClr val="006699"/>
                </a:solidFill>
              </a:rPr>
              <a:t>extends</a:t>
            </a:r>
            <a:r>
              <a:rPr lang="en-US" sz="2000" dirty="0">
                <a:solidFill>
                  <a:srgbClr val="000000"/>
                </a:solidFill>
              </a:rPr>
              <a:t> Parent{  </a:t>
            </a:r>
          </a:p>
          <a:p>
            <a:r>
              <a:rPr lang="en-US" sz="2000" dirty="0">
                <a:solidFill>
                  <a:srgbClr val="000000"/>
                </a:solidFill>
              </a:rPr>
              <a:t>  </a:t>
            </a:r>
            <a:r>
              <a:rPr lang="en-US" sz="2000" b="1" dirty="0">
                <a:solidFill>
                  <a:srgbClr val="006699"/>
                </a:solidFill>
              </a:rPr>
              <a:t>void</a:t>
            </a:r>
            <a:r>
              <a:rPr lang="en-US" sz="2000" dirty="0">
                <a:solidFill>
                  <a:srgbClr val="000000"/>
                </a:solidFill>
              </a:rPr>
              <a:t> msg()</a:t>
            </a:r>
            <a:r>
              <a:rPr lang="en-US" sz="2000" b="1" dirty="0">
                <a:solidFill>
                  <a:srgbClr val="006699"/>
                </a:solidFill>
              </a:rPr>
              <a:t>throws</a:t>
            </a:r>
            <a:r>
              <a:rPr lang="en-US" sz="2000" dirty="0">
                <a:solidFill>
                  <a:srgbClr val="000000"/>
                </a:solidFill>
              </a:rPr>
              <a:t> </a:t>
            </a:r>
            <a:r>
              <a:rPr lang="en-US" sz="2000" dirty="0" err="1">
                <a:solidFill>
                  <a:srgbClr val="D620C9"/>
                </a:solidFill>
              </a:rPr>
              <a:t>IOException</a:t>
            </a:r>
            <a:endParaRPr lang="en-US" sz="2000" dirty="0">
              <a:solidFill>
                <a:srgbClr val="D620C9"/>
              </a:solidFill>
            </a:endParaRPr>
          </a:p>
          <a:p>
            <a:r>
              <a:rPr lang="en-US" sz="2000" dirty="0">
                <a:solidFill>
                  <a:srgbClr val="000000"/>
                </a:solidFill>
              </a:rPr>
              <a:t> {  </a:t>
            </a:r>
          </a:p>
          <a:p>
            <a:r>
              <a:rPr lang="en-US" sz="2000" dirty="0">
                <a:solidFill>
                  <a:srgbClr val="000000"/>
                </a:solidFill>
              </a:rPr>
              <a:t>    </a:t>
            </a:r>
            <a:r>
              <a:rPr lang="en-US" sz="2000" dirty="0" err="1">
                <a:solidFill>
                  <a:srgbClr val="000000"/>
                </a:solidFill>
              </a:rPr>
              <a:t>System.out.println</a:t>
            </a:r>
            <a:r>
              <a:rPr lang="en-US" sz="2000" dirty="0">
                <a:solidFill>
                  <a:srgbClr val="000000"/>
                </a:solidFill>
              </a:rPr>
              <a:t>(</a:t>
            </a:r>
            <a:r>
              <a:rPr lang="en-US" sz="2000" dirty="0">
                <a:solidFill>
                  <a:srgbClr val="0000FF"/>
                </a:solidFill>
              </a:rPr>
              <a:t>"</a:t>
            </a:r>
            <a:r>
              <a:rPr lang="en-US" sz="2000" dirty="0" err="1">
                <a:solidFill>
                  <a:srgbClr val="0000FF"/>
                </a:solidFill>
              </a:rPr>
              <a:t>TestExceptionChild</a:t>
            </a:r>
            <a:r>
              <a:rPr lang="en-US" sz="2000" dirty="0">
                <a:solidFill>
                  <a:srgbClr val="0000FF"/>
                </a:solidFill>
              </a:rPr>
              <a:t>"</a:t>
            </a:r>
            <a:r>
              <a:rPr lang="en-US" sz="2000" dirty="0">
                <a:solidFill>
                  <a:srgbClr val="000000"/>
                </a:solidFill>
              </a:rPr>
              <a:t>);  </a:t>
            </a:r>
          </a:p>
          <a:p>
            <a:r>
              <a:rPr lang="en-US" sz="2000" dirty="0">
                <a:solidFill>
                  <a:srgbClr val="000000"/>
                </a:solidFill>
              </a:rPr>
              <a:t>  }  </a:t>
            </a:r>
          </a:p>
          <a:p>
            <a:r>
              <a:rPr lang="en-US" sz="2000" dirty="0">
                <a:solidFill>
                  <a:srgbClr val="000000"/>
                </a:solidFill>
              </a:rPr>
              <a:t>  </a:t>
            </a:r>
            <a:r>
              <a:rPr lang="en-US" sz="2000" b="1" dirty="0">
                <a:solidFill>
                  <a:srgbClr val="006699"/>
                </a:solidFill>
              </a:rPr>
              <a:t>public</a:t>
            </a:r>
            <a:r>
              <a:rPr lang="en-US" sz="2000" dirty="0">
                <a:solidFill>
                  <a:srgbClr val="000000"/>
                </a:solidFill>
              </a:rPr>
              <a:t> </a:t>
            </a:r>
            <a:r>
              <a:rPr lang="en-US" sz="2000" b="1" dirty="0">
                <a:solidFill>
                  <a:srgbClr val="006699"/>
                </a:solidFill>
              </a:rPr>
              <a:t>static</a:t>
            </a:r>
            <a:r>
              <a:rPr lang="en-US" sz="2000" dirty="0">
                <a:solidFill>
                  <a:srgbClr val="000000"/>
                </a:solidFill>
              </a:rPr>
              <a:t> </a:t>
            </a:r>
            <a:r>
              <a:rPr lang="en-US" sz="2000" b="1" dirty="0">
                <a:solidFill>
                  <a:srgbClr val="006699"/>
                </a:solidFill>
              </a:rPr>
              <a:t>void</a:t>
            </a:r>
            <a:r>
              <a:rPr lang="en-US" sz="2000" dirty="0">
                <a:solidFill>
                  <a:srgbClr val="000000"/>
                </a:solidFill>
              </a:rPr>
              <a:t> main(String </a:t>
            </a:r>
            <a:r>
              <a:rPr lang="en-US" sz="2000" dirty="0" err="1">
                <a:solidFill>
                  <a:srgbClr val="000000"/>
                </a:solidFill>
              </a:rPr>
              <a:t>args</a:t>
            </a:r>
            <a:r>
              <a:rPr lang="en-US" sz="2000" dirty="0">
                <a:solidFill>
                  <a:srgbClr val="000000"/>
                </a:solidFill>
              </a:rPr>
              <a:t>[]){  </a:t>
            </a:r>
          </a:p>
          <a:p>
            <a:r>
              <a:rPr lang="en-US" sz="2000" dirty="0">
                <a:solidFill>
                  <a:srgbClr val="000000"/>
                </a:solidFill>
              </a:rPr>
              <a:t>   Parent p=</a:t>
            </a:r>
            <a:r>
              <a:rPr lang="en-US" sz="2000" b="1" dirty="0">
                <a:solidFill>
                  <a:srgbClr val="006699"/>
                </a:solidFill>
              </a:rPr>
              <a:t>new</a:t>
            </a:r>
            <a:r>
              <a:rPr lang="en-US" sz="2000" dirty="0">
                <a:solidFill>
                  <a:srgbClr val="000000"/>
                </a:solidFill>
              </a:rPr>
              <a:t> </a:t>
            </a:r>
            <a:r>
              <a:rPr lang="en-US" sz="2000" dirty="0" err="1">
                <a:solidFill>
                  <a:srgbClr val="000000"/>
                </a:solidFill>
              </a:rPr>
              <a:t>TestExceptionChild</a:t>
            </a:r>
            <a:r>
              <a:rPr lang="en-US" sz="2000" dirty="0">
                <a:solidFill>
                  <a:srgbClr val="000000"/>
                </a:solidFill>
              </a:rPr>
              <a:t>();  </a:t>
            </a:r>
          </a:p>
          <a:p>
            <a:r>
              <a:rPr lang="en-US" sz="2000" dirty="0">
                <a:solidFill>
                  <a:srgbClr val="000000"/>
                </a:solidFill>
              </a:rPr>
              <a:t>   p.msg();  </a:t>
            </a:r>
          </a:p>
          <a:p>
            <a:r>
              <a:rPr lang="en-US" sz="2000" dirty="0">
                <a:solidFill>
                  <a:srgbClr val="000000"/>
                </a:solidFill>
              </a:rPr>
              <a:t>  }  </a:t>
            </a:r>
          </a:p>
          <a:p>
            <a:r>
              <a:rPr lang="en-US" sz="2000" dirty="0">
                <a:solidFill>
                  <a:srgbClr val="000000"/>
                </a:solidFill>
              </a:rPr>
              <a:t>}  </a:t>
            </a:r>
          </a:p>
        </p:txBody>
      </p:sp>
      <p:sp>
        <p:nvSpPr>
          <p:cNvPr id="6" name="Rectangle 5">
            <a:extLst>
              <a:ext uri="{FF2B5EF4-FFF2-40B4-BE49-F238E27FC236}">
                <a16:creationId xmlns:a16="http://schemas.microsoft.com/office/drawing/2014/main" id="{87E5D821-FA2C-4CB7-9BA2-9945130F1ADE}"/>
              </a:ext>
            </a:extLst>
          </p:cNvPr>
          <p:cNvSpPr/>
          <p:nvPr/>
        </p:nvSpPr>
        <p:spPr>
          <a:xfrm>
            <a:off x="7386376" y="3770877"/>
            <a:ext cx="2732928" cy="369332"/>
          </a:xfrm>
          <a:prstGeom prst="rect">
            <a:avLst/>
          </a:prstGeom>
          <a:ln/>
        </p:spPr>
        <p:style>
          <a:lnRef idx="1">
            <a:schemeClr val="accent1"/>
          </a:lnRef>
          <a:fillRef idx="3">
            <a:schemeClr val="accent1"/>
          </a:fillRef>
          <a:effectRef idx="2">
            <a:schemeClr val="accent1"/>
          </a:effectRef>
          <a:fontRef idx="minor">
            <a:schemeClr val="lt1"/>
          </a:fontRef>
        </p:style>
        <p:txBody>
          <a:bodyPr wrap="none">
            <a:spAutoFit/>
          </a:bodyPr>
          <a:lstStyle/>
          <a:p>
            <a:r>
              <a:rPr lang="en-US" dirty="0" err="1"/>
              <a:t>Output:Compile</a:t>
            </a:r>
            <a:r>
              <a:rPr lang="en-US" dirty="0"/>
              <a:t> Time Error</a:t>
            </a:r>
          </a:p>
        </p:txBody>
      </p:sp>
    </p:spTree>
    <p:extLst>
      <p:ext uri="{BB962C8B-B14F-4D97-AF65-F5344CB8AC3E}">
        <p14:creationId xmlns:p14="http://schemas.microsoft.com/office/powerpoint/2010/main" val="230312506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CD01-B756-4CE6-A41D-6B4FC41D1711}"/>
              </a:ext>
            </a:extLst>
          </p:cNvPr>
          <p:cNvSpPr>
            <a:spLocks noGrp="1"/>
          </p:cNvSpPr>
          <p:nvPr>
            <p:ph type="title"/>
          </p:nvPr>
        </p:nvSpPr>
        <p:spPr/>
        <p:txBody>
          <a:bodyPr/>
          <a:lstStyle/>
          <a:p>
            <a:r>
              <a:rPr lang="en-US" dirty="0"/>
              <a:t>Case 2</a:t>
            </a:r>
          </a:p>
        </p:txBody>
      </p:sp>
      <p:sp>
        <p:nvSpPr>
          <p:cNvPr id="3" name="Content Placeholder 2">
            <a:extLst>
              <a:ext uri="{FF2B5EF4-FFF2-40B4-BE49-F238E27FC236}">
                <a16:creationId xmlns:a16="http://schemas.microsoft.com/office/drawing/2014/main" id="{AAABF0DF-FD1B-4DCA-96F2-908AE72D0BDB}"/>
              </a:ext>
            </a:extLst>
          </p:cNvPr>
          <p:cNvSpPr>
            <a:spLocks noGrp="1"/>
          </p:cNvSpPr>
          <p:nvPr>
            <p:ph idx="1"/>
          </p:nvPr>
        </p:nvSpPr>
        <p:spPr>
          <a:xfrm>
            <a:off x="2976880" y="311478"/>
            <a:ext cx="8117840" cy="869967"/>
          </a:xfrm>
        </p:spPr>
        <p:txBody>
          <a:bodyPr>
            <a:normAutofit fontScale="92500" lnSpcReduction="10000"/>
          </a:bodyPr>
          <a:lstStyle/>
          <a:p>
            <a:r>
              <a:rPr lang="en-US" sz="2400" dirty="0">
                <a:solidFill>
                  <a:srgbClr val="D620C9"/>
                </a:solidFill>
              </a:rPr>
              <a:t>superclass</a:t>
            </a:r>
            <a:r>
              <a:rPr lang="en-US" sz="2400" dirty="0"/>
              <a:t> method </a:t>
            </a:r>
            <a:r>
              <a:rPr lang="en-US" sz="2400" dirty="0">
                <a:solidFill>
                  <a:srgbClr val="FF3300"/>
                </a:solidFill>
              </a:rPr>
              <a:t>does not declare an exception</a:t>
            </a:r>
            <a:r>
              <a:rPr lang="en-US" sz="2400" dirty="0"/>
              <a:t>, </a:t>
            </a:r>
          </a:p>
          <a:p>
            <a:r>
              <a:rPr lang="en-US" sz="2400" dirty="0">
                <a:solidFill>
                  <a:srgbClr val="D620C9"/>
                </a:solidFill>
              </a:rPr>
              <a:t>subclass</a:t>
            </a:r>
            <a:r>
              <a:rPr lang="en-US" sz="2400" dirty="0"/>
              <a:t> overridden method </a:t>
            </a:r>
            <a:r>
              <a:rPr lang="en-US" sz="2400" dirty="0">
                <a:solidFill>
                  <a:srgbClr val="00B050"/>
                </a:solidFill>
              </a:rPr>
              <a:t>can declare the Unchecked exception</a:t>
            </a:r>
            <a:r>
              <a:rPr lang="en-US" sz="2400" dirty="0"/>
              <a:t>.</a:t>
            </a:r>
          </a:p>
          <a:p>
            <a:endParaRPr lang="en-US" sz="2400" dirty="0"/>
          </a:p>
        </p:txBody>
      </p:sp>
      <p:sp>
        <p:nvSpPr>
          <p:cNvPr id="4" name="Rectangle 3">
            <a:extLst>
              <a:ext uri="{FF2B5EF4-FFF2-40B4-BE49-F238E27FC236}">
                <a16:creationId xmlns:a16="http://schemas.microsoft.com/office/drawing/2014/main" id="{B02A0A64-76B9-47DD-8F67-ABC578A7321E}"/>
              </a:ext>
            </a:extLst>
          </p:cNvPr>
          <p:cNvSpPr/>
          <p:nvPr/>
        </p:nvSpPr>
        <p:spPr>
          <a:xfrm>
            <a:off x="1440180" y="1264318"/>
            <a:ext cx="5252720" cy="4708981"/>
          </a:xfrm>
          <a:prstGeom prst="rect">
            <a:avLst/>
          </a:prstGeom>
          <a:noFill/>
          <a:ln>
            <a:solidFill>
              <a:srgbClr val="FFC000"/>
            </a:solidFill>
          </a:ln>
        </p:spPr>
        <p:txBody>
          <a:bodyPr wrap="square">
            <a:spAutoFit/>
          </a:bodyPr>
          <a:lstStyle/>
          <a:p>
            <a:r>
              <a:rPr lang="en-US" sz="2000" b="1" dirty="0">
                <a:solidFill>
                  <a:srgbClr val="006699"/>
                </a:solidFill>
                <a:ea typeface="Verdana" panose="020B0604030504040204" pitchFamily="34" charset="0"/>
                <a:cs typeface="Verdana" panose="020B0604030504040204" pitchFamily="34" charset="0"/>
              </a:rPr>
              <a:t>import</a:t>
            </a:r>
            <a:r>
              <a:rPr lang="en-US" sz="2000" dirty="0">
                <a:solidFill>
                  <a:srgbClr val="000000"/>
                </a:solidFill>
                <a:ea typeface="Verdana" panose="020B0604030504040204" pitchFamily="34" charset="0"/>
                <a:cs typeface="Verdana" panose="020B0604030504040204" pitchFamily="34" charset="0"/>
              </a:rPr>
              <a:t> java.io.*;  </a:t>
            </a:r>
          </a:p>
          <a:p>
            <a:r>
              <a:rPr lang="en-US" sz="2000" b="1" dirty="0">
                <a:solidFill>
                  <a:srgbClr val="006699"/>
                </a:solidFill>
              </a:rPr>
              <a:t>class</a:t>
            </a:r>
            <a:r>
              <a:rPr lang="en-US" sz="2000" dirty="0">
                <a:solidFill>
                  <a:srgbClr val="000000"/>
                </a:solidFill>
              </a:rPr>
              <a:t> Parent{  </a:t>
            </a:r>
          </a:p>
          <a:p>
            <a:r>
              <a:rPr lang="en-US" sz="2000" dirty="0">
                <a:solidFill>
                  <a:srgbClr val="000000"/>
                </a:solidFill>
              </a:rPr>
              <a:t>  </a:t>
            </a:r>
            <a:r>
              <a:rPr lang="en-US" sz="2000" b="1" dirty="0">
                <a:solidFill>
                  <a:srgbClr val="006699"/>
                </a:solidFill>
              </a:rPr>
              <a:t>void</a:t>
            </a:r>
            <a:r>
              <a:rPr lang="en-US" sz="2000" dirty="0">
                <a:solidFill>
                  <a:srgbClr val="000000"/>
                </a:solidFill>
              </a:rPr>
              <a:t> msg()</a:t>
            </a:r>
          </a:p>
          <a:p>
            <a:r>
              <a:rPr lang="en-US" sz="2000" dirty="0">
                <a:solidFill>
                  <a:srgbClr val="000000"/>
                </a:solidFill>
              </a:rPr>
              <a:t>  {</a:t>
            </a:r>
            <a:r>
              <a:rPr lang="en-US" sz="2000" dirty="0" err="1">
                <a:solidFill>
                  <a:srgbClr val="000000"/>
                </a:solidFill>
              </a:rPr>
              <a:t>System.out.println</a:t>
            </a:r>
            <a:r>
              <a:rPr lang="en-US" sz="2000" dirty="0">
                <a:solidFill>
                  <a:srgbClr val="000000"/>
                </a:solidFill>
              </a:rPr>
              <a:t>(</a:t>
            </a:r>
            <a:r>
              <a:rPr lang="en-US" sz="2000" dirty="0">
                <a:solidFill>
                  <a:srgbClr val="0000FF"/>
                </a:solidFill>
              </a:rPr>
              <a:t>"parent"</a:t>
            </a:r>
            <a:r>
              <a:rPr lang="en-US" sz="2000" dirty="0">
                <a:solidFill>
                  <a:srgbClr val="000000"/>
                </a:solidFill>
              </a:rPr>
              <a:t>);}  </a:t>
            </a:r>
          </a:p>
          <a:p>
            <a:r>
              <a:rPr lang="en-US" sz="2000" dirty="0">
                <a:solidFill>
                  <a:srgbClr val="000000"/>
                </a:solidFill>
              </a:rPr>
              <a:t>}  </a:t>
            </a:r>
          </a:p>
          <a:p>
            <a:r>
              <a:rPr lang="en-US" sz="2000" b="1" dirty="0">
                <a:solidFill>
                  <a:srgbClr val="006699"/>
                </a:solidFill>
              </a:rPr>
              <a:t>class</a:t>
            </a:r>
            <a:r>
              <a:rPr lang="en-US" sz="2000" dirty="0">
                <a:solidFill>
                  <a:srgbClr val="000000"/>
                </a:solidFill>
              </a:rPr>
              <a:t> </a:t>
            </a:r>
            <a:r>
              <a:rPr lang="en-US" sz="2000" dirty="0" err="1">
                <a:solidFill>
                  <a:srgbClr val="000000"/>
                </a:solidFill>
              </a:rPr>
              <a:t>TestExceptionChild</a:t>
            </a:r>
            <a:r>
              <a:rPr lang="en-US" sz="2000" dirty="0">
                <a:solidFill>
                  <a:srgbClr val="000000"/>
                </a:solidFill>
              </a:rPr>
              <a:t> </a:t>
            </a:r>
            <a:r>
              <a:rPr lang="en-US" sz="2000" b="1" dirty="0">
                <a:solidFill>
                  <a:srgbClr val="006699"/>
                </a:solidFill>
              </a:rPr>
              <a:t>extends</a:t>
            </a:r>
            <a:r>
              <a:rPr lang="en-US" sz="2000" dirty="0">
                <a:solidFill>
                  <a:srgbClr val="000000"/>
                </a:solidFill>
              </a:rPr>
              <a:t> Parent{  </a:t>
            </a:r>
          </a:p>
          <a:p>
            <a:r>
              <a:rPr lang="en-US" sz="2000" dirty="0">
                <a:solidFill>
                  <a:srgbClr val="000000"/>
                </a:solidFill>
              </a:rPr>
              <a:t>  </a:t>
            </a:r>
            <a:r>
              <a:rPr lang="en-US" sz="2000" b="1" dirty="0">
                <a:solidFill>
                  <a:srgbClr val="006699"/>
                </a:solidFill>
              </a:rPr>
              <a:t>void</a:t>
            </a:r>
            <a:r>
              <a:rPr lang="en-US" sz="2000" dirty="0">
                <a:solidFill>
                  <a:srgbClr val="000000"/>
                </a:solidFill>
              </a:rPr>
              <a:t> msg()</a:t>
            </a:r>
            <a:r>
              <a:rPr lang="en-US" sz="2000" b="1" dirty="0">
                <a:solidFill>
                  <a:srgbClr val="006699"/>
                </a:solidFill>
              </a:rPr>
              <a:t>throws</a:t>
            </a:r>
            <a:r>
              <a:rPr lang="en-US" sz="2000" dirty="0">
                <a:solidFill>
                  <a:srgbClr val="000000"/>
                </a:solidFill>
              </a:rPr>
              <a:t> </a:t>
            </a:r>
            <a:r>
              <a:rPr lang="en-US" sz="2000" dirty="0" err="1">
                <a:solidFill>
                  <a:srgbClr val="FF0000"/>
                </a:solidFill>
              </a:rPr>
              <a:t>ArithmeticException</a:t>
            </a:r>
            <a:endParaRPr lang="en-US" sz="2000" dirty="0">
              <a:solidFill>
                <a:srgbClr val="FF0000"/>
              </a:solidFill>
            </a:endParaRPr>
          </a:p>
          <a:p>
            <a:r>
              <a:rPr lang="en-US" sz="2000" dirty="0">
                <a:solidFill>
                  <a:srgbClr val="000000"/>
                </a:solidFill>
              </a:rPr>
              <a:t> {  </a:t>
            </a:r>
          </a:p>
          <a:p>
            <a:r>
              <a:rPr lang="en-US" sz="2000" dirty="0">
                <a:solidFill>
                  <a:srgbClr val="000000"/>
                </a:solidFill>
              </a:rPr>
              <a:t>    </a:t>
            </a:r>
            <a:r>
              <a:rPr lang="en-US" sz="2000" dirty="0" err="1">
                <a:solidFill>
                  <a:srgbClr val="000000"/>
                </a:solidFill>
              </a:rPr>
              <a:t>System.out.println</a:t>
            </a:r>
            <a:r>
              <a:rPr lang="en-US" sz="2000" dirty="0">
                <a:solidFill>
                  <a:srgbClr val="000000"/>
                </a:solidFill>
              </a:rPr>
              <a:t>(</a:t>
            </a:r>
            <a:r>
              <a:rPr lang="en-US" sz="2000" dirty="0">
                <a:solidFill>
                  <a:srgbClr val="0000FF"/>
                </a:solidFill>
              </a:rPr>
              <a:t>"</a:t>
            </a:r>
            <a:r>
              <a:rPr lang="en-US" sz="2000" dirty="0" err="1">
                <a:solidFill>
                  <a:srgbClr val="0000FF"/>
                </a:solidFill>
              </a:rPr>
              <a:t>TestExceptionChild</a:t>
            </a:r>
            <a:r>
              <a:rPr lang="en-US" sz="2000" dirty="0">
                <a:solidFill>
                  <a:srgbClr val="0000FF"/>
                </a:solidFill>
              </a:rPr>
              <a:t>"</a:t>
            </a:r>
            <a:r>
              <a:rPr lang="en-US" sz="2000" dirty="0">
                <a:solidFill>
                  <a:srgbClr val="000000"/>
                </a:solidFill>
              </a:rPr>
              <a:t>);  </a:t>
            </a:r>
          </a:p>
          <a:p>
            <a:r>
              <a:rPr lang="en-US" sz="2000" dirty="0">
                <a:solidFill>
                  <a:srgbClr val="000000"/>
                </a:solidFill>
              </a:rPr>
              <a:t>  }  </a:t>
            </a:r>
          </a:p>
          <a:p>
            <a:r>
              <a:rPr lang="en-US" sz="2000" dirty="0">
                <a:solidFill>
                  <a:srgbClr val="000000"/>
                </a:solidFill>
              </a:rPr>
              <a:t>  </a:t>
            </a:r>
            <a:r>
              <a:rPr lang="en-US" sz="2000" b="1" dirty="0">
                <a:solidFill>
                  <a:srgbClr val="006699"/>
                </a:solidFill>
              </a:rPr>
              <a:t>public</a:t>
            </a:r>
            <a:r>
              <a:rPr lang="en-US" sz="2000" dirty="0">
                <a:solidFill>
                  <a:srgbClr val="000000"/>
                </a:solidFill>
              </a:rPr>
              <a:t> </a:t>
            </a:r>
            <a:r>
              <a:rPr lang="en-US" sz="2000" b="1" dirty="0">
                <a:solidFill>
                  <a:srgbClr val="006699"/>
                </a:solidFill>
              </a:rPr>
              <a:t>static</a:t>
            </a:r>
            <a:r>
              <a:rPr lang="en-US" sz="2000" dirty="0">
                <a:solidFill>
                  <a:srgbClr val="000000"/>
                </a:solidFill>
              </a:rPr>
              <a:t> </a:t>
            </a:r>
            <a:r>
              <a:rPr lang="en-US" sz="2000" b="1" dirty="0">
                <a:solidFill>
                  <a:srgbClr val="006699"/>
                </a:solidFill>
              </a:rPr>
              <a:t>void</a:t>
            </a:r>
            <a:r>
              <a:rPr lang="en-US" sz="2000" dirty="0">
                <a:solidFill>
                  <a:srgbClr val="000000"/>
                </a:solidFill>
              </a:rPr>
              <a:t> main(String </a:t>
            </a:r>
            <a:r>
              <a:rPr lang="en-US" sz="2000" dirty="0" err="1">
                <a:solidFill>
                  <a:srgbClr val="000000"/>
                </a:solidFill>
              </a:rPr>
              <a:t>args</a:t>
            </a:r>
            <a:r>
              <a:rPr lang="en-US" sz="2000" dirty="0">
                <a:solidFill>
                  <a:srgbClr val="000000"/>
                </a:solidFill>
              </a:rPr>
              <a:t>[]){  </a:t>
            </a:r>
          </a:p>
          <a:p>
            <a:r>
              <a:rPr lang="en-US" sz="2000" dirty="0">
                <a:solidFill>
                  <a:srgbClr val="000000"/>
                </a:solidFill>
              </a:rPr>
              <a:t>   Parent p=</a:t>
            </a:r>
            <a:r>
              <a:rPr lang="en-US" sz="2000" b="1" dirty="0">
                <a:solidFill>
                  <a:srgbClr val="006699"/>
                </a:solidFill>
              </a:rPr>
              <a:t>new</a:t>
            </a:r>
            <a:r>
              <a:rPr lang="en-US" sz="2000" dirty="0">
                <a:solidFill>
                  <a:srgbClr val="000000"/>
                </a:solidFill>
              </a:rPr>
              <a:t> </a:t>
            </a:r>
            <a:r>
              <a:rPr lang="en-US" sz="2000" dirty="0" err="1">
                <a:solidFill>
                  <a:srgbClr val="000000"/>
                </a:solidFill>
              </a:rPr>
              <a:t>TestExceptionChild</a:t>
            </a:r>
            <a:r>
              <a:rPr lang="en-US" sz="2000" dirty="0">
                <a:solidFill>
                  <a:srgbClr val="000000"/>
                </a:solidFill>
              </a:rPr>
              <a:t>();  </a:t>
            </a:r>
          </a:p>
          <a:p>
            <a:r>
              <a:rPr lang="en-US" sz="2000" dirty="0">
                <a:solidFill>
                  <a:srgbClr val="000000"/>
                </a:solidFill>
              </a:rPr>
              <a:t>   p.msg();  </a:t>
            </a:r>
          </a:p>
          <a:p>
            <a:r>
              <a:rPr lang="en-US" sz="2000" dirty="0">
                <a:solidFill>
                  <a:srgbClr val="000000"/>
                </a:solidFill>
              </a:rPr>
              <a:t>  }  </a:t>
            </a:r>
          </a:p>
          <a:p>
            <a:r>
              <a:rPr lang="en-US" sz="2000" dirty="0">
                <a:solidFill>
                  <a:srgbClr val="000000"/>
                </a:solidFill>
              </a:rPr>
              <a:t>}  </a:t>
            </a:r>
          </a:p>
        </p:txBody>
      </p:sp>
      <p:sp>
        <p:nvSpPr>
          <p:cNvPr id="6" name="Rectangle 5">
            <a:extLst>
              <a:ext uri="{FF2B5EF4-FFF2-40B4-BE49-F238E27FC236}">
                <a16:creationId xmlns:a16="http://schemas.microsoft.com/office/drawing/2014/main" id="{87E5D821-FA2C-4CB7-9BA2-9945130F1ADE}"/>
              </a:ext>
            </a:extLst>
          </p:cNvPr>
          <p:cNvSpPr/>
          <p:nvPr/>
        </p:nvSpPr>
        <p:spPr>
          <a:xfrm>
            <a:off x="7386376" y="3770877"/>
            <a:ext cx="2732928" cy="369332"/>
          </a:xfrm>
          <a:prstGeom prst="rect">
            <a:avLst/>
          </a:prstGeom>
          <a:ln/>
        </p:spPr>
        <p:style>
          <a:lnRef idx="1">
            <a:schemeClr val="accent1"/>
          </a:lnRef>
          <a:fillRef idx="3">
            <a:schemeClr val="accent1"/>
          </a:fillRef>
          <a:effectRef idx="2">
            <a:schemeClr val="accent1"/>
          </a:effectRef>
          <a:fontRef idx="minor">
            <a:schemeClr val="lt1"/>
          </a:fontRef>
        </p:style>
        <p:txBody>
          <a:bodyPr wrap="none">
            <a:spAutoFit/>
          </a:bodyPr>
          <a:lstStyle/>
          <a:p>
            <a:r>
              <a:rPr lang="en-US" dirty="0" err="1"/>
              <a:t>Output:TestExceptionChild</a:t>
            </a:r>
            <a:endParaRPr lang="en-US" dirty="0"/>
          </a:p>
        </p:txBody>
      </p:sp>
    </p:spTree>
    <p:extLst>
      <p:ext uri="{BB962C8B-B14F-4D97-AF65-F5344CB8AC3E}">
        <p14:creationId xmlns:p14="http://schemas.microsoft.com/office/powerpoint/2010/main" val="335578169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CD01-B756-4CE6-A41D-6B4FC41D1711}"/>
              </a:ext>
            </a:extLst>
          </p:cNvPr>
          <p:cNvSpPr>
            <a:spLocks noGrp="1"/>
          </p:cNvSpPr>
          <p:nvPr>
            <p:ph type="title"/>
          </p:nvPr>
        </p:nvSpPr>
        <p:spPr/>
        <p:txBody>
          <a:bodyPr/>
          <a:lstStyle/>
          <a:p>
            <a:r>
              <a:rPr lang="en-US" dirty="0"/>
              <a:t>Case 3</a:t>
            </a:r>
          </a:p>
        </p:txBody>
      </p:sp>
      <p:sp>
        <p:nvSpPr>
          <p:cNvPr id="3" name="Content Placeholder 2">
            <a:extLst>
              <a:ext uri="{FF2B5EF4-FFF2-40B4-BE49-F238E27FC236}">
                <a16:creationId xmlns:a16="http://schemas.microsoft.com/office/drawing/2014/main" id="{AAABF0DF-FD1B-4DCA-96F2-908AE72D0BDB}"/>
              </a:ext>
            </a:extLst>
          </p:cNvPr>
          <p:cNvSpPr>
            <a:spLocks noGrp="1"/>
          </p:cNvSpPr>
          <p:nvPr>
            <p:ph idx="1"/>
          </p:nvPr>
        </p:nvSpPr>
        <p:spPr>
          <a:xfrm>
            <a:off x="2976880" y="311478"/>
            <a:ext cx="8117840" cy="869967"/>
          </a:xfrm>
        </p:spPr>
        <p:txBody>
          <a:bodyPr>
            <a:normAutofit fontScale="92500" lnSpcReduction="10000"/>
          </a:bodyPr>
          <a:lstStyle/>
          <a:p>
            <a:r>
              <a:rPr lang="en-US" sz="2400" dirty="0">
                <a:solidFill>
                  <a:srgbClr val="D620C9"/>
                </a:solidFill>
              </a:rPr>
              <a:t>superclass</a:t>
            </a:r>
            <a:r>
              <a:rPr lang="en-US" sz="2400" dirty="0"/>
              <a:t> method </a:t>
            </a:r>
            <a:r>
              <a:rPr lang="en-US" sz="2400" dirty="0">
                <a:solidFill>
                  <a:srgbClr val="FF3300"/>
                </a:solidFill>
              </a:rPr>
              <a:t>declare an exception</a:t>
            </a:r>
            <a:r>
              <a:rPr lang="en-US" sz="2400" dirty="0"/>
              <a:t>, </a:t>
            </a:r>
          </a:p>
          <a:p>
            <a:r>
              <a:rPr lang="en-US" sz="2400" dirty="0">
                <a:solidFill>
                  <a:srgbClr val="D620C9"/>
                </a:solidFill>
              </a:rPr>
              <a:t>subclass</a:t>
            </a:r>
            <a:r>
              <a:rPr lang="en-US" sz="2400" dirty="0"/>
              <a:t> overridden method </a:t>
            </a:r>
            <a:r>
              <a:rPr lang="en-US" sz="2400" dirty="0">
                <a:solidFill>
                  <a:srgbClr val="00B050"/>
                </a:solidFill>
              </a:rPr>
              <a:t>can declare the same exception, </a:t>
            </a:r>
            <a:endParaRPr lang="en-US" sz="2400" dirty="0"/>
          </a:p>
          <a:p>
            <a:endParaRPr lang="en-US" sz="2400" dirty="0"/>
          </a:p>
        </p:txBody>
      </p:sp>
      <p:sp>
        <p:nvSpPr>
          <p:cNvPr id="4" name="Rectangle 3">
            <a:extLst>
              <a:ext uri="{FF2B5EF4-FFF2-40B4-BE49-F238E27FC236}">
                <a16:creationId xmlns:a16="http://schemas.microsoft.com/office/drawing/2014/main" id="{B02A0A64-76B9-47DD-8F67-ABC578A7321E}"/>
              </a:ext>
            </a:extLst>
          </p:cNvPr>
          <p:cNvSpPr/>
          <p:nvPr/>
        </p:nvSpPr>
        <p:spPr>
          <a:xfrm>
            <a:off x="1440180" y="1264318"/>
            <a:ext cx="5252720" cy="4708981"/>
          </a:xfrm>
          <a:prstGeom prst="rect">
            <a:avLst/>
          </a:prstGeom>
          <a:noFill/>
          <a:ln>
            <a:solidFill>
              <a:srgbClr val="FFC000"/>
            </a:solidFill>
          </a:ln>
        </p:spPr>
        <p:txBody>
          <a:bodyPr wrap="square">
            <a:spAutoFit/>
          </a:bodyPr>
          <a:lstStyle/>
          <a:p>
            <a:r>
              <a:rPr lang="en-US" sz="2000" b="1" dirty="0">
                <a:solidFill>
                  <a:srgbClr val="006699"/>
                </a:solidFill>
                <a:ea typeface="Verdana" panose="020B0604030504040204" pitchFamily="34" charset="0"/>
                <a:cs typeface="Verdana" panose="020B0604030504040204" pitchFamily="34" charset="0"/>
              </a:rPr>
              <a:t>import</a:t>
            </a:r>
            <a:r>
              <a:rPr lang="en-US" sz="2000" dirty="0">
                <a:solidFill>
                  <a:srgbClr val="000000"/>
                </a:solidFill>
                <a:ea typeface="Verdana" panose="020B0604030504040204" pitchFamily="34" charset="0"/>
                <a:cs typeface="Verdana" panose="020B0604030504040204" pitchFamily="34" charset="0"/>
              </a:rPr>
              <a:t> java.io.*;  </a:t>
            </a:r>
          </a:p>
          <a:p>
            <a:r>
              <a:rPr lang="en-US" sz="2000" b="1" dirty="0">
                <a:solidFill>
                  <a:srgbClr val="006699"/>
                </a:solidFill>
              </a:rPr>
              <a:t>class</a:t>
            </a:r>
            <a:r>
              <a:rPr lang="en-US" sz="2000" dirty="0">
                <a:solidFill>
                  <a:srgbClr val="000000"/>
                </a:solidFill>
              </a:rPr>
              <a:t> Parent{  </a:t>
            </a:r>
          </a:p>
          <a:p>
            <a:r>
              <a:rPr lang="en-US" sz="2000" dirty="0">
                <a:solidFill>
                  <a:srgbClr val="000000"/>
                </a:solidFill>
              </a:rPr>
              <a:t>  </a:t>
            </a:r>
            <a:r>
              <a:rPr lang="en-US" sz="2000" b="1" dirty="0">
                <a:solidFill>
                  <a:srgbClr val="006699"/>
                </a:solidFill>
              </a:rPr>
              <a:t>void</a:t>
            </a:r>
            <a:r>
              <a:rPr lang="en-US" sz="2000" dirty="0">
                <a:solidFill>
                  <a:srgbClr val="000000"/>
                </a:solidFill>
              </a:rPr>
              <a:t> msg() </a:t>
            </a:r>
            <a:r>
              <a:rPr lang="en-US" sz="2000" b="1" dirty="0">
                <a:solidFill>
                  <a:srgbClr val="006699"/>
                </a:solidFill>
              </a:rPr>
              <a:t>throws</a:t>
            </a:r>
            <a:r>
              <a:rPr lang="en-US" sz="2000" dirty="0">
                <a:solidFill>
                  <a:srgbClr val="000000"/>
                </a:solidFill>
              </a:rPr>
              <a:t> </a:t>
            </a:r>
            <a:r>
              <a:rPr lang="en-US" sz="2000" dirty="0" err="1">
                <a:solidFill>
                  <a:srgbClr val="FF0000"/>
                </a:solidFill>
              </a:rPr>
              <a:t>ArithmeticException</a:t>
            </a:r>
            <a:endParaRPr lang="en-US" sz="2000" dirty="0">
              <a:solidFill>
                <a:srgbClr val="000000"/>
              </a:solidFill>
            </a:endParaRPr>
          </a:p>
          <a:p>
            <a:r>
              <a:rPr lang="en-US" sz="2000" dirty="0">
                <a:solidFill>
                  <a:srgbClr val="000000"/>
                </a:solidFill>
              </a:rPr>
              <a:t>  {</a:t>
            </a:r>
            <a:r>
              <a:rPr lang="en-US" sz="2000" dirty="0" err="1">
                <a:solidFill>
                  <a:srgbClr val="000000"/>
                </a:solidFill>
              </a:rPr>
              <a:t>System.out.println</a:t>
            </a:r>
            <a:r>
              <a:rPr lang="en-US" sz="2000" dirty="0">
                <a:solidFill>
                  <a:srgbClr val="000000"/>
                </a:solidFill>
              </a:rPr>
              <a:t>(</a:t>
            </a:r>
            <a:r>
              <a:rPr lang="en-US" sz="2000" dirty="0">
                <a:solidFill>
                  <a:srgbClr val="0000FF"/>
                </a:solidFill>
              </a:rPr>
              <a:t>"parent"</a:t>
            </a:r>
            <a:r>
              <a:rPr lang="en-US" sz="2000" dirty="0">
                <a:solidFill>
                  <a:srgbClr val="000000"/>
                </a:solidFill>
              </a:rPr>
              <a:t>);}  </a:t>
            </a:r>
          </a:p>
          <a:p>
            <a:r>
              <a:rPr lang="en-US" sz="2000" dirty="0">
                <a:solidFill>
                  <a:srgbClr val="000000"/>
                </a:solidFill>
              </a:rPr>
              <a:t>}  </a:t>
            </a:r>
          </a:p>
          <a:p>
            <a:r>
              <a:rPr lang="en-US" sz="2000" b="1" dirty="0">
                <a:solidFill>
                  <a:srgbClr val="006699"/>
                </a:solidFill>
              </a:rPr>
              <a:t>class</a:t>
            </a:r>
            <a:r>
              <a:rPr lang="en-US" sz="2000" dirty="0">
                <a:solidFill>
                  <a:srgbClr val="000000"/>
                </a:solidFill>
              </a:rPr>
              <a:t> </a:t>
            </a:r>
            <a:r>
              <a:rPr lang="en-US" sz="2000" dirty="0" err="1">
                <a:solidFill>
                  <a:srgbClr val="000000"/>
                </a:solidFill>
              </a:rPr>
              <a:t>TestExceptionChild</a:t>
            </a:r>
            <a:r>
              <a:rPr lang="en-US" sz="2000" dirty="0">
                <a:solidFill>
                  <a:srgbClr val="000000"/>
                </a:solidFill>
              </a:rPr>
              <a:t> </a:t>
            </a:r>
            <a:r>
              <a:rPr lang="en-US" sz="2000" b="1" dirty="0">
                <a:solidFill>
                  <a:srgbClr val="006699"/>
                </a:solidFill>
              </a:rPr>
              <a:t>extends</a:t>
            </a:r>
            <a:r>
              <a:rPr lang="en-US" sz="2000" dirty="0">
                <a:solidFill>
                  <a:srgbClr val="000000"/>
                </a:solidFill>
              </a:rPr>
              <a:t> Parent{  </a:t>
            </a:r>
          </a:p>
          <a:p>
            <a:r>
              <a:rPr lang="en-US" sz="2000" dirty="0">
                <a:solidFill>
                  <a:srgbClr val="000000"/>
                </a:solidFill>
              </a:rPr>
              <a:t>  </a:t>
            </a:r>
            <a:r>
              <a:rPr lang="en-US" sz="2000" b="1" dirty="0">
                <a:solidFill>
                  <a:srgbClr val="006699"/>
                </a:solidFill>
              </a:rPr>
              <a:t>void</a:t>
            </a:r>
            <a:r>
              <a:rPr lang="en-US" sz="2000" dirty="0">
                <a:solidFill>
                  <a:srgbClr val="000000"/>
                </a:solidFill>
              </a:rPr>
              <a:t> msg()</a:t>
            </a:r>
            <a:r>
              <a:rPr lang="en-US" sz="2000" b="1" dirty="0">
                <a:solidFill>
                  <a:srgbClr val="006699"/>
                </a:solidFill>
              </a:rPr>
              <a:t>throws</a:t>
            </a:r>
            <a:r>
              <a:rPr lang="en-US" sz="2000" dirty="0">
                <a:solidFill>
                  <a:srgbClr val="000000"/>
                </a:solidFill>
              </a:rPr>
              <a:t> </a:t>
            </a:r>
            <a:r>
              <a:rPr lang="en-US" sz="2000" dirty="0" err="1">
                <a:solidFill>
                  <a:srgbClr val="FF0000"/>
                </a:solidFill>
              </a:rPr>
              <a:t>ArithmeticException</a:t>
            </a:r>
            <a:endParaRPr lang="en-US" sz="2000" dirty="0">
              <a:solidFill>
                <a:srgbClr val="FF0000"/>
              </a:solidFill>
            </a:endParaRPr>
          </a:p>
          <a:p>
            <a:r>
              <a:rPr lang="en-US" sz="2000" dirty="0">
                <a:solidFill>
                  <a:srgbClr val="000000"/>
                </a:solidFill>
              </a:rPr>
              <a:t> {  </a:t>
            </a:r>
          </a:p>
          <a:p>
            <a:r>
              <a:rPr lang="en-US" sz="2000" dirty="0">
                <a:solidFill>
                  <a:srgbClr val="000000"/>
                </a:solidFill>
              </a:rPr>
              <a:t>    </a:t>
            </a:r>
            <a:r>
              <a:rPr lang="en-US" sz="2000" dirty="0" err="1">
                <a:solidFill>
                  <a:srgbClr val="000000"/>
                </a:solidFill>
              </a:rPr>
              <a:t>System.out.println</a:t>
            </a:r>
            <a:r>
              <a:rPr lang="en-US" sz="2000" dirty="0">
                <a:solidFill>
                  <a:srgbClr val="000000"/>
                </a:solidFill>
              </a:rPr>
              <a:t>(</a:t>
            </a:r>
            <a:r>
              <a:rPr lang="en-US" sz="2000" dirty="0">
                <a:solidFill>
                  <a:srgbClr val="0000FF"/>
                </a:solidFill>
              </a:rPr>
              <a:t>"</a:t>
            </a:r>
            <a:r>
              <a:rPr lang="en-US" sz="2000" dirty="0" err="1">
                <a:solidFill>
                  <a:srgbClr val="0000FF"/>
                </a:solidFill>
              </a:rPr>
              <a:t>TestExceptionChild</a:t>
            </a:r>
            <a:r>
              <a:rPr lang="en-US" sz="2000" dirty="0">
                <a:solidFill>
                  <a:srgbClr val="0000FF"/>
                </a:solidFill>
              </a:rPr>
              <a:t>"</a:t>
            </a:r>
            <a:r>
              <a:rPr lang="en-US" sz="2000" dirty="0">
                <a:solidFill>
                  <a:srgbClr val="000000"/>
                </a:solidFill>
              </a:rPr>
              <a:t>);  </a:t>
            </a:r>
          </a:p>
          <a:p>
            <a:r>
              <a:rPr lang="en-US" sz="2000" dirty="0">
                <a:solidFill>
                  <a:srgbClr val="000000"/>
                </a:solidFill>
              </a:rPr>
              <a:t>  }  </a:t>
            </a:r>
          </a:p>
          <a:p>
            <a:r>
              <a:rPr lang="en-US" sz="2000" dirty="0">
                <a:solidFill>
                  <a:srgbClr val="000000"/>
                </a:solidFill>
              </a:rPr>
              <a:t>  </a:t>
            </a:r>
            <a:r>
              <a:rPr lang="en-US" sz="2000" b="1" dirty="0">
                <a:solidFill>
                  <a:srgbClr val="006699"/>
                </a:solidFill>
              </a:rPr>
              <a:t>public</a:t>
            </a:r>
            <a:r>
              <a:rPr lang="en-US" sz="2000" dirty="0">
                <a:solidFill>
                  <a:srgbClr val="000000"/>
                </a:solidFill>
              </a:rPr>
              <a:t> </a:t>
            </a:r>
            <a:r>
              <a:rPr lang="en-US" sz="2000" b="1" dirty="0">
                <a:solidFill>
                  <a:srgbClr val="006699"/>
                </a:solidFill>
              </a:rPr>
              <a:t>static</a:t>
            </a:r>
            <a:r>
              <a:rPr lang="en-US" sz="2000" dirty="0">
                <a:solidFill>
                  <a:srgbClr val="000000"/>
                </a:solidFill>
              </a:rPr>
              <a:t> </a:t>
            </a:r>
            <a:r>
              <a:rPr lang="en-US" sz="2000" b="1" dirty="0">
                <a:solidFill>
                  <a:srgbClr val="006699"/>
                </a:solidFill>
              </a:rPr>
              <a:t>void</a:t>
            </a:r>
            <a:r>
              <a:rPr lang="en-US" sz="2000" dirty="0">
                <a:solidFill>
                  <a:srgbClr val="000000"/>
                </a:solidFill>
              </a:rPr>
              <a:t> main(String </a:t>
            </a:r>
            <a:r>
              <a:rPr lang="en-US" sz="2000" dirty="0" err="1">
                <a:solidFill>
                  <a:srgbClr val="000000"/>
                </a:solidFill>
              </a:rPr>
              <a:t>args</a:t>
            </a:r>
            <a:r>
              <a:rPr lang="en-US" sz="2000" dirty="0">
                <a:solidFill>
                  <a:srgbClr val="000000"/>
                </a:solidFill>
              </a:rPr>
              <a:t>[]){  </a:t>
            </a:r>
          </a:p>
          <a:p>
            <a:r>
              <a:rPr lang="en-US" sz="2000" dirty="0">
                <a:solidFill>
                  <a:srgbClr val="000000"/>
                </a:solidFill>
              </a:rPr>
              <a:t>   Parent p=</a:t>
            </a:r>
            <a:r>
              <a:rPr lang="en-US" sz="2000" b="1" dirty="0">
                <a:solidFill>
                  <a:srgbClr val="006699"/>
                </a:solidFill>
              </a:rPr>
              <a:t>new</a:t>
            </a:r>
            <a:r>
              <a:rPr lang="en-US" sz="2000" dirty="0">
                <a:solidFill>
                  <a:srgbClr val="000000"/>
                </a:solidFill>
              </a:rPr>
              <a:t> </a:t>
            </a:r>
            <a:r>
              <a:rPr lang="en-US" sz="2000" dirty="0" err="1">
                <a:solidFill>
                  <a:srgbClr val="000000"/>
                </a:solidFill>
              </a:rPr>
              <a:t>TestExceptionChild</a:t>
            </a:r>
            <a:r>
              <a:rPr lang="en-US" sz="2000" dirty="0">
                <a:solidFill>
                  <a:srgbClr val="000000"/>
                </a:solidFill>
              </a:rPr>
              <a:t>();  </a:t>
            </a:r>
          </a:p>
          <a:p>
            <a:r>
              <a:rPr lang="en-US" sz="2000" dirty="0">
                <a:solidFill>
                  <a:srgbClr val="000000"/>
                </a:solidFill>
              </a:rPr>
              <a:t>   p.msg();  </a:t>
            </a:r>
          </a:p>
          <a:p>
            <a:r>
              <a:rPr lang="en-US" sz="2000" dirty="0">
                <a:solidFill>
                  <a:srgbClr val="000000"/>
                </a:solidFill>
              </a:rPr>
              <a:t>  }  </a:t>
            </a:r>
          </a:p>
          <a:p>
            <a:r>
              <a:rPr lang="en-US" sz="2000" dirty="0">
                <a:solidFill>
                  <a:srgbClr val="000000"/>
                </a:solidFill>
              </a:rPr>
              <a:t>}  </a:t>
            </a:r>
          </a:p>
        </p:txBody>
      </p:sp>
      <p:sp>
        <p:nvSpPr>
          <p:cNvPr id="6" name="Rectangle 5">
            <a:extLst>
              <a:ext uri="{FF2B5EF4-FFF2-40B4-BE49-F238E27FC236}">
                <a16:creationId xmlns:a16="http://schemas.microsoft.com/office/drawing/2014/main" id="{87E5D821-FA2C-4CB7-9BA2-9945130F1ADE}"/>
              </a:ext>
            </a:extLst>
          </p:cNvPr>
          <p:cNvSpPr/>
          <p:nvPr/>
        </p:nvSpPr>
        <p:spPr>
          <a:xfrm>
            <a:off x="7386376" y="3770877"/>
            <a:ext cx="2732928" cy="369332"/>
          </a:xfrm>
          <a:prstGeom prst="rect">
            <a:avLst/>
          </a:prstGeom>
          <a:ln/>
        </p:spPr>
        <p:style>
          <a:lnRef idx="1">
            <a:schemeClr val="accent1"/>
          </a:lnRef>
          <a:fillRef idx="3">
            <a:schemeClr val="accent1"/>
          </a:fillRef>
          <a:effectRef idx="2">
            <a:schemeClr val="accent1"/>
          </a:effectRef>
          <a:fontRef idx="minor">
            <a:schemeClr val="lt1"/>
          </a:fontRef>
        </p:style>
        <p:txBody>
          <a:bodyPr wrap="none">
            <a:spAutoFit/>
          </a:bodyPr>
          <a:lstStyle/>
          <a:p>
            <a:r>
              <a:rPr lang="en-US" dirty="0" err="1"/>
              <a:t>Output:TestExceptionChild</a:t>
            </a:r>
            <a:endParaRPr lang="en-US" dirty="0"/>
          </a:p>
        </p:txBody>
      </p:sp>
    </p:spTree>
    <p:extLst>
      <p:ext uri="{BB962C8B-B14F-4D97-AF65-F5344CB8AC3E}">
        <p14:creationId xmlns:p14="http://schemas.microsoft.com/office/powerpoint/2010/main" val="1764261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12F2-541E-4690-A8C3-7B5053F3CF13}"/>
              </a:ext>
            </a:extLst>
          </p:cNvPr>
          <p:cNvSpPr>
            <a:spLocks noGrp="1"/>
          </p:cNvSpPr>
          <p:nvPr>
            <p:ph type="title"/>
          </p:nvPr>
        </p:nvSpPr>
        <p:spPr/>
        <p:txBody>
          <a:bodyPr>
            <a:normAutofit/>
          </a:bodyPr>
          <a:lstStyle/>
          <a:p>
            <a:r>
              <a:rPr lang="en-US" sz="5400" dirty="0">
                <a:solidFill>
                  <a:srgbClr val="273239"/>
                </a:solidFill>
                <a:latin typeface="+mj-lt"/>
              </a:rPr>
              <a:t>Linking</a:t>
            </a:r>
            <a:endParaRPr lang="en-US" sz="5400" dirty="0"/>
          </a:p>
        </p:txBody>
      </p:sp>
      <p:sp>
        <p:nvSpPr>
          <p:cNvPr id="3" name="Content Placeholder 2">
            <a:extLst>
              <a:ext uri="{FF2B5EF4-FFF2-40B4-BE49-F238E27FC236}">
                <a16:creationId xmlns:a16="http://schemas.microsoft.com/office/drawing/2014/main" id="{93BAA6EE-DEF5-447D-A75A-0259A873D271}"/>
              </a:ext>
            </a:extLst>
          </p:cNvPr>
          <p:cNvSpPr>
            <a:spLocks noGrp="1"/>
          </p:cNvSpPr>
          <p:nvPr>
            <p:ph idx="1"/>
          </p:nvPr>
        </p:nvSpPr>
        <p:spPr/>
        <p:txBody>
          <a:bodyPr/>
          <a:lstStyle/>
          <a:p>
            <a:r>
              <a:rPr lang="en-US" sz="2400" dirty="0">
                <a:solidFill>
                  <a:srgbClr val="273239"/>
                </a:solidFill>
                <a:latin typeface="+mj-lt"/>
              </a:rPr>
              <a:t>Linking Performs verification, preparation, and resolution.</a:t>
            </a:r>
          </a:p>
          <a:p>
            <a:r>
              <a:rPr lang="en-US" sz="2400" b="1" dirty="0">
                <a:solidFill>
                  <a:srgbClr val="273239"/>
                </a:solidFill>
                <a:latin typeface="+mj-lt"/>
              </a:rPr>
              <a:t>Verification: </a:t>
            </a:r>
            <a:r>
              <a:rPr lang="en-US" sz="2400" dirty="0">
                <a:solidFill>
                  <a:srgbClr val="273239"/>
                </a:solidFill>
                <a:latin typeface="+mj-lt"/>
              </a:rPr>
              <a:t>Verify the bytecode  in class file  whether it is properly formatted and generated by a valid compiler or not. If verification fails, we get run-time exception </a:t>
            </a:r>
            <a:r>
              <a:rPr lang="en-US" sz="2400" dirty="0" err="1">
                <a:solidFill>
                  <a:srgbClr val="273239"/>
                </a:solidFill>
                <a:latin typeface="+mj-lt"/>
              </a:rPr>
              <a:t>java.lang.VerifyError</a:t>
            </a:r>
            <a:r>
              <a:rPr lang="en-US" sz="2400" dirty="0">
                <a:solidFill>
                  <a:srgbClr val="273239"/>
                </a:solidFill>
                <a:latin typeface="+mj-lt"/>
              </a:rPr>
              <a:t>.</a:t>
            </a:r>
          </a:p>
          <a:p>
            <a:r>
              <a:rPr lang="en-US" sz="2400" b="1" dirty="0">
                <a:solidFill>
                  <a:srgbClr val="273239"/>
                </a:solidFill>
                <a:latin typeface="+mj-lt"/>
              </a:rPr>
              <a:t>Preparation: </a:t>
            </a:r>
            <a:r>
              <a:rPr lang="en-US" sz="2400" dirty="0">
                <a:solidFill>
                  <a:srgbClr val="273239"/>
                </a:solidFill>
                <a:latin typeface="+mj-lt"/>
              </a:rPr>
              <a:t>JVM allocates memory for class variables and                                       		            initialize the default values.</a:t>
            </a:r>
          </a:p>
          <a:p>
            <a:endParaRPr lang="en-US" sz="2400" dirty="0">
              <a:solidFill>
                <a:srgbClr val="273239"/>
              </a:solidFill>
              <a:latin typeface="+mj-lt"/>
            </a:endParaRPr>
          </a:p>
          <a:p>
            <a:endParaRPr lang="en-US" sz="2400" dirty="0">
              <a:solidFill>
                <a:srgbClr val="273239"/>
              </a:solidFill>
              <a:latin typeface="+mj-lt"/>
            </a:endParaRPr>
          </a:p>
          <a:p>
            <a:endParaRPr lang="en-US" sz="2400" dirty="0">
              <a:solidFill>
                <a:srgbClr val="273239"/>
              </a:solidFill>
              <a:latin typeface="+mj-lt"/>
            </a:endParaRPr>
          </a:p>
        </p:txBody>
      </p:sp>
    </p:spTree>
    <p:extLst>
      <p:ext uri="{BB962C8B-B14F-4D97-AF65-F5344CB8AC3E}">
        <p14:creationId xmlns:p14="http://schemas.microsoft.com/office/powerpoint/2010/main" val="346958282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CD01-B756-4CE6-A41D-6B4FC41D1711}"/>
              </a:ext>
            </a:extLst>
          </p:cNvPr>
          <p:cNvSpPr>
            <a:spLocks noGrp="1"/>
          </p:cNvSpPr>
          <p:nvPr>
            <p:ph type="title"/>
          </p:nvPr>
        </p:nvSpPr>
        <p:spPr/>
        <p:txBody>
          <a:bodyPr/>
          <a:lstStyle/>
          <a:p>
            <a:r>
              <a:rPr lang="en-US" dirty="0"/>
              <a:t>Case 4</a:t>
            </a:r>
          </a:p>
        </p:txBody>
      </p:sp>
      <p:sp>
        <p:nvSpPr>
          <p:cNvPr id="3" name="Content Placeholder 2">
            <a:extLst>
              <a:ext uri="{FF2B5EF4-FFF2-40B4-BE49-F238E27FC236}">
                <a16:creationId xmlns:a16="http://schemas.microsoft.com/office/drawing/2014/main" id="{AAABF0DF-FD1B-4DCA-96F2-908AE72D0BDB}"/>
              </a:ext>
            </a:extLst>
          </p:cNvPr>
          <p:cNvSpPr>
            <a:spLocks noGrp="1"/>
          </p:cNvSpPr>
          <p:nvPr>
            <p:ph idx="1"/>
          </p:nvPr>
        </p:nvSpPr>
        <p:spPr>
          <a:xfrm>
            <a:off x="2976880" y="311478"/>
            <a:ext cx="8117840" cy="869967"/>
          </a:xfrm>
        </p:spPr>
        <p:txBody>
          <a:bodyPr>
            <a:normAutofit fontScale="92500" lnSpcReduction="10000"/>
          </a:bodyPr>
          <a:lstStyle/>
          <a:p>
            <a:r>
              <a:rPr lang="en-US" sz="2400" dirty="0">
                <a:solidFill>
                  <a:srgbClr val="D620C9"/>
                </a:solidFill>
              </a:rPr>
              <a:t>superclass</a:t>
            </a:r>
            <a:r>
              <a:rPr lang="en-US" sz="2400" dirty="0"/>
              <a:t> method </a:t>
            </a:r>
            <a:r>
              <a:rPr lang="en-US" sz="2400" dirty="0">
                <a:solidFill>
                  <a:srgbClr val="00B050"/>
                </a:solidFill>
              </a:rPr>
              <a:t>can declare an exception, </a:t>
            </a:r>
          </a:p>
          <a:p>
            <a:r>
              <a:rPr lang="en-US" sz="2400" dirty="0">
                <a:solidFill>
                  <a:srgbClr val="D620C9"/>
                </a:solidFill>
              </a:rPr>
              <a:t>subclass </a:t>
            </a:r>
            <a:r>
              <a:rPr lang="en-US" sz="2400" dirty="0">
                <a:solidFill>
                  <a:schemeClr val="tx1"/>
                </a:solidFill>
              </a:rPr>
              <a:t>overridden method </a:t>
            </a:r>
            <a:r>
              <a:rPr lang="en-US" sz="2400" dirty="0">
                <a:solidFill>
                  <a:srgbClr val="FF0000"/>
                </a:solidFill>
              </a:rPr>
              <a:t>cannot</a:t>
            </a:r>
            <a:r>
              <a:rPr lang="en-US" sz="2400" dirty="0">
                <a:solidFill>
                  <a:schemeClr val="tx1"/>
                </a:solidFill>
              </a:rPr>
              <a:t> </a:t>
            </a:r>
            <a:r>
              <a:rPr lang="en-US" sz="2400" dirty="0">
                <a:solidFill>
                  <a:srgbClr val="FF0000"/>
                </a:solidFill>
              </a:rPr>
              <a:t>declares parent exception</a:t>
            </a:r>
          </a:p>
        </p:txBody>
      </p:sp>
      <p:sp>
        <p:nvSpPr>
          <p:cNvPr id="4" name="Rectangle 3">
            <a:extLst>
              <a:ext uri="{FF2B5EF4-FFF2-40B4-BE49-F238E27FC236}">
                <a16:creationId xmlns:a16="http://schemas.microsoft.com/office/drawing/2014/main" id="{B02A0A64-76B9-47DD-8F67-ABC578A7321E}"/>
              </a:ext>
            </a:extLst>
          </p:cNvPr>
          <p:cNvSpPr/>
          <p:nvPr/>
        </p:nvSpPr>
        <p:spPr>
          <a:xfrm>
            <a:off x="1440180" y="1264318"/>
            <a:ext cx="5252720" cy="4708981"/>
          </a:xfrm>
          <a:prstGeom prst="rect">
            <a:avLst/>
          </a:prstGeom>
          <a:noFill/>
          <a:ln>
            <a:solidFill>
              <a:srgbClr val="FFC000"/>
            </a:solidFill>
          </a:ln>
        </p:spPr>
        <p:txBody>
          <a:bodyPr wrap="square">
            <a:spAutoFit/>
          </a:bodyPr>
          <a:lstStyle/>
          <a:p>
            <a:r>
              <a:rPr lang="en-US" sz="2000" b="1" dirty="0">
                <a:solidFill>
                  <a:srgbClr val="006699"/>
                </a:solidFill>
                <a:ea typeface="Verdana" panose="020B0604030504040204" pitchFamily="34" charset="0"/>
                <a:cs typeface="Verdana" panose="020B0604030504040204" pitchFamily="34" charset="0"/>
              </a:rPr>
              <a:t>import</a:t>
            </a:r>
            <a:r>
              <a:rPr lang="en-US" sz="2000" dirty="0">
                <a:solidFill>
                  <a:srgbClr val="000000"/>
                </a:solidFill>
                <a:ea typeface="Verdana" panose="020B0604030504040204" pitchFamily="34" charset="0"/>
                <a:cs typeface="Verdana" panose="020B0604030504040204" pitchFamily="34" charset="0"/>
              </a:rPr>
              <a:t> java.io.*;  </a:t>
            </a:r>
          </a:p>
          <a:p>
            <a:r>
              <a:rPr lang="en-US" sz="2000" b="1" dirty="0">
                <a:solidFill>
                  <a:srgbClr val="006699"/>
                </a:solidFill>
              </a:rPr>
              <a:t>class</a:t>
            </a:r>
            <a:r>
              <a:rPr lang="en-US" sz="2000" dirty="0">
                <a:solidFill>
                  <a:srgbClr val="000000"/>
                </a:solidFill>
              </a:rPr>
              <a:t> Parent{  </a:t>
            </a:r>
          </a:p>
          <a:p>
            <a:r>
              <a:rPr lang="en-US" sz="2000" dirty="0">
                <a:solidFill>
                  <a:srgbClr val="000000"/>
                </a:solidFill>
              </a:rPr>
              <a:t>  </a:t>
            </a:r>
            <a:r>
              <a:rPr lang="en-US" sz="2000" b="1" dirty="0">
                <a:solidFill>
                  <a:srgbClr val="006699"/>
                </a:solidFill>
              </a:rPr>
              <a:t>void</a:t>
            </a:r>
            <a:r>
              <a:rPr lang="en-US" sz="2000" dirty="0">
                <a:solidFill>
                  <a:srgbClr val="000000"/>
                </a:solidFill>
              </a:rPr>
              <a:t> msg() </a:t>
            </a:r>
            <a:r>
              <a:rPr lang="en-US" sz="2000" b="1" dirty="0">
                <a:solidFill>
                  <a:srgbClr val="006699"/>
                </a:solidFill>
              </a:rPr>
              <a:t>throws</a:t>
            </a:r>
            <a:r>
              <a:rPr lang="en-US" sz="2000" dirty="0">
                <a:solidFill>
                  <a:srgbClr val="000000"/>
                </a:solidFill>
              </a:rPr>
              <a:t> </a:t>
            </a:r>
            <a:r>
              <a:rPr lang="en-US" sz="2000" dirty="0" err="1">
                <a:solidFill>
                  <a:srgbClr val="FF0000"/>
                </a:solidFill>
              </a:rPr>
              <a:t>ArithmeticException</a:t>
            </a:r>
            <a:endParaRPr lang="en-US" sz="2000" dirty="0">
              <a:solidFill>
                <a:srgbClr val="000000"/>
              </a:solidFill>
            </a:endParaRPr>
          </a:p>
          <a:p>
            <a:r>
              <a:rPr lang="en-US" sz="2000" dirty="0">
                <a:solidFill>
                  <a:srgbClr val="000000"/>
                </a:solidFill>
              </a:rPr>
              <a:t>  {</a:t>
            </a:r>
            <a:r>
              <a:rPr lang="en-US" sz="2000" dirty="0" err="1">
                <a:solidFill>
                  <a:srgbClr val="000000"/>
                </a:solidFill>
              </a:rPr>
              <a:t>System.out.println</a:t>
            </a:r>
            <a:r>
              <a:rPr lang="en-US" sz="2000" dirty="0">
                <a:solidFill>
                  <a:srgbClr val="000000"/>
                </a:solidFill>
              </a:rPr>
              <a:t>(</a:t>
            </a:r>
            <a:r>
              <a:rPr lang="en-US" sz="2000" dirty="0">
                <a:solidFill>
                  <a:srgbClr val="0000FF"/>
                </a:solidFill>
              </a:rPr>
              <a:t>"parent"</a:t>
            </a:r>
            <a:r>
              <a:rPr lang="en-US" sz="2000" dirty="0">
                <a:solidFill>
                  <a:srgbClr val="000000"/>
                </a:solidFill>
              </a:rPr>
              <a:t>);}  </a:t>
            </a:r>
          </a:p>
          <a:p>
            <a:r>
              <a:rPr lang="en-US" sz="2000" dirty="0">
                <a:solidFill>
                  <a:srgbClr val="000000"/>
                </a:solidFill>
              </a:rPr>
              <a:t>}  </a:t>
            </a:r>
          </a:p>
          <a:p>
            <a:r>
              <a:rPr lang="en-US" sz="2000" b="1" dirty="0">
                <a:solidFill>
                  <a:srgbClr val="006699"/>
                </a:solidFill>
              </a:rPr>
              <a:t>class</a:t>
            </a:r>
            <a:r>
              <a:rPr lang="en-US" sz="2000" dirty="0">
                <a:solidFill>
                  <a:srgbClr val="000000"/>
                </a:solidFill>
              </a:rPr>
              <a:t> </a:t>
            </a:r>
            <a:r>
              <a:rPr lang="en-US" sz="2000" dirty="0" err="1">
                <a:solidFill>
                  <a:srgbClr val="000000"/>
                </a:solidFill>
              </a:rPr>
              <a:t>TestExceptionChild</a:t>
            </a:r>
            <a:r>
              <a:rPr lang="en-US" sz="2000" dirty="0">
                <a:solidFill>
                  <a:srgbClr val="000000"/>
                </a:solidFill>
              </a:rPr>
              <a:t> </a:t>
            </a:r>
            <a:r>
              <a:rPr lang="en-US" sz="2000" b="1" dirty="0">
                <a:solidFill>
                  <a:srgbClr val="006699"/>
                </a:solidFill>
              </a:rPr>
              <a:t>extends</a:t>
            </a:r>
            <a:r>
              <a:rPr lang="en-US" sz="2000" dirty="0">
                <a:solidFill>
                  <a:srgbClr val="000000"/>
                </a:solidFill>
              </a:rPr>
              <a:t> Parent{  </a:t>
            </a:r>
          </a:p>
          <a:p>
            <a:r>
              <a:rPr lang="en-US" sz="2000" dirty="0">
                <a:solidFill>
                  <a:srgbClr val="000000"/>
                </a:solidFill>
              </a:rPr>
              <a:t>  </a:t>
            </a:r>
            <a:r>
              <a:rPr lang="en-US" sz="2000" b="1" dirty="0">
                <a:solidFill>
                  <a:srgbClr val="006699"/>
                </a:solidFill>
              </a:rPr>
              <a:t>void</a:t>
            </a:r>
            <a:r>
              <a:rPr lang="en-US" sz="2000" dirty="0">
                <a:solidFill>
                  <a:srgbClr val="000000"/>
                </a:solidFill>
              </a:rPr>
              <a:t> msg()</a:t>
            </a:r>
            <a:r>
              <a:rPr lang="en-US" sz="2000" b="1" dirty="0">
                <a:solidFill>
                  <a:srgbClr val="006699"/>
                </a:solidFill>
              </a:rPr>
              <a:t>throws</a:t>
            </a:r>
            <a:r>
              <a:rPr lang="en-US" sz="2000" dirty="0">
                <a:solidFill>
                  <a:srgbClr val="000000"/>
                </a:solidFill>
              </a:rPr>
              <a:t> </a:t>
            </a:r>
            <a:r>
              <a:rPr lang="en-US" sz="2000" dirty="0">
                <a:solidFill>
                  <a:srgbClr val="FF0000"/>
                </a:solidFill>
              </a:rPr>
              <a:t>Exception</a:t>
            </a:r>
          </a:p>
          <a:p>
            <a:r>
              <a:rPr lang="en-US" sz="2000" dirty="0">
                <a:solidFill>
                  <a:srgbClr val="000000"/>
                </a:solidFill>
              </a:rPr>
              <a:t> {  </a:t>
            </a:r>
          </a:p>
          <a:p>
            <a:r>
              <a:rPr lang="en-US" sz="2000" dirty="0">
                <a:solidFill>
                  <a:srgbClr val="000000"/>
                </a:solidFill>
              </a:rPr>
              <a:t>    </a:t>
            </a:r>
            <a:r>
              <a:rPr lang="en-US" sz="2000" dirty="0" err="1">
                <a:solidFill>
                  <a:srgbClr val="000000"/>
                </a:solidFill>
              </a:rPr>
              <a:t>System.out.println</a:t>
            </a:r>
            <a:r>
              <a:rPr lang="en-US" sz="2000" dirty="0">
                <a:solidFill>
                  <a:srgbClr val="000000"/>
                </a:solidFill>
              </a:rPr>
              <a:t>(</a:t>
            </a:r>
            <a:r>
              <a:rPr lang="en-US" sz="2000" dirty="0">
                <a:solidFill>
                  <a:srgbClr val="0000FF"/>
                </a:solidFill>
              </a:rPr>
              <a:t>"</a:t>
            </a:r>
            <a:r>
              <a:rPr lang="en-US" sz="2000" dirty="0" err="1">
                <a:solidFill>
                  <a:srgbClr val="0000FF"/>
                </a:solidFill>
              </a:rPr>
              <a:t>TestExceptionChild</a:t>
            </a:r>
            <a:r>
              <a:rPr lang="en-US" sz="2000" dirty="0">
                <a:solidFill>
                  <a:srgbClr val="0000FF"/>
                </a:solidFill>
              </a:rPr>
              <a:t>"</a:t>
            </a:r>
            <a:r>
              <a:rPr lang="en-US" sz="2000" dirty="0">
                <a:solidFill>
                  <a:srgbClr val="000000"/>
                </a:solidFill>
              </a:rPr>
              <a:t>);  </a:t>
            </a:r>
          </a:p>
          <a:p>
            <a:r>
              <a:rPr lang="en-US" sz="2000" dirty="0">
                <a:solidFill>
                  <a:srgbClr val="000000"/>
                </a:solidFill>
              </a:rPr>
              <a:t>  }  </a:t>
            </a:r>
          </a:p>
          <a:p>
            <a:r>
              <a:rPr lang="en-US" sz="2000" dirty="0">
                <a:solidFill>
                  <a:srgbClr val="000000"/>
                </a:solidFill>
              </a:rPr>
              <a:t>  </a:t>
            </a:r>
            <a:r>
              <a:rPr lang="en-US" sz="2000" b="1" dirty="0">
                <a:solidFill>
                  <a:srgbClr val="006699"/>
                </a:solidFill>
              </a:rPr>
              <a:t>public</a:t>
            </a:r>
            <a:r>
              <a:rPr lang="en-US" sz="2000" dirty="0">
                <a:solidFill>
                  <a:srgbClr val="000000"/>
                </a:solidFill>
              </a:rPr>
              <a:t> </a:t>
            </a:r>
            <a:r>
              <a:rPr lang="en-US" sz="2000" b="1" dirty="0">
                <a:solidFill>
                  <a:srgbClr val="006699"/>
                </a:solidFill>
              </a:rPr>
              <a:t>static</a:t>
            </a:r>
            <a:r>
              <a:rPr lang="en-US" sz="2000" dirty="0">
                <a:solidFill>
                  <a:srgbClr val="000000"/>
                </a:solidFill>
              </a:rPr>
              <a:t> </a:t>
            </a:r>
            <a:r>
              <a:rPr lang="en-US" sz="2000" b="1" dirty="0">
                <a:solidFill>
                  <a:srgbClr val="006699"/>
                </a:solidFill>
              </a:rPr>
              <a:t>void</a:t>
            </a:r>
            <a:r>
              <a:rPr lang="en-US" sz="2000" dirty="0">
                <a:solidFill>
                  <a:srgbClr val="000000"/>
                </a:solidFill>
              </a:rPr>
              <a:t> main(String </a:t>
            </a:r>
            <a:r>
              <a:rPr lang="en-US" sz="2000" dirty="0" err="1">
                <a:solidFill>
                  <a:srgbClr val="000000"/>
                </a:solidFill>
              </a:rPr>
              <a:t>args</a:t>
            </a:r>
            <a:r>
              <a:rPr lang="en-US" sz="2000" dirty="0">
                <a:solidFill>
                  <a:srgbClr val="000000"/>
                </a:solidFill>
              </a:rPr>
              <a:t>[]){  </a:t>
            </a:r>
          </a:p>
          <a:p>
            <a:r>
              <a:rPr lang="en-US" sz="2000" dirty="0">
                <a:solidFill>
                  <a:srgbClr val="000000"/>
                </a:solidFill>
              </a:rPr>
              <a:t>   Parent p=</a:t>
            </a:r>
            <a:r>
              <a:rPr lang="en-US" sz="2000" b="1" dirty="0">
                <a:solidFill>
                  <a:srgbClr val="006699"/>
                </a:solidFill>
              </a:rPr>
              <a:t>new</a:t>
            </a:r>
            <a:r>
              <a:rPr lang="en-US" sz="2000" dirty="0">
                <a:solidFill>
                  <a:srgbClr val="000000"/>
                </a:solidFill>
              </a:rPr>
              <a:t> </a:t>
            </a:r>
            <a:r>
              <a:rPr lang="en-US" sz="2000" dirty="0" err="1">
                <a:solidFill>
                  <a:srgbClr val="000000"/>
                </a:solidFill>
              </a:rPr>
              <a:t>TestExceptionChild</a:t>
            </a:r>
            <a:r>
              <a:rPr lang="en-US" sz="2000" dirty="0">
                <a:solidFill>
                  <a:srgbClr val="000000"/>
                </a:solidFill>
              </a:rPr>
              <a:t>();  </a:t>
            </a:r>
          </a:p>
          <a:p>
            <a:r>
              <a:rPr lang="en-US" sz="2000" dirty="0">
                <a:solidFill>
                  <a:srgbClr val="000000"/>
                </a:solidFill>
              </a:rPr>
              <a:t>   p.msg();  </a:t>
            </a:r>
          </a:p>
          <a:p>
            <a:r>
              <a:rPr lang="en-US" sz="2000" dirty="0">
                <a:solidFill>
                  <a:srgbClr val="000000"/>
                </a:solidFill>
              </a:rPr>
              <a:t>  }  </a:t>
            </a:r>
          </a:p>
          <a:p>
            <a:r>
              <a:rPr lang="en-US" sz="2000" dirty="0">
                <a:solidFill>
                  <a:srgbClr val="000000"/>
                </a:solidFill>
              </a:rPr>
              <a:t>}  </a:t>
            </a:r>
          </a:p>
        </p:txBody>
      </p:sp>
      <p:sp>
        <p:nvSpPr>
          <p:cNvPr id="6" name="Rectangle 5">
            <a:extLst>
              <a:ext uri="{FF2B5EF4-FFF2-40B4-BE49-F238E27FC236}">
                <a16:creationId xmlns:a16="http://schemas.microsoft.com/office/drawing/2014/main" id="{87E5D821-FA2C-4CB7-9BA2-9945130F1ADE}"/>
              </a:ext>
            </a:extLst>
          </p:cNvPr>
          <p:cNvSpPr/>
          <p:nvPr/>
        </p:nvSpPr>
        <p:spPr>
          <a:xfrm>
            <a:off x="7386376" y="3770877"/>
            <a:ext cx="2732928" cy="369332"/>
          </a:xfrm>
          <a:prstGeom prst="rect">
            <a:avLst/>
          </a:prstGeom>
          <a:ln/>
        </p:spPr>
        <p:style>
          <a:lnRef idx="1">
            <a:schemeClr val="accent1"/>
          </a:lnRef>
          <a:fillRef idx="3">
            <a:schemeClr val="accent1"/>
          </a:fillRef>
          <a:effectRef idx="2">
            <a:schemeClr val="accent1"/>
          </a:effectRef>
          <a:fontRef idx="minor">
            <a:schemeClr val="lt1"/>
          </a:fontRef>
        </p:style>
        <p:txBody>
          <a:bodyPr wrap="none">
            <a:spAutoFit/>
          </a:bodyPr>
          <a:lstStyle/>
          <a:p>
            <a:r>
              <a:rPr lang="en-US" dirty="0" err="1"/>
              <a:t>Output:Compile</a:t>
            </a:r>
            <a:r>
              <a:rPr lang="en-US" dirty="0"/>
              <a:t> Time Error</a:t>
            </a:r>
          </a:p>
        </p:txBody>
      </p:sp>
    </p:spTree>
    <p:extLst>
      <p:ext uri="{BB962C8B-B14F-4D97-AF65-F5344CB8AC3E}">
        <p14:creationId xmlns:p14="http://schemas.microsoft.com/office/powerpoint/2010/main" val="10702007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CD01-B756-4CE6-A41D-6B4FC41D1711}"/>
              </a:ext>
            </a:extLst>
          </p:cNvPr>
          <p:cNvSpPr>
            <a:spLocks noGrp="1"/>
          </p:cNvSpPr>
          <p:nvPr>
            <p:ph type="title"/>
          </p:nvPr>
        </p:nvSpPr>
        <p:spPr/>
        <p:txBody>
          <a:bodyPr/>
          <a:lstStyle/>
          <a:p>
            <a:r>
              <a:rPr lang="en-US" dirty="0"/>
              <a:t>Case 5</a:t>
            </a:r>
          </a:p>
        </p:txBody>
      </p:sp>
      <p:sp>
        <p:nvSpPr>
          <p:cNvPr id="3" name="Content Placeholder 2">
            <a:extLst>
              <a:ext uri="{FF2B5EF4-FFF2-40B4-BE49-F238E27FC236}">
                <a16:creationId xmlns:a16="http://schemas.microsoft.com/office/drawing/2014/main" id="{AAABF0DF-FD1B-4DCA-96F2-908AE72D0BDB}"/>
              </a:ext>
            </a:extLst>
          </p:cNvPr>
          <p:cNvSpPr>
            <a:spLocks noGrp="1"/>
          </p:cNvSpPr>
          <p:nvPr>
            <p:ph idx="1"/>
          </p:nvPr>
        </p:nvSpPr>
        <p:spPr>
          <a:xfrm>
            <a:off x="2976880" y="311478"/>
            <a:ext cx="8117840" cy="869967"/>
          </a:xfrm>
        </p:spPr>
        <p:txBody>
          <a:bodyPr>
            <a:normAutofit fontScale="92500" lnSpcReduction="10000"/>
          </a:bodyPr>
          <a:lstStyle/>
          <a:p>
            <a:r>
              <a:rPr lang="en-US" sz="2400" dirty="0">
                <a:solidFill>
                  <a:srgbClr val="D620C9"/>
                </a:solidFill>
              </a:rPr>
              <a:t>superclass</a:t>
            </a:r>
            <a:r>
              <a:rPr lang="en-US" sz="2400" dirty="0"/>
              <a:t> method </a:t>
            </a:r>
            <a:r>
              <a:rPr lang="en-US" sz="2400" dirty="0">
                <a:solidFill>
                  <a:srgbClr val="00B050"/>
                </a:solidFill>
              </a:rPr>
              <a:t>can declare an Base exception, </a:t>
            </a:r>
          </a:p>
          <a:p>
            <a:r>
              <a:rPr lang="en-US" sz="2400" dirty="0">
                <a:solidFill>
                  <a:srgbClr val="D620C9"/>
                </a:solidFill>
              </a:rPr>
              <a:t>subclass </a:t>
            </a:r>
            <a:r>
              <a:rPr lang="en-US" sz="2400" dirty="0">
                <a:solidFill>
                  <a:schemeClr val="tx1"/>
                </a:solidFill>
              </a:rPr>
              <a:t>overridden method </a:t>
            </a:r>
            <a:r>
              <a:rPr lang="en-US" sz="2400" dirty="0">
                <a:solidFill>
                  <a:srgbClr val="00B050"/>
                </a:solidFill>
              </a:rPr>
              <a:t>can declares child exception</a:t>
            </a:r>
          </a:p>
        </p:txBody>
      </p:sp>
      <p:sp>
        <p:nvSpPr>
          <p:cNvPr id="4" name="Rectangle 3">
            <a:extLst>
              <a:ext uri="{FF2B5EF4-FFF2-40B4-BE49-F238E27FC236}">
                <a16:creationId xmlns:a16="http://schemas.microsoft.com/office/drawing/2014/main" id="{B02A0A64-76B9-47DD-8F67-ABC578A7321E}"/>
              </a:ext>
            </a:extLst>
          </p:cNvPr>
          <p:cNvSpPr/>
          <p:nvPr/>
        </p:nvSpPr>
        <p:spPr>
          <a:xfrm>
            <a:off x="1440180" y="1264318"/>
            <a:ext cx="5252720" cy="4708981"/>
          </a:xfrm>
          <a:prstGeom prst="rect">
            <a:avLst/>
          </a:prstGeom>
          <a:noFill/>
          <a:ln>
            <a:solidFill>
              <a:srgbClr val="FFC000"/>
            </a:solidFill>
          </a:ln>
        </p:spPr>
        <p:txBody>
          <a:bodyPr wrap="square">
            <a:spAutoFit/>
          </a:bodyPr>
          <a:lstStyle/>
          <a:p>
            <a:r>
              <a:rPr lang="en-US" sz="2000" b="1" dirty="0">
                <a:solidFill>
                  <a:srgbClr val="006699"/>
                </a:solidFill>
                <a:ea typeface="Verdana" panose="020B0604030504040204" pitchFamily="34" charset="0"/>
                <a:cs typeface="Verdana" panose="020B0604030504040204" pitchFamily="34" charset="0"/>
              </a:rPr>
              <a:t>import</a:t>
            </a:r>
            <a:r>
              <a:rPr lang="en-US" sz="2000" dirty="0">
                <a:solidFill>
                  <a:srgbClr val="000000"/>
                </a:solidFill>
                <a:ea typeface="Verdana" panose="020B0604030504040204" pitchFamily="34" charset="0"/>
                <a:cs typeface="Verdana" panose="020B0604030504040204" pitchFamily="34" charset="0"/>
              </a:rPr>
              <a:t> java.io.*;  </a:t>
            </a:r>
          </a:p>
          <a:p>
            <a:r>
              <a:rPr lang="en-US" sz="2000" b="1" dirty="0">
                <a:solidFill>
                  <a:srgbClr val="006699"/>
                </a:solidFill>
              </a:rPr>
              <a:t>class</a:t>
            </a:r>
            <a:r>
              <a:rPr lang="en-US" sz="2000" dirty="0">
                <a:solidFill>
                  <a:srgbClr val="000000"/>
                </a:solidFill>
              </a:rPr>
              <a:t> Parent{  </a:t>
            </a:r>
          </a:p>
          <a:p>
            <a:r>
              <a:rPr lang="en-US" sz="2000" dirty="0">
                <a:solidFill>
                  <a:srgbClr val="000000"/>
                </a:solidFill>
              </a:rPr>
              <a:t>  </a:t>
            </a:r>
            <a:r>
              <a:rPr lang="en-US" sz="2000" b="1" dirty="0">
                <a:solidFill>
                  <a:srgbClr val="006699"/>
                </a:solidFill>
              </a:rPr>
              <a:t>void</a:t>
            </a:r>
            <a:r>
              <a:rPr lang="en-US" sz="2000" dirty="0">
                <a:solidFill>
                  <a:srgbClr val="000000"/>
                </a:solidFill>
              </a:rPr>
              <a:t> msg() </a:t>
            </a:r>
            <a:r>
              <a:rPr lang="en-US" sz="2000" b="1" dirty="0">
                <a:solidFill>
                  <a:srgbClr val="006699"/>
                </a:solidFill>
              </a:rPr>
              <a:t>throws</a:t>
            </a:r>
            <a:r>
              <a:rPr lang="en-US" sz="2000" dirty="0">
                <a:solidFill>
                  <a:srgbClr val="000000"/>
                </a:solidFill>
              </a:rPr>
              <a:t> </a:t>
            </a:r>
            <a:r>
              <a:rPr lang="en-US" sz="2000" dirty="0">
                <a:solidFill>
                  <a:srgbClr val="FF0000"/>
                </a:solidFill>
              </a:rPr>
              <a:t>Exception</a:t>
            </a:r>
            <a:endParaRPr lang="en-US" sz="2000" dirty="0">
              <a:solidFill>
                <a:srgbClr val="000000"/>
              </a:solidFill>
            </a:endParaRPr>
          </a:p>
          <a:p>
            <a:r>
              <a:rPr lang="en-US" sz="2000" dirty="0">
                <a:solidFill>
                  <a:srgbClr val="000000"/>
                </a:solidFill>
              </a:rPr>
              <a:t>  {</a:t>
            </a:r>
            <a:r>
              <a:rPr lang="en-US" sz="2000" dirty="0" err="1">
                <a:solidFill>
                  <a:srgbClr val="000000"/>
                </a:solidFill>
              </a:rPr>
              <a:t>System.out.println</a:t>
            </a:r>
            <a:r>
              <a:rPr lang="en-US" sz="2000" dirty="0">
                <a:solidFill>
                  <a:srgbClr val="000000"/>
                </a:solidFill>
              </a:rPr>
              <a:t>(</a:t>
            </a:r>
            <a:r>
              <a:rPr lang="en-US" sz="2000" dirty="0">
                <a:solidFill>
                  <a:srgbClr val="0000FF"/>
                </a:solidFill>
              </a:rPr>
              <a:t>"parent"</a:t>
            </a:r>
            <a:r>
              <a:rPr lang="en-US" sz="2000" dirty="0">
                <a:solidFill>
                  <a:srgbClr val="000000"/>
                </a:solidFill>
              </a:rPr>
              <a:t>);}  </a:t>
            </a:r>
          </a:p>
          <a:p>
            <a:r>
              <a:rPr lang="en-US" sz="2000" dirty="0">
                <a:solidFill>
                  <a:srgbClr val="000000"/>
                </a:solidFill>
              </a:rPr>
              <a:t>}  </a:t>
            </a:r>
          </a:p>
          <a:p>
            <a:r>
              <a:rPr lang="en-US" sz="2000" b="1" dirty="0">
                <a:solidFill>
                  <a:srgbClr val="006699"/>
                </a:solidFill>
              </a:rPr>
              <a:t>class</a:t>
            </a:r>
            <a:r>
              <a:rPr lang="en-US" sz="2000" dirty="0">
                <a:solidFill>
                  <a:srgbClr val="000000"/>
                </a:solidFill>
              </a:rPr>
              <a:t> </a:t>
            </a:r>
            <a:r>
              <a:rPr lang="en-US" sz="2000" dirty="0" err="1">
                <a:solidFill>
                  <a:srgbClr val="000000"/>
                </a:solidFill>
              </a:rPr>
              <a:t>TestExceptionChild</a:t>
            </a:r>
            <a:r>
              <a:rPr lang="en-US" sz="2000" dirty="0">
                <a:solidFill>
                  <a:srgbClr val="000000"/>
                </a:solidFill>
              </a:rPr>
              <a:t> </a:t>
            </a:r>
            <a:r>
              <a:rPr lang="en-US" sz="2000" b="1" dirty="0">
                <a:solidFill>
                  <a:srgbClr val="006699"/>
                </a:solidFill>
              </a:rPr>
              <a:t>extends</a:t>
            </a:r>
            <a:r>
              <a:rPr lang="en-US" sz="2000" dirty="0">
                <a:solidFill>
                  <a:srgbClr val="000000"/>
                </a:solidFill>
              </a:rPr>
              <a:t> Parent{  </a:t>
            </a:r>
          </a:p>
          <a:p>
            <a:r>
              <a:rPr lang="en-US" sz="2000" dirty="0">
                <a:solidFill>
                  <a:srgbClr val="000000"/>
                </a:solidFill>
              </a:rPr>
              <a:t>  </a:t>
            </a:r>
            <a:r>
              <a:rPr lang="en-US" sz="2000" b="1" dirty="0">
                <a:solidFill>
                  <a:srgbClr val="006699"/>
                </a:solidFill>
              </a:rPr>
              <a:t>void</a:t>
            </a:r>
            <a:r>
              <a:rPr lang="en-US" sz="2000" dirty="0">
                <a:solidFill>
                  <a:srgbClr val="000000"/>
                </a:solidFill>
              </a:rPr>
              <a:t> msg()</a:t>
            </a:r>
            <a:r>
              <a:rPr lang="en-US" sz="2000" b="1" dirty="0">
                <a:solidFill>
                  <a:srgbClr val="006699"/>
                </a:solidFill>
              </a:rPr>
              <a:t>throws</a:t>
            </a:r>
            <a:r>
              <a:rPr lang="en-US" sz="2000" dirty="0">
                <a:solidFill>
                  <a:srgbClr val="000000"/>
                </a:solidFill>
              </a:rPr>
              <a:t> </a:t>
            </a:r>
            <a:r>
              <a:rPr lang="en-US" sz="2000" dirty="0" err="1">
                <a:solidFill>
                  <a:srgbClr val="FF0000"/>
                </a:solidFill>
              </a:rPr>
              <a:t>ArithmeticException</a:t>
            </a:r>
            <a:endParaRPr lang="en-US" sz="2000" dirty="0">
              <a:solidFill>
                <a:srgbClr val="FF0000"/>
              </a:solidFill>
            </a:endParaRPr>
          </a:p>
          <a:p>
            <a:r>
              <a:rPr lang="en-US" sz="2000" dirty="0">
                <a:solidFill>
                  <a:srgbClr val="000000"/>
                </a:solidFill>
              </a:rPr>
              <a:t> {  </a:t>
            </a:r>
          </a:p>
          <a:p>
            <a:r>
              <a:rPr lang="en-US" sz="2000" dirty="0">
                <a:solidFill>
                  <a:srgbClr val="000000"/>
                </a:solidFill>
              </a:rPr>
              <a:t>    </a:t>
            </a:r>
            <a:r>
              <a:rPr lang="en-US" sz="2000" dirty="0" err="1">
                <a:solidFill>
                  <a:srgbClr val="000000"/>
                </a:solidFill>
              </a:rPr>
              <a:t>System.out.println</a:t>
            </a:r>
            <a:r>
              <a:rPr lang="en-US" sz="2000" dirty="0">
                <a:solidFill>
                  <a:srgbClr val="000000"/>
                </a:solidFill>
              </a:rPr>
              <a:t>(</a:t>
            </a:r>
            <a:r>
              <a:rPr lang="en-US" sz="2000" dirty="0">
                <a:solidFill>
                  <a:srgbClr val="0000FF"/>
                </a:solidFill>
              </a:rPr>
              <a:t>"</a:t>
            </a:r>
            <a:r>
              <a:rPr lang="en-US" sz="2000" dirty="0" err="1">
                <a:solidFill>
                  <a:srgbClr val="0000FF"/>
                </a:solidFill>
              </a:rPr>
              <a:t>TestExceptionChild</a:t>
            </a:r>
            <a:r>
              <a:rPr lang="en-US" sz="2000" dirty="0">
                <a:solidFill>
                  <a:srgbClr val="0000FF"/>
                </a:solidFill>
              </a:rPr>
              <a:t>"</a:t>
            </a:r>
            <a:r>
              <a:rPr lang="en-US" sz="2000" dirty="0">
                <a:solidFill>
                  <a:srgbClr val="000000"/>
                </a:solidFill>
              </a:rPr>
              <a:t>);  </a:t>
            </a:r>
          </a:p>
          <a:p>
            <a:r>
              <a:rPr lang="en-US" sz="2000" dirty="0">
                <a:solidFill>
                  <a:srgbClr val="000000"/>
                </a:solidFill>
              </a:rPr>
              <a:t>  }  </a:t>
            </a:r>
          </a:p>
          <a:p>
            <a:r>
              <a:rPr lang="en-US" sz="2000" dirty="0">
                <a:solidFill>
                  <a:srgbClr val="000000"/>
                </a:solidFill>
              </a:rPr>
              <a:t>  </a:t>
            </a:r>
            <a:r>
              <a:rPr lang="en-US" sz="2000" b="1" dirty="0">
                <a:solidFill>
                  <a:srgbClr val="006699"/>
                </a:solidFill>
              </a:rPr>
              <a:t>public</a:t>
            </a:r>
            <a:r>
              <a:rPr lang="en-US" sz="2000" dirty="0">
                <a:solidFill>
                  <a:srgbClr val="000000"/>
                </a:solidFill>
              </a:rPr>
              <a:t> </a:t>
            </a:r>
            <a:r>
              <a:rPr lang="en-US" sz="2000" b="1" dirty="0">
                <a:solidFill>
                  <a:srgbClr val="006699"/>
                </a:solidFill>
              </a:rPr>
              <a:t>static</a:t>
            </a:r>
            <a:r>
              <a:rPr lang="en-US" sz="2000" dirty="0">
                <a:solidFill>
                  <a:srgbClr val="000000"/>
                </a:solidFill>
              </a:rPr>
              <a:t> </a:t>
            </a:r>
            <a:r>
              <a:rPr lang="en-US" sz="2000" b="1" dirty="0">
                <a:solidFill>
                  <a:srgbClr val="006699"/>
                </a:solidFill>
              </a:rPr>
              <a:t>void</a:t>
            </a:r>
            <a:r>
              <a:rPr lang="en-US" sz="2000" dirty="0">
                <a:solidFill>
                  <a:srgbClr val="000000"/>
                </a:solidFill>
              </a:rPr>
              <a:t> main(String </a:t>
            </a:r>
            <a:r>
              <a:rPr lang="en-US" sz="2000" dirty="0" err="1">
                <a:solidFill>
                  <a:srgbClr val="000000"/>
                </a:solidFill>
              </a:rPr>
              <a:t>args</a:t>
            </a:r>
            <a:r>
              <a:rPr lang="en-US" sz="2000" dirty="0">
                <a:solidFill>
                  <a:srgbClr val="000000"/>
                </a:solidFill>
              </a:rPr>
              <a:t>[]){  </a:t>
            </a:r>
          </a:p>
          <a:p>
            <a:r>
              <a:rPr lang="en-US" sz="2000" dirty="0">
                <a:solidFill>
                  <a:srgbClr val="000000"/>
                </a:solidFill>
              </a:rPr>
              <a:t>   Parent p=</a:t>
            </a:r>
            <a:r>
              <a:rPr lang="en-US" sz="2000" b="1" dirty="0">
                <a:solidFill>
                  <a:srgbClr val="006699"/>
                </a:solidFill>
              </a:rPr>
              <a:t>new</a:t>
            </a:r>
            <a:r>
              <a:rPr lang="en-US" sz="2000" dirty="0">
                <a:solidFill>
                  <a:srgbClr val="000000"/>
                </a:solidFill>
              </a:rPr>
              <a:t> </a:t>
            </a:r>
            <a:r>
              <a:rPr lang="en-US" sz="2000" dirty="0" err="1">
                <a:solidFill>
                  <a:srgbClr val="000000"/>
                </a:solidFill>
              </a:rPr>
              <a:t>TestExceptionChild</a:t>
            </a:r>
            <a:r>
              <a:rPr lang="en-US" sz="2000" dirty="0">
                <a:solidFill>
                  <a:srgbClr val="000000"/>
                </a:solidFill>
              </a:rPr>
              <a:t>();  </a:t>
            </a:r>
          </a:p>
          <a:p>
            <a:r>
              <a:rPr lang="en-US" sz="2000" dirty="0">
                <a:solidFill>
                  <a:srgbClr val="000000"/>
                </a:solidFill>
              </a:rPr>
              <a:t>   p.msg();  </a:t>
            </a:r>
          </a:p>
          <a:p>
            <a:r>
              <a:rPr lang="en-US" sz="2000" dirty="0">
                <a:solidFill>
                  <a:srgbClr val="000000"/>
                </a:solidFill>
              </a:rPr>
              <a:t>  }  </a:t>
            </a:r>
          </a:p>
          <a:p>
            <a:r>
              <a:rPr lang="en-US" sz="2000" dirty="0">
                <a:solidFill>
                  <a:srgbClr val="000000"/>
                </a:solidFill>
              </a:rPr>
              <a:t>}  </a:t>
            </a:r>
          </a:p>
        </p:txBody>
      </p:sp>
      <p:sp>
        <p:nvSpPr>
          <p:cNvPr id="6" name="Rectangle 5">
            <a:extLst>
              <a:ext uri="{FF2B5EF4-FFF2-40B4-BE49-F238E27FC236}">
                <a16:creationId xmlns:a16="http://schemas.microsoft.com/office/drawing/2014/main" id="{87E5D821-FA2C-4CB7-9BA2-9945130F1ADE}"/>
              </a:ext>
            </a:extLst>
          </p:cNvPr>
          <p:cNvSpPr/>
          <p:nvPr/>
        </p:nvSpPr>
        <p:spPr>
          <a:xfrm>
            <a:off x="7386376" y="3770877"/>
            <a:ext cx="2732928" cy="369332"/>
          </a:xfrm>
          <a:prstGeom prst="rect">
            <a:avLst/>
          </a:prstGeom>
          <a:ln/>
        </p:spPr>
        <p:style>
          <a:lnRef idx="1">
            <a:schemeClr val="accent1"/>
          </a:lnRef>
          <a:fillRef idx="3">
            <a:schemeClr val="accent1"/>
          </a:fillRef>
          <a:effectRef idx="2">
            <a:schemeClr val="accent1"/>
          </a:effectRef>
          <a:fontRef idx="minor">
            <a:schemeClr val="lt1"/>
          </a:fontRef>
        </p:style>
        <p:txBody>
          <a:bodyPr wrap="none">
            <a:spAutoFit/>
          </a:bodyPr>
          <a:lstStyle/>
          <a:p>
            <a:r>
              <a:rPr lang="en-US" dirty="0" err="1"/>
              <a:t>Output:TestExceptionChild</a:t>
            </a:r>
            <a:endParaRPr lang="en-US" dirty="0"/>
          </a:p>
        </p:txBody>
      </p:sp>
    </p:spTree>
    <p:extLst>
      <p:ext uri="{BB962C8B-B14F-4D97-AF65-F5344CB8AC3E}">
        <p14:creationId xmlns:p14="http://schemas.microsoft.com/office/powerpoint/2010/main" val="376759544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1B2CF-2334-41B0-B31F-DCA75D828B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551120-EFAE-4E09-9A36-124771378E64}"/>
              </a:ext>
            </a:extLst>
          </p:cNvPr>
          <p:cNvSpPr>
            <a:spLocks noGrp="1"/>
          </p:cNvSpPr>
          <p:nvPr>
            <p:ph idx="1"/>
          </p:nvPr>
        </p:nvSpPr>
        <p:spPr>
          <a:xfrm>
            <a:off x="1097280" y="1174531"/>
            <a:ext cx="10058400" cy="4694563"/>
          </a:xfrm>
        </p:spPr>
        <p:txBody>
          <a:bodyPr/>
          <a:lstStyle/>
          <a:p>
            <a:r>
              <a:rPr lang="en-US" dirty="0"/>
              <a:t>try - for </a:t>
            </a:r>
            <a:r>
              <a:rPr lang="en-US" dirty="0" err="1"/>
              <a:t>fullychecked</a:t>
            </a:r>
            <a:r>
              <a:rPr lang="en-US" dirty="0"/>
              <a:t> exception try block must contain that </a:t>
            </a:r>
          </a:p>
          <a:p>
            <a:pPr marL="0" indent="0">
              <a:buNone/>
            </a:pPr>
            <a:r>
              <a:rPr lang="en-US" dirty="0"/>
              <a:t>  cause exception</a:t>
            </a:r>
          </a:p>
          <a:p>
            <a:r>
              <a:rPr lang="en-US" dirty="0"/>
              <a:t>catch – to maintain exception </a:t>
            </a:r>
            <a:r>
              <a:rPr lang="en-US" dirty="0" err="1"/>
              <a:t>hadling</a:t>
            </a:r>
            <a:r>
              <a:rPr lang="en-US" dirty="0"/>
              <a:t> code</a:t>
            </a:r>
          </a:p>
          <a:p>
            <a:r>
              <a:rPr lang="en-US" dirty="0"/>
              <a:t>finally – to maintain cleanup code</a:t>
            </a:r>
          </a:p>
          <a:p>
            <a:r>
              <a:rPr lang="en-US" dirty="0"/>
              <a:t>throw  - used to throw user defined exception</a:t>
            </a:r>
          </a:p>
          <a:p>
            <a:r>
              <a:rPr lang="en-US" dirty="0"/>
              <a:t>throws – used to throw checked exception</a:t>
            </a:r>
          </a:p>
          <a:p>
            <a:endParaRPr lang="en-US" dirty="0"/>
          </a:p>
        </p:txBody>
      </p:sp>
    </p:spTree>
    <p:extLst>
      <p:ext uri="{BB962C8B-B14F-4D97-AF65-F5344CB8AC3E}">
        <p14:creationId xmlns:p14="http://schemas.microsoft.com/office/powerpoint/2010/main" val="292111085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AD4901-A142-4C66-9216-9677A035661B}"/>
              </a:ext>
            </a:extLst>
          </p:cNvPr>
          <p:cNvSpPr>
            <a:spLocks noGrp="1"/>
          </p:cNvSpPr>
          <p:nvPr>
            <p:ph type="title"/>
          </p:nvPr>
        </p:nvSpPr>
        <p:spPr/>
        <p:txBody>
          <a:bodyPr>
            <a:normAutofit/>
          </a:bodyPr>
          <a:lstStyle/>
          <a:p>
            <a:r>
              <a:rPr lang="en-US" sz="6000" dirty="0"/>
              <a:t>Collection</a:t>
            </a:r>
          </a:p>
        </p:txBody>
      </p:sp>
      <p:sp>
        <p:nvSpPr>
          <p:cNvPr id="5" name="Content Placeholder 4">
            <a:extLst>
              <a:ext uri="{FF2B5EF4-FFF2-40B4-BE49-F238E27FC236}">
                <a16:creationId xmlns:a16="http://schemas.microsoft.com/office/drawing/2014/main" id="{60B38CC6-A274-4D5E-ADF0-7E050CB5A6E8}"/>
              </a:ext>
            </a:extLst>
          </p:cNvPr>
          <p:cNvSpPr>
            <a:spLocks noGrp="1"/>
          </p:cNvSpPr>
          <p:nvPr>
            <p:ph idx="1"/>
          </p:nvPr>
        </p:nvSpPr>
        <p:spPr>
          <a:xfrm>
            <a:off x="4279900" y="778328"/>
            <a:ext cx="7912100" cy="1356359"/>
          </a:xfrm>
        </p:spPr>
        <p:txBody>
          <a:bodyPr>
            <a:normAutofit/>
          </a:bodyPr>
          <a:lstStyle/>
          <a:p>
            <a:pPr>
              <a:buFont typeface="Wingdings" panose="05000000000000000000" pitchFamily="2" charset="2"/>
              <a:buChar char="v"/>
            </a:pPr>
            <a:r>
              <a:rPr lang="en-US" sz="2800" dirty="0"/>
              <a:t>Java collections refer to a single unit of objects.</a:t>
            </a:r>
          </a:p>
          <a:p>
            <a:pPr>
              <a:buFont typeface="Wingdings" panose="05000000000000000000" pitchFamily="2" charset="2"/>
              <a:buChar char="v"/>
            </a:pPr>
            <a:r>
              <a:rPr lang="en-US" sz="2800" dirty="0"/>
              <a:t>Used to store and manipulate a group of objects.</a:t>
            </a:r>
          </a:p>
        </p:txBody>
      </p:sp>
      <p:sp>
        <p:nvSpPr>
          <p:cNvPr id="6" name="Text Placeholder 5">
            <a:extLst>
              <a:ext uri="{FF2B5EF4-FFF2-40B4-BE49-F238E27FC236}">
                <a16:creationId xmlns:a16="http://schemas.microsoft.com/office/drawing/2014/main" id="{14DBCD33-B0E2-4C4C-9920-19E1A09B0F62}"/>
              </a:ext>
            </a:extLst>
          </p:cNvPr>
          <p:cNvSpPr>
            <a:spLocks noGrp="1"/>
          </p:cNvSpPr>
          <p:nvPr>
            <p:ph type="body" sz="half" idx="2"/>
          </p:nvPr>
        </p:nvSpPr>
        <p:spPr/>
        <p:txBody>
          <a:bodyPr/>
          <a:lstStyle/>
          <a:p>
            <a:endParaRPr lang="en-US"/>
          </a:p>
        </p:txBody>
      </p:sp>
      <p:pic>
        <p:nvPicPr>
          <p:cNvPr id="7" name="Picture 6">
            <a:extLst>
              <a:ext uri="{FF2B5EF4-FFF2-40B4-BE49-F238E27FC236}">
                <a16:creationId xmlns:a16="http://schemas.microsoft.com/office/drawing/2014/main" id="{98F97EC4-9975-4290-A806-E3EDE43B58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957" y="2241730"/>
            <a:ext cx="6264323" cy="4177051"/>
          </a:xfrm>
          <a:prstGeom prst="rect">
            <a:avLst/>
          </a:prstGeom>
        </p:spPr>
      </p:pic>
    </p:spTree>
    <p:extLst>
      <p:ext uri="{BB962C8B-B14F-4D97-AF65-F5344CB8AC3E}">
        <p14:creationId xmlns:p14="http://schemas.microsoft.com/office/powerpoint/2010/main" val="419403711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8C560-F3DB-4615-8150-B9776561DC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E178EB-7D2E-405B-A9B0-256EEC99F20D}"/>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3B3839D6-3C24-4EF8-90C7-DF36BE503A86}"/>
              </a:ext>
            </a:extLst>
          </p:cNvPr>
          <p:cNvSpPr>
            <a:spLocks noGrp="1"/>
          </p:cNvSpPr>
          <p:nvPr>
            <p:ph type="body" sz="half" idx="2"/>
          </p:nvPr>
        </p:nvSpPr>
        <p:spPr/>
        <p:txBody>
          <a:bodyPr/>
          <a:lstStyle/>
          <a:p>
            <a:endParaRPr lang="en-US"/>
          </a:p>
        </p:txBody>
      </p:sp>
      <p:pic>
        <p:nvPicPr>
          <p:cNvPr id="5" name="Picture 2" descr="Related image">
            <a:extLst>
              <a:ext uri="{FF2B5EF4-FFF2-40B4-BE49-F238E27FC236}">
                <a16:creationId xmlns:a16="http://schemas.microsoft.com/office/drawing/2014/main" id="{8AF794D9-64D8-4715-AFEB-2AC68AD8D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32244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DFE68E-21DD-4013-BD3E-28E5E583BFF9}"/>
              </a:ext>
            </a:extLst>
          </p:cNvPr>
          <p:cNvSpPr>
            <a:spLocks noGrp="1"/>
          </p:cNvSpPr>
          <p:nvPr>
            <p:ph type="title"/>
          </p:nvPr>
        </p:nvSpPr>
        <p:spPr/>
        <p:txBody>
          <a:bodyPr/>
          <a:lstStyle/>
          <a:p>
            <a:endParaRPr lang="en-US"/>
          </a:p>
        </p:txBody>
      </p:sp>
      <p:graphicFrame>
        <p:nvGraphicFramePr>
          <p:cNvPr id="9" name="Content Placeholder 8">
            <a:extLst>
              <a:ext uri="{FF2B5EF4-FFF2-40B4-BE49-F238E27FC236}">
                <a16:creationId xmlns:a16="http://schemas.microsoft.com/office/drawing/2014/main" id="{3E8C3E8A-B274-479D-9E9D-8608CCE94D37}"/>
              </a:ext>
            </a:extLst>
          </p:cNvPr>
          <p:cNvGraphicFramePr>
            <a:graphicFrameLocks noGrp="1"/>
          </p:cNvGraphicFramePr>
          <p:nvPr>
            <p:ph idx="1"/>
            <p:extLst>
              <p:ext uri="{D42A27DB-BD31-4B8C-83A1-F6EECF244321}">
                <p14:modId xmlns:p14="http://schemas.microsoft.com/office/powerpoint/2010/main" val="1761201567"/>
              </p:ext>
            </p:extLst>
          </p:nvPr>
        </p:nvGraphicFramePr>
        <p:xfrm>
          <a:off x="509111" y="44452"/>
          <a:ext cx="10646569" cy="67690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D1C70BAC-DE23-4726-BC0F-97533362D692}"/>
              </a:ext>
            </a:extLst>
          </p:cNvPr>
          <p:cNvSpPr txBox="1"/>
          <p:nvPr/>
        </p:nvSpPr>
        <p:spPr>
          <a:xfrm>
            <a:off x="6640931" y="2945150"/>
            <a:ext cx="2953629" cy="369332"/>
          </a:xfrm>
          <a:prstGeom prst="rect">
            <a:avLst/>
          </a:prstGeom>
          <a:noFill/>
        </p:spPr>
        <p:txBody>
          <a:bodyPr wrap="none" rtlCol="0">
            <a:spAutoFit/>
          </a:bodyPr>
          <a:lstStyle/>
          <a:p>
            <a:r>
              <a:rPr lang="en-US" dirty="0">
                <a:solidFill>
                  <a:srgbClr val="14A3B5"/>
                </a:solidFill>
              </a:rPr>
              <a:t>Not Sync, Unorder, Allow Null</a:t>
            </a:r>
          </a:p>
        </p:txBody>
      </p:sp>
      <p:sp>
        <p:nvSpPr>
          <p:cNvPr id="11" name="TextBox 10">
            <a:extLst>
              <a:ext uri="{FF2B5EF4-FFF2-40B4-BE49-F238E27FC236}">
                <a16:creationId xmlns:a16="http://schemas.microsoft.com/office/drawing/2014/main" id="{DC9F9583-DABA-4823-8C74-61C129888425}"/>
              </a:ext>
            </a:extLst>
          </p:cNvPr>
          <p:cNvSpPr txBox="1"/>
          <p:nvPr/>
        </p:nvSpPr>
        <p:spPr>
          <a:xfrm>
            <a:off x="6640931" y="3625720"/>
            <a:ext cx="5041958" cy="369332"/>
          </a:xfrm>
          <a:prstGeom prst="rect">
            <a:avLst/>
          </a:prstGeom>
          <a:noFill/>
        </p:spPr>
        <p:txBody>
          <a:bodyPr wrap="none" rtlCol="0">
            <a:spAutoFit/>
          </a:bodyPr>
          <a:lstStyle/>
          <a:p>
            <a:r>
              <a:rPr lang="en-US" dirty="0">
                <a:solidFill>
                  <a:srgbClr val="14A3B5"/>
                </a:solidFill>
              </a:rPr>
              <a:t>Not Sync, Unorder, Allow Null, use </a:t>
            </a:r>
            <a:r>
              <a:rPr lang="en-US" dirty="0" err="1">
                <a:solidFill>
                  <a:srgbClr val="14A3B5"/>
                </a:solidFill>
              </a:rPr>
              <a:t>DoubleLinkedList</a:t>
            </a:r>
            <a:endParaRPr lang="en-US" dirty="0">
              <a:solidFill>
                <a:srgbClr val="14A3B5"/>
              </a:solidFill>
            </a:endParaRPr>
          </a:p>
        </p:txBody>
      </p:sp>
      <p:sp>
        <p:nvSpPr>
          <p:cNvPr id="12" name="TextBox 11">
            <a:extLst>
              <a:ext uri="{FF2B5EF4-FFF2-40B4-BE49-F238E27FC236}">
                <a16:creationId xmlns:a16="http://schemas.microsoft.com/office/drawing/2014/main" id="{2E37B758-B63B-479F-9E50-DC9B72836C09}"/>
              </a:ext>
            </a:extLst>
          </p:cNvPr>
          <p:cNvSpPr txBox="1"/>
          <p:nvPr/>
        </p:nvSpPr>
        <p:spPr>
          <a:xfrm>
            <a:off x="9466128" y="4006038"/>
            <a:ext cx="2685800" cy="369332"/>
          </a:xfrm>
          <a:prstGeom prst="rect">
            <a:avLst/>
          </a:prstGeom>
          <a:noFill/>
        </p:spPr>
        <p:txBody>
          <a:bodyPr wrap="none" rtlCol="0">
            <a:spAutoFit/>
          </a:bodyPr>
          <a:lstStyle/>
          <a:p>
            <a:r>
              <a:rPr lang="en-US" dirty="0">
                <a:solidFill>
                  <a:srgbClr val="14A3B5"/>
                </a:solidFill>
              </a:rPr>
              <a:t>Not Sync, Ascending Order</a:t>
            </a:r>
          </a:p>
        </p:txBody>
      </p:sp>
      <p:sp>
        <p:nvSpPr>
          <p:cNvPr id="13" name="TextBox 12">
            <a:extLst>
              <a:ext uri="{FF2B5EF4-FFF2-40B4-BE49-F238E27FC236}">
                <a16:creationId xmlns:a16="http://schemas.microsoft.com/office/drawing/2014/main" id="{E66BE357-1679-42CC-B82F-1AB5C430E676}"/>
              </a:ext>
            </a:extLst>
          </p:cNvPr>
          <p:cNvSpPr txBox="1"/>
          <p:nvPr/>
        </p:nvSpPr>
        <p:spPr>
          <a:xfrm>
            <a:off x="6640931" y="2220940"/>
            <a:ext cx="1012200" cy="369332"/>
          </a:xfrm>
          <a:prstGeom prst="rect">
            <a:avLst/>
          </a:prstGeom>
          <a:noFill/>
        </p:spPr>
        <p:txBody>
          <a:bodyPr wrap="none" rtlCol="0">
            <a:spAutoFit/>
          </a:bodyPr>
          <a:lstStyle/>
          <a:p>
            <a:r>
              <a:rPr lang="en-US" dirty="0">
                <a:solidFill>
                  <a:srgbClr val="F30381"/>
                </a:solidFill>
              </a:rPr>
              <a:t>Not Sync</a:t>
            </a:r>
          </a:p>
        </p:txBody>
      </p:sp>
      <p:sp>
        <p:nvSpPr>
          <p:cNvPr id="14" name="TextBox 13">
            <a:extLst>
              <a:ext uri="{FF2B5EF4-FFF2-40B4-BE49-F238E27FC236}">
                <a16:creationId xmlns:a16="http://schemas.microsoft.com/office/drawing/2014/main" id="{BBE9293F-FD58-4B61-B2DA-8FD04DD516CE}"/>
              </a:ext>
            </a:extLst>
          </p:cNvPr>
          <p:cNvSpPr txBox="1"/>
          <p:nvPr/>
        </p:nvSpPr>
        <p:spPr>
          <a:xfrm>
            <a:off x="6640931" y="210742"/>
            <a:ext cx="1012200" cy="369332"/>
          </a:xfrm>
          <a:prstGeom prst="rect">
            <a:avLst/>
          </a:prstGeom>
          <a:noFill/>
        </p:spPr>
        <p:txBody>
          <a:bodyPr wrap="none" rtlCol="0">
            <a:spAutoFit/>
          </a:bodyPr>
          <a:lstStyle/>
          <a:p>
            <a:r>
              <a:rPr lang="en-US" dirty="0">
                <a:solidFill>
                  <a:srgbClr val="F30381"/>
                </a:solidFill>
              </a:rPr>
              <a:t>Not Sync</a:t>
            </a:r>
          </a:p>
        </p:txBody>
      </p:sp>
      <p:sp>
        <p:nvSpPr>
          <p:cNvPr id="15" name="TextBox 14">
            <a:extLst>
              <a:ext uri="{FF2B5EF4-FFF2-40B4-BE49-F238E27FC236}">
                <a16:creationId xmlns:a16="http://schemas.microsoft.com/office/drawing/2014/main" id="{A44AA6CA-48C4-469C-B948-5FFF660F2196}"/>
              </a:ext>
            </a:extLst>
          </p:cNvPr>
          <p:cNvSpPr txBox="1"/>
          <p:nvPr/>
        </p:nvSpPr>
        <p:spPr>
          <a:xfrm>
            <a:off x="6482077" y="859539"/>
            <a:ext cx="770147" cy="369332"/>
          </a:xfrm>
          <a:prstGeom prst="rect">
            <a:avLst/>
          </a:prstGeom>
          <a:noFill/>
        </p:spPr>
        <p:txBody>
          <a:bodyPr wrap="none" rtlCol="0">
            <a:spAutoFit/>
          </a:bodyPr>
          <a:lstStyle/>
          <a:p>
            <a:r>
              <a:rPr lang="en-US" dirty="0">
                <a:solidFill>
                  <a:srgbClr val="F30381"/>
                </a:solidFill>
              </a:rPr>
              <a:t>   Sync</a:t>
            </a:r>
          </a:p>
        </p:txBody>
      </p:sp>
      <p:sp>
        <p:nvSpPr>
          <p:cNvPr id="16" name="TextBox 15">
            <a:extLst>
              <a:ext uri="{FF2B5EF4-FFF2-40B4-BE49-F238E27FC236}">
                <a16:creationId xmlns:a16="http://schemas.microsoft.com/office/drawing/2014/main" id="{1927397E-040D-4BDE-9CE2-FECAC03DA326}"/>
              </a:ext>
            </a:extLst>
          </p:cNvPr>
          <p:cNvSpPr txBox="1"/>
          <p:nvPr/>
        </p:nvSpPr>
        <p:spPr>
          <a:xfrm>
            <a:off x="6640931" y="1555895"/>
            <a:ext cx="1012200" cy="369332"/>
          </a:xfrm>
          <a:prstGeom prst="rect">
            <a:avLst/>
          </a:prstGeom>
          <a:noFill/>
        </p:spPr>
        <p:txBody>
          <a:bodyPr wrap="none" rtlCol="0">
            <a:spAutoFit/>
          </a:bodyPr>
          <a:lstStyle/>
          <a:p>
            <a:r>
              <a:rPr lang="en-US" dirty="0">
                <a:solidFill>
                  <a:srgbClr val="F30381"/>
                </a:solidFill>
              </a:rPr>
              <a:t>Not Sync</a:t>
            </a:r>
          </a:p>
        </p:txBody>
      </p:sp>
      <p:grpSp>
        <p:nvGrpSpPr>
          <p:cNvPr id="5" name="Group 4">
            <a:extLst>
              <a:ext uri="{FF2B5EF4-FFF2-40B4-BE49-F238E27FC236}">
                <a16:creationId xmlns:a16="http://schemas.microsoft.com/office/drawing/2014/main" id="{717725CF-B0FB-4167-AB90-A93074FF9C33}"/>
              </a:ext>
            </a:extLst>
          </p:cNvPr>
          <p:cNvGrpSpPr/>
          <p:nvPr/>
        </p:nvGrpSpPr>
        <p:grpSpPr>
          <a:xfrm>
            <a:off x="379739" y="1282724"/>
            <a:ext cx="1313162" cy="1472414"/>
            <a:chOff x="202642" y="4275243"/>
            <a:chExt cx="1313162" cy="1472414"/>
          </a:xfrm>
        </p:grpSpPr>
        <p:sp>
          <p:nvSpPr>
            <p:cNvPr id="2" name="Rectangle: Rounded Corners 1">
              <a:extLst>
                <a:ext uri="{FF2B5EF4-FFF2-40B4-BE49-F238E27FC236}">
                  <a16:creationId xmlns:a16="http://schemas.microsoft.com/office/drawing/2014/main" id="{28B681AB-0A48-429C-996C-17DC586CBF7F}"/>
                </a:ext>
              </a:extLst>
            </p:cNvPr>
            <p:cNvSpPr/>
            <p:nvPr/>
          </p:nvSpPr>
          <p:spPr>
            <a:xfrm>
              <a:off x="203200" y="4513941"/>
              <a:ext cx="305911" cy="130629"/>
            </a:xfrm>
            <a:prstGeom prst="round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466D9A79-6AB1-4531-92C9-359B11E61DF4}"/>
                </a:ext>
              </a:extLst>
            </p:cNvPr>
            <p:cNvSpPr/>
            <p:nvPr/>
          </p:nvSpPr>
          <p:spPr>
            <a:xfrm>
              <a:off x="202644" y="5021945"/>
              <a:ext cx="305911" cy="130629"/>
            </a:xfrm>
            <a:prstGeom prst="roundRect">
              <a:avLst/>
            </a:prstGeom>
            <a:solidFill>
              <a:srgbClr val="F3038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1C354CD6-68D4-473B-82E9-D36470D311B8}"/>
                </a:ext>
              </a:extLst>
            </p:cNvPr>
            <p:cNvSpPr/>
            <p:nvPr/>
          </p:nvSpPr>
          <p:spPr>
            <a:xfrm>
              <a:off x="202643" y="5261430"/>
              <a:ext cx="305911" cy="130629"/>
            </a:xfrm>
            <a:prstGeom prst="roundRect">
              <a:avLst/>
            </a:prstGeom>
            <a:solidFill>
              <a:srgbClr val="14A3B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E9B4DDE9-441F-419C-B3C3-356C2CEDD6B1}"/>
                </a:ext>
              </a:extLst>
            </p:cNvPr>
            <p:cNvSpPr/>
            <p:nvPr/>
          </p:nvSpPr>
          <p:spPr>
            <a:xfrm>
              <a:off x="202642" y="5500915"/>
              <a:ext cx="305911" cy="130629"/>
            </a:xfrm>
            <a:prstGeom prst="round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C3E6166-2BA9-4595-AE22-F0CA66FAA3AB}"/>
                </a:ext>
              </a:extLst>
            </p:cNvPr>
            <p:cNvSpPr txBox="1"/>
            <p:nvPr/>
          </p:nvSpPr>
          <p:spPr>
            <a:xfrm>
              <a:off x="498666" y="4275243"/>
              <a:ext cx="1017138" cy="369332"/>
            </a:xfrm>
            <a:prstGeom prst="rect">
              <a:avLst/>
            </a:prstGeom>
            <a:noFill/>
          </p:spPr>
          <p:txBody>
            <a:bodyPr wrap="none" rtlCol="0">
              <a:spAutoFit/>
            </a:bodyPr>
            <a:lstStyle/>
            <a:p>
              <a:r>
                <a:rPr lang="en-US" dirty="0"/>
                <a:t>interface</a:t>
              </a:r>
            </a:p>
          </p:txBody>
        </p:sp>
        <p:sp>
          <p:nvSpPr>
            <p:cNvPr id="4" name="Right Brace 3">
              <a:extLst>
                <a:ext uri="{FF2B5EF4-FFF2-40B4-BE49-F238E27FC236}">
                  <a16:creationId xmlns:a16="http://schemas.microsoft.com/office/drawing/2014/main" id="{37384DF3-D181-4873-8A70-707F3FEB9CA2}"/>
                </a:ext>
              </a:extLst>
            </p:cNvPr>
            <p:cNvSpPr/>
            <p:nvPr/>
          </p:nvSpPr>
          <p:spPr>
            <a:xfrm>
              <a:off x="508553" y="4905829"/>
              <a:ext cx="305911" cy="8418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E5C02E59-1F32-4B5A-99A8-09913F904470}"/>
                </a:ext>
              </a:extLst>
            </p:cNvPr>
            <p:cNvSpPr txBox="1"/>
            <p:nvPr/>
          </p:nvSpPr>
          <p:spPr>
            <a:xfrm>
              <a:off x="804019" y="5131583"/>
              <a:ext cx="625492" cy="369332"/>
            </a:xfrm>
            <a:prstGeom prst="rect">
              <a:avLst/>
            </a:prstGeom>
            <a:noFill/>
          </p:spPr>
          <p:txBody>
            <a:bodyPr wrap="none" rtlCol="0">
              <a:spAutoFit/>
            </a:bodyPr>
            <a:lstStyle/>
            <a:p>
              <a:r>
                <a:rPr lang="en-US" dirty="0"/>
                <a:t>class</a:t>
              </a:r>
            </a:p>
          </p:txBody>
        </p:sp>
        <p:sp>
          <p:nvSpPr>
            <p:cNvPr id="22" name="Rectangle: Rounded Corners 21">
              <a:extLst>
                <a:ext uri="{FF2B5EF4-FFF2-40B4-BE49-F238E27FC236}">
                  <a16:creationId xmlns:a16="http://schemas.microsoft.com/office/drawing/2014/main" id="{1990485A-B6D6-463B-8AEC-8E13C749DDB5}"/>
                </a:ext>
              </a:extLst>
            </p:cNvPr>
            <p:cNvSpPr/>
            <p:nvPr/>
          </p:nvSpPr>
          <p:spPr>
            <a:xfrm>
              <a:off x="202642" y="4300248"/>
              <a:ext cx="305911" cy="130629"/>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74114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DFE68E-21DD-4013-BD3E-28E5E583BFF9}"/>
              </a:ext>
            </a:extLst>
          </p:cNvPr>
          <p:cNvSpPr>
            <a:spLocks noGrp="1"/>
          </p:cNvSpPr>
          <p:nvPr>
            <p:ph type="title"/>
          </p:nvPr>
        </p:nvSpPr>
        <p:spPr/>
        <p:txBody>
          <a:bodyPr/>
          <a:lstStyle/>
          <a:p>
            <a:endParaRPr lang="en-US"/>
          </a:p>
        </p:txBody>
      </p:sp>
      <p:graphicFrame>
        <p:nvGraphicFramePr>
          <p:cNvPr id="9" name="Content Placeholder 8">
            <a:extLst>
              <a:ext uri="{FF2B5EF4-FFF2-40B4-BE49-F238E27FC236}">
                <a16:creationId xmlns:a16="http://schemas.microsoft.com/office/drawing/2014/main" id="{3E8C3E8A-B274-479D-9E9D-8608CCE94D37}"/>
              </a:ext>
            </a:extLst>
          </p:cNvPr>
          <p:cNvGraphicFramePr>
            <a:graphicFrameLocks noGrp="1"/>
          </p:cNvGraphicFramePr>
          <p:nvPr>
            <p:ph idx="1"/>
            <p:extLst>
              <p:ext uri="{D42A27DB-BD31-4B8C-83A1-F6EECF244321}">
                <p14:modId xmlns:p14="http://schemas.microsoft.com/office/powerpoint/2010/main" val="3482052256"/>
              </p:ext>
            </p:extLst>
          </p:nvPr>
        </p:nvGraphicFramePr>
        <p:xfrm>
          <a:off x="509111" y="44452"/>
          <a:ext cx="10646569" cy="67690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717725CF-B0FB-4167-AB90-A93074FF9C33}"/>
              </a:ext>
            </a:extLst>
          </p:cNvPr>
          <p:cNvGrpSpPr/>
          <p:nvPr/>
        </p:nvGrpSpPr>
        <p:grpSpPr>
          <a:xfrm>
            <a:off x="379739" y="1282724"/>
            <a:ext cx="1313162" cy="1472414"/>
            <a:chOff x="202642" y="4275243"/>
            <a:chExt cx="1313162" cy="1472414"/>
          </a:xfrm>
        </p:grpSpPr>
        <p:sp>
          <p:nvSpPr>
            <p:cNvPr id="2" name="Rectangle: Rounded Corners 1">
              <a:extLst>
                <a:ext uri="{FF2B5EF4-FFF2-40B4-BE49-F238E27FC236}">
                  <a16:creationId xmlns:a16="http://schemas.microsoft.com/office/drawing/2014/main" id="{28B681AB-0A48-429C-996C-17DC586CBF7F}"/>
                </a:ext>
              </a:extLst>
            </p:cNvPr>
            <p:cNvSpPr/>
            <p:nvPr/>
          </p:nvSpPr>
          <p:spPr>
            <a:xfrm>
              <a:off x="203200" y="4513941"/>
              <a:ext cx="305911" cy="130629"/>
            </a:xfrm>
            <a:prstGeom prst="round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466D9A79-6AB1-4531-92C9-359B11E61DF4}"/>
                </a:ext>
              </a:extLst>
            </p:cNvPr>
            <p:cNvSpPr/>
            <p:nvPr/>
          </p:nvSpPr>
          <p:spPr>
            <a:xfrm>
              <a:off x="202644" y="5021945"/>
              <a:ext cx="305911" cy="130629"/>
            </a:xfrm>
            <a:prstGeom prst="roundRect">
              <a:avLst/>
            </a:prstGeom>
            <a:solidFill>
              <a:srgbClr val="F3038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1C354CD6-68D4-473B-82E9-D36470D311B8}"/>
                </a:ext>
              </a:extLst>
            </p:cNvPr>
            <p:cNvSpPr/>
            <p:nvPr/>
          </p:nvSpPr>
          <p:spPr>
            <a:xfrm>
              <a:off x="202643" y="5261430"/>
              <a:ext cx="305911" cy="130629"/>
            </a:xfrm>
            <a:prstGeom prst="roundRect">
              <a:avLst/>
            </a:prstGeom>
            <a:solidFill>
              <a:srgbClr val="14A3B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E9B4DDE9-441F-419C-B3C3-356C2CEDD6B1}"/>
                </a:ext>
              </a:extLst>
            </p:cNvPr>
            <p:cNvSpPr/>
            <p:nvPr/>
          </p:nvSpPr>
          <p:spPr>
            <a:xfrm>
              <a:off x="202642" y="5500915"/>
              <a:ext cx="305911" cy="130629"/>
            </a:xfrm>
            <a:prstGeom prst="round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C3E6166-2BA9-4595-AE22-F0CA66FAA3AB}"/>
                </a:ext>
              </a:extLst>
            </p:cNvPr>
            <p:cNvSpPr txBox="1"/>
            <p:nvPr/>
          </p:nvSpPr>
          <p:spPr>
            <a:xfrm>
              <a:off x="498666" y="4275243"/>
              <a:ext cx="1017138" cy="369332"/>
            </a:xfrm>
            <a:prstGeom prst="rect">
              <a:avLst/>
            </a:prstGeom>
            <a:noFill/>
          </p:spPr>
          <p:txBody>
            <a:bodyPr wrap="none" rtlCol="0">
              <a:spAutoFit/>
            </a:bodyPr>
            <a:lstStyle/>
            <a:p>
              <a:r>
                <a:rPr lang="en-US" dirty="0"/>
                <a:t>interface</a:t>
              </a:r>
            </a:p>
          </p:txBody>
        </p:sp>
        <p:sp>
          <p:nvSpPr>
            <p:cNvPr id="4" name="Right Brace 3">
              <a:extLst>
                <a:ext uri="{FF2B5EF4-FFF2-40B4-BE49-F238E27FC236}">
                  <a16:creationId xmlns:a16="http://schemas.microsoft.com/office/drawing/2014/main" id="{37384DF3-D181-4873-8A70-707F3FEB9CA2}"/>
                </a:ext>
              </a:extLst>
            </p:cNvPr>
            <p:cNvSpPr/>
            <p:nvPr/>
          </p:nvSpPr>
          <p:spPr>
            <a:xfrm>
              <a:off x="508553" y="4905829"/>
              <a:ext cx="305911" cy="8418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E5C02E59-1F32-4B5A-99A8-09913F904470}"/>
                </a:ext>
              </a:extLst>
            </p:cNvPr>
            <p:cNvSpPr txBox="1"/>
            <p:nvPr/>
          </p:nvSpPr>
          <p:spPr>
            <a:xfrm>
              <a:off x="804019" y="5131583"/>
              <a:ext cx="625492" cy="369332"/>
            </a:xfrm>
            <a:prstGeom prst="rect">
              <a:avLst/>
            </a:prstGeom>
            <a:noFill/>
          </p:spPr>
          <p:txBody>
            <a:bodyPr wrap="none" rtlCol="0">
              <a:spAutoFit/>
            </a:bodyPr>
            <a:lstStyle/>
            <a:p>
              <a:r>
                <a:rPr lang="en-US" dirty="0"/>
                <a:t>class</a:t>
              </a:r>
            </a:p>
          </p:txBody>
        </p:sp>
        <p:sp>
          <p:nvSpPr>
            <p:cNvPr id="22" name="Rectangle: Rounded Corners 21">
              <a:extLst>
                <a:ext uri="{FF2B5EF4-FFF2-40B4-BE49-F238E27FC236}">
                  <a16:creationId xmlns:a16="http://schemas.microsoft.com/office/drawing/2014/main" id="{1990485A-B6D6-463B-8AEC-8E13C749DDB5}"/>
                </a:ext>
              </a:extLst>
            </p:cNvPr>
            <p:cNvSpPr/>
            <p:nvPr/>
          </p:nvSpPr>
          <p:spPr>
            <a:xfrm>
              <a:off x="202642" y="4300248"/>
              <a:ext cx="305911" cy="130629"/>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3655B3D5-AC4E-4B5B-B04D-05488525E4EA}"/>
              </a:ext>
            </a:extLst>
          </p:cNvPr>
          <p:cNvSpPr txBox="1"/>
          <p:nvPr/>
        </p:nvSpPr>
        <p:spPr>
          <a:xfrm>
            <a:off x="9035788" y="636650"/>
            <a:ext cx="1725409" cy="646331"/>
          </a:xfrm>
          <a:prstGeom prst="rect">
            <a:avLst/>
          </a:prstGeom>
          <a:noFill/>
        </p:spPr>
        <p:txBody>
          <a:bodyPr wrap="none" rtlCol="0">
            <a:spAutoFit/>
          </a:bodyPr>
          <a:lstStyle/>
          <a:p>
            <a:r>
              <a:rPr lang="en-US" dirty="0">
                <a:solidFill>
                  <a:srgbClr val="F30381"/>
                </a:solidFill>
              </a:rPr>
              <a:t>Null not allowed</a:t>
            </a:r>
          </a:p>
          <a:p>
            <a:r>
              <a:rPr lang="en-US" dirty="0">
                <a:solidFill>
                  <a:srgbClr val="F30381"/>
                </a:solidFill>
              </a:rPr>
              <a:t>Sync</a:t>
            </a:r>
          </a:p>
        </p:txBody>
      </p:sp>
      <p:sp>
        <p:nvSpPr>
          <p:cNvPr id="14" name="TextBox 13">
            <a:extLst>
              <a:ext uri="{FF2B5EF4-FFF2-40B4-BE49-F238E27FC236}">
                <a16:creationId xmlns:a16="http://schemas.microsoft.com/office/drawing/2014/main" id="{EC446B78-B04D-4720-B070-8BA9437E723D}"/>
              </a:ext>
            </a:extLst>
          </p:cNvPr>
          <p:cNvSpPr txBox="1"/>
          <p:nvPr/>
        </p:nvSpPr>
        <p:spPr>
          <a:xfrm>
            <a:off x="9035788" y="2076374"/>
            <a:ext cx="1404808" cy="646331"/>
          </a:xfrm>
          <a:prstGeom prst="rect">
            <a:avLst/>
          </a:prstGeom>
          <a:noFill/>
        </p:spPr>
        <p:txBody>
          <a:bodyPr wrap="none" rtlCol="0">
            <a:spAutoFit/>
          </a:bodyPr>
          <a:lstStyle/>
          <a:p>
            <a:r>
              <a:rPr lang="en-US" dirty="0">
                <a:solidFill>
                  <a:srgbClr val="F30381"/>
                </a:solidFill>
              </a:rPr>
              <a:t>Null allowed</a:t>
            </a:r>
          </a:p>
          <a:p>
            <a:r>
              <a:rPr lang="en-US" dirty="0">
                <a:solidFill>
                  <a:srgbClr val="F30381"/>
                </a:solidFill>
              </a:rPr>
              <a:t>Sync</a:t>
            </a:r>
          </a:p>
        </p:txBody>
      </p:sp>
      <p:sp>
        <p:nvSpPr>
          <p:cNvPr id="15" name="TextBox 14">
            <a:extLst>
              <a:ext uri="{FF2B5EF4-FFF2-40B4-BE49-F238E27FC236}">
                <a16:creationId xmlns:a16="http://schemas.microsoft.com/office/drawing/2014/main" id="{66DD610A-456F-4B69-A5B5-29C8F0AB6E49}"/>
              </a:ext>
            </a:extLst>
          </p:cNvPr>
          <p:cNvSpPr txBox="1"/>
          <p:nvPr/>
        </p:nvSpPr>
        <p:spPr>
          <a:xfrm>
            <a:off x="9035788" y="3472556"/>
            <a:ext cx="1404808" cy="646331"/>
          </a:xfrm>
          <a:prstGeom prst="rect">
            <a:avLst/>
          </a:prstGeom>
          <a:noFill/>
        </p:spPr>
        <p:txBody>
          <a:bodyPr wrap="none" rtlCol="0">
            <a:spAutoFit/>
          </a:bodyPr>
          <a:lstStyle/>
          <a:p>
            <a:r>
              <a:rPr lang="en-US" dirty="0">
                <a:solidFill>
                  <a:srgbClr val="F30381"/>
                </a:solidFill>
              </a:rPr>
              <a:t>Null allowed</a:t>
            </a:r>
          </a:p>
          <a:p>
            <a:r>
              <a:rPr lang="en-US" dirty="0">
                <a:solidFill>
                  <a:srgbClr val="F30381"/>
                </a:solidFill>
              </a:rPr>
              <a:t>Not Sync</a:t>
            </a:r>
          </a:p>
        </p:txBody>
      </p:sp>
      <p:sp>
        <p:nvSpPr>
          <p:cNvPr id="16" name="TextBox 15">
            <a:extLst>
              <a:ext uri="{FF2B5EF4-FFF2-40B4-BE49-F238E27FC236}">
                <a16:creationId xmlns:a16="http://schemas.microsoft.com/office/drawing/2014/main" id="{A646D19A-29C2-4631-83B5-DA4A6A59DE7D}"/>
              </a:ext>
            </a:extLst>
          </p:cNvPr>
          <p:cNvSpPr txBox="1"/>
          <p:nvPr/>
        </p:nvSpPr>
        <p:spPr>
          <a:xfrm>
            <a:off x="9232092" y="5852018"/>
            <a:ext cx="2661754" cy="369332"/>
          </a:xfrm>
          <a:prstGeom prst="rect">
            <a:avLst/>
          </a:prstGeom>
          <a:noFill/>
        </p:spPr>
        <p:txBody>
          <a:bodyPr wrap="none" rtlCol="0">
            <a:spAutoFit/>
          </a:bodyPr>
          <a:lstStyle/>
          <a:p>
            <a:r>
              <a:rPr lang="en-US" dirty="0">
                <a:solidFill>
                  <a:srgbClr val="F30381"/>
                </a:solidFill>
              </a:rPr>
              <a:t>Sorted Order, Null allowed</a:t>
            </a:r>
          </a:p>
        </p:txBody>
      </p:sp>
      <p:sp>
        <p:nvSpPr>
          <p:cNvPr id="20" name="TextBox 19">
            <a:extLst>
              <a:ext uri="{FF2B5EF4-FFF2-40B4-BE49-F238E27FC236}">
                <a16:creationId xmlns:a16="http://schemas.microsoft.com/office/drawing/2014/main" id="{3AE13FAE-3979-4B7A-8805-83E68FED57FC}"/>
              </a:ext>
            </a:extLst>
          </p:cNvPr>
          <p:cNvSpPr txBox="1"/>
          <p:nvPr/>
        </p:nvSpPr>
        <p:spPr>
          <a:xfrm>
            <a:off x="3514821" y="3973747"/>
            <a:ext cx="1550746" cy="369332"/>
          </a:xfrm>
          <a:prstGeom prst="rect">
            <a:avLst/>
          </a:prstGeom>
          <a:noFill/>
        </p:spPr>
        <p:txBody>
          <a:bodyPr wrap="none" rtlCol="0">
            <a:spAutoFit/>
          </a:bodyPr>
          <a:lstStyle/>
          <a:p>
            <a:r>
              <a:rPr lang="en-US" dirty="0">
                <a:solidFill>
                  <a:srgbClr val="F37E00"/>
                </a:solidFill>
              </a:rPr>
              <a:t>Key, Value pair</a:t>
            </a:r>
          </a:p>
        </p:txBody>
      </p:sp>
    </p:spTree>
    <p:extLst>
      <p:ext uri="{BB962C8B-B14F-4D97-AF65-F5344CB8AC3E}">
        <p14:creationId xmlns:p14="http://schemas.microsoft.com/office/powerpoint/2010/main" val="372597873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CD1CE-B533-4D42-99A1-9F6B7EDD31BE}"/>
              </a:ext>
            </a:extLst>
          </p:cNvPr>
          <p:cNvSpPr>
            <a:spLocks noGrp="1"/>
          </p:cNvSpPr>
          <p:nvPr>
            <p:ph type="title"/>
          </p:nvPr>
        </p:nvSpPr>
        <p:spPr/>
        <p:txBody>
          <a:bodyPr/>
          <a:lstStyle/>
          <a:p>
            <a:r>
              <a:rPr lang="en-US" dirty="0"/>
              <a:t>Additional Interface and </a:t>
            </a:r>
            <a:r>
              <a:rPr lang="en-US" dirty="0" err="1"/>
              <a:t>classs</a:t>
            </a:r>
            <a:endParaRPr lang="en-US" dirty="0"/>
          </a:p>
        </p:txBody>
      </p:sp>
      <p:graphicFrame>
        <p:nvGraphicFramePr>
          <p:cNvPr id="4" name="Content Placeholder 3">
            <a:extLst>
              <a:ext uri="{FF2B5EF4-FFF2-40B4-BE49-F238E27FC236}">
                <a16:creationId xmlns:a16="http://schemas.microsoft.com/office/drawing/2014/main" id="{06697F45-25F5-4A72-8780-C6E91956364A}"/>
              </a:ext>
            </a:extLst>
          </p:cNvPr>
          <p:cNvGraphicFramePr>
            <a:graphicFrameLocks noGrp="1"/>
          </p:cNvGraphicFramePr>
          <p:nvPr>
            <p:ph idx="1"/>
            <p:extLst>
              <p:ext uri="{D42A27DB-BD31-4B8C-83A1-F6EECF244321}">
                <p14:modId xmlns:p14="http://schemas.microsoft.com/office/powerpoint/2010/main" val="295179091"/>
              </p:ext>
            </p:extLst>
          </p:nvPr>
        </p:nvGraphicFramePr>
        <p:xfrm>
          <a:off x="1096963" y="1239838"/>
          <a:ext cx="10058400" cy="5060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784336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400B-3EE4-4033-8FA5-12E543249F0B}"/>
              </a:ext>
            </a:extLst>
          </p:cNvPr>
          <p:cNvSpPr>
            <a:spLocks noGrp="1"/>
          </p:cNvSpPr>
          <p:nvPr>
            <p:ph type="title"/>
          </p:nvPr>
        </p:nvSpPr>
        <p:spPr/>
        <p:txBody>
          <a:bodyPr/>
          <a:lstStyle/>
          <a:p>
            <a:r>
              <a:rPr lang="en-US" dirty="0"/>
              <a:t>List Interface</a:t>
            </a:r>
          </a:p>
        </p:txBody>
      </p:sp>
      <p:sp>
        <p:nvSpPr>
          <p:cNvPr id="3" name="Content Placeholder 2">
            <a:extLst>
              <a:ext uri="{FF2B5EF4-FFF2-40B4-BE49-F238E27FC236}">
                <a16:creationId xmlns:a16="http://schemas.microsoft.com/office/drawing/2014/main" id="{20936C00-B24A-4E5B-A0DA-D6AA5EA51B26}"/>
              </a:ext>
            </a:extLst>
          </p:cNvPr>
          <p:cNvSpPr>
            <a:spLocks noGrp="1"/>
          </p:cNvSpPr>
          <p:nvPr>
            <p:ph idx="1"/>
          </p:nvPr>
        </p:nvSpPr>
        <p:spPr>
          <a:xfrm>
            <a:off x="1097280" y="1240529"/>
            <a:ext cx="10688124" cy="5060697"/>
          </a:xfrm>
        </p:spPr>
        <p:txBody>
          <a:bodyPr>
            <a:normAutofit/>
          </a:bodyPr>
          <a:lstStyle/>
          <a:p>
            <a:r>
              <a:rPr lang="en-US" sz="2800" dirty="0"/>
              <a:t>It is an ordered collection of objects, preserves the insertion order </a:t>
            </a:r>
          </a:p>
          <a:p>
            <a:r>
              <a:rPr lang="en-US" sz="2800" dirty="0"/>
              <a:t>Duplicate values can be stored. </a:t>
            </a:r>
          </a:p>
          <a:p>
            <a:r>
              <a:rPr lang="en-US" sz="2800" dirty="0"/>
              <a:t>Multiple null elements can be inserted. </a:t>
            </a:r>
          </a:p>
          <a:p>
            <a:r>
              <a:rPr lang="en-US" sz="2800" dirty="0"/>
              <a:t>Allows to insert, delete, modify access of elements using index. </a:t>
            </a:r>
          </a:p>
          <a:p>
            <a:endParaRPr lang="en-US" sz="2800" dirty="0"/>
          </a:p>
          <a:p>
            <a:pPr marL="0" indent="0">
              <a:buNone/>
            </a:pPr>
            <a:endParaRPr lang="en-US" sz="2800" dirty="0"/>
          </a:p>
        </p:txBody>
      </p:sp>
      <p:pic>
        <p:nvPicPr>
          <p:cNvPr id="4" name="Picture 4" descr="Image result for sandwich">
            <a:extLst>
              <a:ext uri="{FF2B5EF4-FFF2-40B4-BE49-F238E27FC236}">
                <a16:creationId xmlns:a16="http://schemas.microsoft.com/office/drawing/2014/main" id="{0A4DE262-2CA2-4CBD-B69F-9B2E65F6377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147" t="16234" r="2409" b="12399"/>
          <a:stretch/>
        </p:blipFill>
        <p:spPr bwMode="auto">
          <a:xfrm>
            <a:off x="8122898" y="3770878"/>
            <a:ext cx="3662506" cy="22629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lated image">
            <a:extLst>
              <a:ext uri="{FF2B5EF4-FFF2-40B4-BE49-F238E27FC236}">
                <a16:creationId xmlns:a16="http://schemas.microsoft.com/office/drawing/2014/main" id="{B5134B3A-14EE-4B7F-B16C-C8FBE0463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429" y="3817245"/>
            <a:ext cx="3434562" cy="22166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B6FF7339-07EB-4B54-85C6-9A3C5AA1EC8D}"/>
              </a:ext>
            </a:extLst>
          </p:cNvPr>
          <p:cNvGraphicFramePr>
            <a:graphicFrameLocks noGrp="1"/>
          </p:cNvGraphicFramePr>
          <p:nvPr>
            <p:extLst>
              <p:ext uri="{D42A27DB-BD31-4B8C-83A1-F6EECF244321}">
                <p14:modId xmlns:p14="http://schemas.microsoft.com/office/powerpoint/2010/main" val="495593883"/>
              </p:ext>
            </p:extLst>
          </p:nvPr>
        </p:nvGraphicFramePr>
        <p:xfrm>
          <a:off x="505647" y="3845389"/>
          <a:ext cx="3649117" cy="2188470"/>
        </p:xfrm>
        <a:graphic>
          <a:graphicData uri="http://schemas.openxmlformats.org/drawingml/2006/table">
            <a:tbl>
              <a:tblPr firstRow="1" bandRow="1">
                <a:tableStyleId>{5C22544A-7EE6-4342-B048-85BDC9FD1C3A}</a:tableStyleId>
              </a:tblPr>
              <a:tblGrid>
                <a:gridCol w="3649117">
                  <a:extLst>
                    <a:ext uri="{9D8B030D-6E8A-4147-A177-3AD203B41FA5}">
                      <a16:colId xmlns:a16="http://schemas.microsoft.com/office/drawing/2014/main" val="855162436"/>
                    </a:ext>
                  </a:extLst>
                </a:gridCol>
              </a:tblGrid>
              <a:tr h="729490">
                <a:tc>
                  <a:txBody>
                    <a:bodyPr/>
                    <a:lstStyle/>
                    <a:p>
                      <a:endParaRPr lang="en-US" dirty="0"/>
                    </a:p>
                  </a:txBody>
                  <a:tcPr>
                    <a:solidFill>
                      <a:srgbClr val="E0560A"/>
                    </a:solidFill>
                  </a:tcPr>
                </a:tc>
                <a:extLst>
                  <a:ext uri="{0D108BD9-81ED-4DB2-BD59-A6C34878D82A}">
                    <a16:rowId xmlns:a16="http://schemas.microsoft.com/office/drawing/2014/main" val="2448933308"/>
                  </a:ext>
                </a:extLst>
              </a:tr>
              <a:tr h="729490">
                <a:tc>
                  <a:txBody>
                    <a:bodyPr/>
                    <a:lstStyle/>
                    <a:p>
                      <a:endParaRPr lang="en-US" dirty="0"/>
                    </a:p>
                  </a:txBody>
                  <a:tcPr>
                    <a:solidFill>
                      <a:srgbClr val="FFFFFF"/>
                    </a:solidFill>
                  </a:tcPr>
                </a:tc>
                <a:extLst>
                  <a:ext uri="{0D108BD9-81ED-4DB2-BD59-A6C34878D82A}">
                    <a16:rowId xmlns:a16="http://schemas.microsoft.com/office/drawing/2014/main" val="1860221743"/>
                  </a:ext>
                </a:extLst>
              </a:tr>
              <a:tr h="729490">
                <a:tc>
                  <a:txBody>
                    <a:bodyPr/>
                    <a:lstStyle/>
                    <a:p>
                      <a:endParaRPr lang="en-US" sz="3600" dirty="0">
                        <a:latin typeface="Native American Indians" panose="02000500000000000000" pitchFamily="2" charset="0"/>
                      </a:endParaRPr>
                    </a:p>
                  </a:txBody>
                  <a:tcPr>
                    <a:solidFill>
                      <a:srgbClr val="128807"/>
                    </a:solidFill>
                  </a:tcPr>
                </a:tc>
                <a:extLst>
                  <a:ext uri="{0D108BD9-81ED-4DB2-BD59-A6C34878D82A}">
                    <a16:rowId xmlns:a16="http://schemas.microsoft.com/office/drawing/2014/main" val="1206735551"/>
                  </a:ext>
                </a:extLst>
              </a:tr>
            </a:tbl>
          </a:graphicData>
        </a:graphic>
      </p:graphicFrame>
      <p:grpSp>
        <p:nvGrpSpPr>
          <p:cNvPr id="9" name="Group 8">
            <a:extLst>
              <a:ext uri="{FF2B5EF4-FFF2-40B4-BE49-F238E27FC236}">
                <a16:creationId xmlns:a16="http://schemas.microsoft.com/office/drawing/2014/main" id="{6C973FA7-8DF9-40F2-BB95-9A3AA98812DF}"/>
              </a:ext>
            </a:extLst>
          </p:cNvPr>
          <p:cNvGrpSpPr/>
          <p:nvPr/>
        </p:nvGrpSpPr>
        <p:grpSpPr>
          <a:xfrm>
            <a:off x="1963418" y="4577933"/>
            <a:ext cx="733574" cy="723381"/>
            <a:chOff x="9637081" y="5075233"/>
            <a:chExt cx="834153" cy="822562"/>
          </a:xfrm>
        </p:grpSpPr>
        <p:sp>
          <p:nvSpPr>
            <p:cNvPr id="10" name="Star: 24 Points 9">
              <a:extLst>
                <a:ext uri="{FF2B5EF4-FFF2-40B4-BE49-F238E27FC236}">
                  <a16:creationId xmlns:a16="http://schemas.microsoft.com/office/drawing/2014/main" id="{062CA273-03BD-4790-B71E-F621FC2BB051}"/>
                </a:ext>
              </a:extLst>
            </p:cNvPr>
            <p:cNvSpPr/>
            <p:nvPr/>
          </p:nvSpPr>
          <p:spPr>
            <a:xfrm>
              <a:off x="9700766" y="5138032"/>
              <a:ext cx="706785" cy="696964"/>
            </a:xfrm>
            <a:prstGeom prst="star24">
              <a:avLst>
                <a:gd name="adj" fmla="val 0"/>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24 Points 10">
              <a:extLst>
                <a:ext uri="{FF2B5EF4-FFF2-40B4-BE49-F238E27FC236}">
                  <a16:creationId xmlns:a16="http://schemas.microsoft.com/office/drawing/2014/main" id="{2AFA2DCC-87A8-44F7-846B-DD968963BAB1}"/>
                </a:ext>
              </a:extLst>
            </p:cNvPr>
            <p:cNvSpPr/>
            <p:nvPr/>
          </p:nvSpPr>
          <p:spPr>
            <a:xfrm>
              <a:off x="9637081" y="5075233"/>
              <a:ext cx="834153" cy="822562"/>
            </a:xfrm>
            <a:prstGeom prst="star24">
              <a:avLst>
                <a:gd name="adj" fmla="val 5000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016581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9E32E7-E5E6-464F-887D-0750486B4690}"/>
              </a:ext>
            </a:extLst>
          </p:cNvPr>
          <p:cNvSpPr>
            <a:spLocks noGrp="1"/>
          </p:cNvSpPr>
          <p:nvPr>
            <p:ph type="title"/>
          </p:nvPr>
        </p:nvSpPr>
        <p:spPr>
          <a:xfrm>
            <a:off x="457200" y="1697444"/>
            <a:ext cx="3200400" cy="2286000"/>
          </a:xfrm>
        </p:spPr>
        <p:txBody>
          <a:bodyPr>
            <a:normAutofit/>
          </a:bodyPr>
          <a:lstStyle/>
          <a:p>
            <a:pPr algn="ctr"/>
            <a:r>
              <a:rPr lang="en-US" sz="5400" b="1" dirty="0"/>
              <a:t>Operations </a:t>
            </a:r>
            <a:br>
              <a:rPr lang="en-US" sz="5400" b="1" dirty="0"/>
            </a:br>
            <a:r>
              <a:rPr lang="en-US" sz="5400" b="1" dirty="0"/>
              <a:t>on List</a:t>
            </a:r>
            <a:endParaRPr lang="en-US" sz="5400" dirty="0"/>
          </a:p>
        </p:txBody>
      </p:sp>
      <p:sp>
        <p:nvSpPr>
          <p:cNvPr id="5" name="Content Placeholder 4">
            <a:extLst>
              <a:ext uri="{FF2B5EF4-FFF2-40B4-BE49-F238E27FC236}">
                <a16:creationId xmlns:a16="http://schemas.microsoft.com/office/drawing/2014/main" id="{A6EB31C0-CD79-4FCD-B8F2-C65A2EC32F5B}"/>
              </a:ext>
            </a:extLst>
          </p:cNvPr>
          <p:cNvSpPr>
            <a:spLocks noGrp="1"/>
          </p:cNvSpPr>
          <p:nvPr>
            <p:ph idx="1"/>
          </p:nvPr>
        </p:nvSpPr>
        <p:spPr>
          <a:xfrm>
            <a:off x="4310743" y="731520"/>
            <a:ext cx="6982097" cy="5257800"/>
          </a:xfrm>
        </p:spPr>
        <p:txBody>
          <a:bodyPr>
            <a:normAutofit/>
          </a:bodyPr>
          <a:lstStyle/>
          <a:p>
            <a:pPr>
              <a:buFont typeface="Wingdings" panose="05000000000000000000" pitchFamily="2" charset="2"/>
              <a:buChar char="v"/>
            </a:pPr>
            <a:endParaRPr lang="en-US" sz="3200" dirty="0"/>
          </a:p>
          <a:p>
            <a:pPr>
              <a:buFont typeface="Wingdings" panose="05000000000000000000" pitchFamily="2" charset="2"/>
              <a:buChar char="v"/>
            </a:pPr>
            <a:endParaRPr lang="en-US" sz="3200" dirty="0"/>
          </a:p>
          <a:p>
            <a:pPr>
              <a:buFont typeface="Wingdings" panose="05000000000000000000" pitchFamily="2" charset="2"/>
              <a:buChar char="v"/>
            </a:pPr>
            <a:r>
              <a:rPr lang="en-US" sz="3200" dirty="0"/>
              <a:t>Positional Access</a:t>
            </a:r>
          </a:p>
          <a:p>
            <a:pPr>
              <a:buFont typeface="Wingdings" panose="05000000000000000000" pitchFamily="2" charset="2"/>
              <a:buChar char="v"/>
            </a:pPr>
            <a:r>
              <a:rPr lang="en-US" sz="3200" dirty="0"/>
              <a:t>Search</a:t>
            </a:r>
          </a:p>
          <a:p>
            <a:pPr>
              <a:buFont typeface="Wingdings" panose="05000000000000000000" pitchFamily="2" charset="2"/>
              <a:buChar char="v"/>
            </a:pPr>
            <a:r>
              <a:rPr lang="en-US" sz="3200" dirty="0"/>
              <a:t>Iteration</a:t>
            </a:r>
          </a:p>
          <a:p>
            <a:pPr>
              <a:buFont typeface="Wingdings" panose="05000000000000000000" pitchFamily="2" charset="2"/>
              <a:buChar char="v"/>
            </a:pPr>
            <a:r>
              <a:rPr lang="en-US" sz="3200" dirty="0"/>
              <a:t>Range-view</a:t>
            </a:r>
          </a:p>
        </p:txBody>
      </p:sp>
    </p:spTree>
    <p:extLst>
      <p:ext uri="{BB962C8B-B14F-4D97-AF65-F5344CB8AC3E}">
        <p14:creationId xmlns:p14="http://schemas.microsoft.com/office/powerpoint/2010/main" val="155871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EDEA-CDEE-436F-8559-FFB3D2D16F44}"/>
              </a:ext>
            </a:extLst>
          </p:cNvPr>
          <p:cNvSpPr>
            <a:spLocks noGrp="1"/>
          </p:cNvSpPr>
          <p:nvPr>
            <p:ph type="title"/>
          </p:nvPr>
        </p:nvSpPr>
        <p:spPr/>
        <p:txBody>
          <a:bodyPr>
            <a:normAutofit/>
          </a:bodyPr>
          <a:lstStyle/>
          <a:p>
            <a:r>
              <a:rPr lang="en-US" sz="5400" dirty="0">
                <a:solidFill>
                  <a:srgbClr val="273239"/>
                </a:solidFill>
                <a:latin typeface="+mn-lt"/>
                <a:ea typeface="+mn-ea"/>
                <a:cs typeface="+mn-cs"/>
              </a:rPr>
              <a:t>Initialization</a:t>
            </a:r>
          </a:p>
        </p:txBody>
      </p:sp>
      <p:sp>
        <p:nvSpPr>
          <p:cNvPr id="3" name="Content Placeholder 2">
            <a:extLst>
              <a:ext uri="{FF2B5EF4-FFF2-40B4-BE49-F238E27FC236}">
                <a16:creationId xmlns:a16="http://schemas.microsoft.com/office/drawing/2014/main" id="{5A367D0F-F9C1-4D3F-824A-A0335227DCFC}"/>
              </a:ext>
            </a:extLst>
          </p:cNvPr>
          <p:cNvSpPr>
            <a:spLocks noGrp="1"/>
          </p:cNvSpPr>
          <p:nvPr>
            <p:ph idx="1"/>
          </p:nvPr>
        </p:nvSpPr>
        <p:spPr/>
        <p:txBody>
          <a:bodyPr/>
          <a:lstStyle/>
          <a:p>
            <a:r>
              <a:rPr lang="en-US" sz="2400" dirty="0">
                <a:solidFill>
                  <a:srgbClr val="273239"/>
                </a:solidFill>
                <a:latin typeface="+mj-lt"/>
              </a:rPr>
              <a:t> if any static block and static variables are assigned with their values defined in the code and. </a:t>
            </a:r>
          </a:p>
          <a:p>
            <a:r>
              <a:rPr lang="en-US" sz="2400" dirty="0">
                <a:solidFill>
                  <a:srgbClr val="273239"/>
                </a:solidFill>
                <a:latin typeface="+mj-lt"/>
              </a:rPr>
              <a:t>This is executed from top to bottom in a class and from parent to child in the class hierarchy. </a:t>
            </a:r>
          </a:p>
        </p:txBody>
      </p:sp>
    </p:spTree>
    <p:extLst>
      <p:ext uri="{BB962C8B-B14F-4D97-AF65-F5344CB8AC3E}">
        <p14:creationId xmlns:p14="http://schemas.microsoft.com/office/powerpoint/2010/main" val="7037648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10828-BDD9-4232-B695-510F3D755A0C}"/>
              </a:ext>
            </a:extLst>
          </p:cNvPr>
          <p:cNvSpPr>
            <a:spLocks noGrp="1"/>
          </p:cNvSpPr>
          <p:nvPr>
            <p:ph type="title"/>
          </p:nvPr>
        </p:nvSpPr>
        <p:spPr/>
        <p:txBody>
          <a:bodyPr/>
          <a:lstStyle/>
          <a:p>
            <a:r>
              <a:rPr lang="en-US" dirty="0"/>
              <a:t>Methods to perform Positional Access</a:t>
            </a:r>
          </a:p>
        </p:txBody>
      </p:sp>
      <p:graphicFrame>
        <p:nvGraphicFramePr>
          <p:cNvPr id="4" name="Content Placeholder 3">
            <a:extLst>
              <a:ext uri="{FF2B5EF4-FFF2-40B4-BE49-F238E27FC236}">
                <a16:creationId xmlns:a16="http://schemas.microsoft.com/office/drawing/2014/main" id="{4CC929A1-4902-4671-A78E-D2BF20EAB97F}"/>
              </a:ext>
            </a:extLst>
          </p:cNvPr>
          <p:cNvGraphicFramePr>
            <a:graphicFrameLocks noGrp="1"/>
          </p:cNvGraphicFramePr>
          <p:nvPr>
            <p:ph idx="1"/>
            <p:extLst>
              <p:ext uri="{D42A27DB-BD31-4B8C-83A1-F6EECF244321}">
                <p14:modId xmlns:p14="http://schemas.microsoft.com/office/powerpoint/2010/main" val="1676027190"/>
              </p:ext>
            </p:extLst>
          </p:nvPr>
        </p:nvGraphicFramePr>
        <p:xfrm>
          <a:off x="1097279" y="1283381"/>
          <a:ext cx="10058399" cy="2173696"/>
        </p:xfrm>
        <a:graphic>
          <a:graphicData uri="http://schemas.openxmlformats.org/drawingml/2006/table">
            <a:tbl>
              <a:tblPr firstRow="1" bandRow="1">
                <a:tableStyleId>{93296810-A885-4BE3-A3E7-6D5BEEA58F35}</a:tableStyleId>
              </a:tblPr>
              <a:tblGrid>
                <a:gridCol w="3866607">
                  <a:extLst>
                    <a:ext uri="{9D8B030D-6E8A-4147-A177-3AD203B41FA5}">
                      <a16:colId xmlns:a16="http://schemas.microsoft.com/office/drawing/2014/main" val="4160561552"/>
                    </a:ext>
                  </a:extLst>
                </a:gridCol>
                <a:gridCol w="6191792">
                  <a:extLst>
                    <a:ext uri="{9D8B030D-6E8A-4147-A177-3AD203B41FA5}">
                      <a16:colId xmlns:a16="http://schemas.microsoft.com/office/drawing/2014/main" val="3882763719"/>
                    </a:ext>
                  </a:extLst>
                </a:gridCol>
              </a:tblGrid>
              <a:tr h="429124">
                <a:tc>
                  <a:txBody>
                    <a:bodyPr/>
                    <a:lstStyle/>
                    <a:p>
                      <a:pPr algn="ctr"/>
                      <a:r>
                        <a:rPr lang="en-US" sz="2400" dirty="0"/>
                        <a:t>Method</a:t>
                      </a:r>
                    </a:p>
                  </a:txBody>
                  <a:tcPr>
                    <a:solidFill>
                      <a:srgbClr val="00B050"/>
                    </a:solidFill>
                  </a:tcPr>
                </a:tc>
                <a:tc>
                  <a:txBody>
                    <a:bodyPr/>
                    <a:lstStyle/>
                    <a:p>
                      <a:pPr algn="ctr"/>
                      <a:r>
                        <a:rPr lang="en-US" sz="2400" dirty="0"/>
                        <a:t>Operations</a:t>
                      </a:r>
                    </a:p>
                  </a:txBody>
                  <a:tcPr>
                    <a:solidFill>
                      <a:srgbClr val="00B050"/>
                    </a:solidFill>
                  </a:tcPr>
                </a:tc>
                <a:extLst>
                  <a:ext uri="{0D108BD9-81ED-4DB2-BD59-A6C34878D82A}">
                    <a16:rowId xmlns:a16="http://schemas.microsoft.com/office/drawing/2014/main" val="3434423999"/>
                  </a:ext>
                </a:extLst>
              </a:tr>
              <a:tr h="429124">
                <a:tc>
                  <a:txBody>
                    <a:bodyPr/>
                    <a:lstStyle/>
                    <a:p>
                      <a:r>
                        <a:rPr lang="en-US" dirty="0">
                          <a:solidFill>
                            <a:srgbClr val="006600"/>
                          </a:solidFill>
                        </a:rPr>
                        <a:t>void add(int </a:t>
                      </a:r>
                      <a:r>
                        <a:rPr lang="en-US" dirty="0" err="1">
                          <a:solidFill>
                            <a:srgbClr val="006600"/>
                          </a:solidFill>
                        </a:rPr>
                        <a:t>index,Object</a:t>
                      </a:r>
                      <a:r>
                        <a:rPr lang="en-US" dirty="0">
                          <a:solidFill>
                            <a:srgbClr val="006600"/>
                          </a:solidFill>
                        </a:rPr>
                        <a:t> O)</a:t>
                      </a:r>
                    </a:p>
                  </a:txBody>
                  <a:tcPr/>
                </a:tc>
                <a:tc>
                  <a:txBody>
                    <a:bodyPr/>
                    <a:lstStyle/>
                    <a:p>
                      <a:r>
                        <a:rPr lang="en-US" dirty="0">
                          <a:solidFill>
                            <a:srgbClr val="006600"/>
                          </a:solidFill>
                        </a:rPr>
                        <a:t>insert given element at specified index.</a:t>
                      </a:r>
                    </a:p>
                  </a:txBody>
                  <a:tcPr/>
                </a:tc>
                <a:extLst>
                  <a:ext uri="{0D108BD9-81ED-4DB2-BD59-A6C34878D82A}">
                    <a16:rowId xmlns:a16="http://schemas.microsoft.com/office/drawing/2014/main" val="3666313489"/>
                  </a:ext>
                </a:extLst>
              </a:tr>
              <a:tr h="429124">
                <a:tc>
                  <a:txBody>
                    <a:bodyPr/>
                    <a:lstStyle/>
                    <a:p>
                      <a:r>
                        <a:rPr lang="en-US" dirty="0" err="1">
                          <a:solidFill>
                            <a:srgbClr val="006600"/>
                          </a:solidFill>
                        </a:rPr>
                        <a:t>boolean</a:t>
                      </a:r>
                      <a:r>
                        <a:rPr lang="en-US" dirty="0">
                          <a:solidFill>
                            <a:srgbClr val="006600"/>
                          </a:solidFill>
                        </a:rPr>
                        <a:t> </a:t>
                      </a:r>
                      <a:r>
                        <a:rPr lang="en-US" dirty="0" err="1">
                          <a:solidFill>
                            <a:srgbClr val="006600"/>
                          </a:solidFill>
                        </a:rPr>
                        <a:t>addAll</a:t>
                      </a:r>
                      <a:r>
                        <a:rPr lang="en-US" dirty="0">
                          <a:solidFill>
                            <a:srgbClr val="006600"/>
                          </a:solidFill>
                        </a:rPr>
                        <a:t>(int index, Collection c)</a:t>
                      </a:r>
                    </a:p>
                  </a:txBody>
                  <a:tcPr/>
                </a:tc>
                <a:tc>
                  <a:txBody>
                    <a:bodyPr/>
                    <a:lstStyle/>
                    <a:p>
                      <a:r>
                        <a:rPr lang="en-US" dirty="0">
                          <a:solidFill>
                            <a:srgbClr val="006600"/>
                          </a:solidFill>
                        </a:rPr>
                        <a:t>This method insert all elements from specified collection to list. </a:t>
                      </a:r>
                    </a:p>
                  </a:txBody>
                  <a:tcPr/>
                </a:tc>
                <a:extLst>
                  <a:ext uri="{0D108BD9-81ED-4DB2-BD59-A6C34878D82A}">
                    <a16:rowId xmlns:a16="http://schemas.microsoft.com/office/drawing/2014/main" val="987202768"/>
                  </a:ext>
                </a:extLst>
              </a:tr>
              <a:tr h="429124">
                <a:tc>
                  <a:txBody>
                    <a:bodyPr/>
                    <a:lstStyle/>
                    <a:p>
                      <a:r>
                        <a:rPr lang="en-US" dirty="0">
                          <a:solidFill>
                            <a:srgbClr val="006600"/>
                          </a:solidFill>
                        </a:rPr>
                        <a:t>Object remove(int index)</a:t>
                      </a:r>
                    </a:p>
                  </a:txBody>
                  <a:tcPr/>
                </a:tc>
                <a:tc>
                  <a:txBody>
                    <a:bodyPr/>
                    <a:lstStyle/>
                    <a:p>
                      <a:r>
                        <a:rPr lang="en-US" dirty="0">
                          <a:solidFill>
                            <a:srgbClr val="006600"/>
                          </a:solidFill>
                        </a:rPr>
                        <a:t>Removes an element from the specified index</a:t>
                      </a:r>
                    </a:p>
                  </a:txBody>
                  <a:tcPr/>
                </a:tc>
                <a:extLst>
                  <a:ext uri="{0D108BD9-81ED-4DB2-BD59-A6C34878D82A}">
                    <a16:rowId xmlns:a16="http://schemas.microsoft.com/office/drawing/2014/main" val="584895559"/>
                  </a:ext>
                </a:extLst>
              </a:tr>
              <a:tr h="429124">
                <a:tc>
                  <a:txBody>
                    <a:bodyPr/>
                    <a:lstStyle/>
                    <a:p>
                      <a:r>
                        <a:rPr lang="en-US" dirty="0">
                          <a:solidFill>
                            <a:srgbClr val="006600"/>
                          </a:solidFill>
                        </a:rPr>
                        <a:t>Object set(int index, Object new)</a:t>
                      </a:r>
                    </a:p>
                  </a:txBody>
                  <a:tcPr/>
                </a:tc>
                <a:tc>
                  <a:txBody>
                    <a:bodyPr/>
                    <a:lstStyle/>
                    <a:p>
                      <a:r>
                        <a:rPr lang="en-US" dirty="0">
                          <a:solidFill>
                            <a:srgbClr val="006600"/>
                          </a:solidFill>
                        </a:rPr>
                        <a:t>replaces element at given index with new element</a:t>
                      </a:r>
                    </a:p>
                  </a:txBody>
                  <a:tcPr/>
                </a:tc>
                <a:extLst>
                  <a:ext uri="{0D108BD9-81ED-4DB2-BD59-A6C34878D82A}">
                    <a16:rowId xmlns:a16="http://schemas.microsoft.com/office/drawing/2014/main" val="3731026836"/>
                  </a:ext>
                </a:extLst>
              </a:tr>
            </a:tbl>
          </a:graphicData>
        </a:graphic>
      </p:graphicFrame>
      <p:sp>
        <p:nvSpPr>
          <p:cNvPr id="6" name="Title 1">
            <a:extLst>
              <a:ext uri="{FF2B5EF4-FFF2-40B4-BE49-F238E27FC236}">
                <a16:creationId xmlns:a16="http://schemas.microsoft.com/office/drawing/2014/main" id="{62892C8C-42DB-4AB9-9097-FBF4AF6124CC}"/>
              </a:ext>
            </a:extLst>
          </p:cNvPr>
          <p:cNvSpPr txBox="1">
            <a:spLocks/>
          </p:cNvSpPr>
          <p:nvPr/>
        </p:nvSpPr>
        <p:spPr>
          <a:xfrm>
            <a:off x="1097279" y="3429000"/>
            <a:ext cx="10058400" cy="869966"/>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Methods to perform Search</a:t>
            </a:r>
          </a:p>
        </p:txBody>
      </p:sp>
      <p:graphicFrame>
        <p:nvGraphicFramePr>
          <p:cNvPr id="7" name="Content Placeholder 3">
            <a:extLst>
              <a:ext uri="{FF2B5EF4-FFF2-40B4-BE49-F238E27FC236}">
                <a16:creationId xmlns:a16="http://schemas.microsoft.com/office/drawing/2014/main" id="{D6A82699-5401-4285-BA7D-3D75C8D6C6CC}"/>
              </a:ext>
            </a:extLst>
          </p:cNvPr>
          <p:cNvGraphicFramePr>
            <a:graphicFrameLocks/>
          </p:cNvGraphicFramePr>
          <p:nvPr>
            <p:extLst>
              <p:ext uri="{D42A27DB-BD31-4B8C-83A1-F6EECF244321}">
                <p14:modId xmlns:p14="http://schemas.microsoft.com/office/powerpoint/2010/main" val="3368298590"/>
              </p:ext>
            </p:extLst>
          </p:nvPr>
        </p:nvGraphicFramePr>
        <p:xfrm>
          <a:off x="1097278" y="4320734"/>
          <a:ext cx="10058399" cy="1839625"/>
        </p:xfrm>
        <a:graphic>
          <a:graphicData uri="http://schemas.openxmlformats.org/drawingml/2006/table">
            <a:tbl>
              <a:tblPr firstRow="1" bandRow="1">
                <a:tableStyleId>{5C22544A-7EE6-4342-B048-85BDC9FD1C3A}</a:tableStyleId>
              </a:tblPr>
              <a:tblGrid>
                <a:gridCol w="2487751">
                  <a:extLst>
                    <a:ext uri="{9D8B030D-6E8A-4147-A177-3AD203B41FA5}">
                      <a16:colId xmlns:a16="http://schemas.microsoft.com/office/drawing/2014/main" val="4160561552"/>
                    </a:ext>
                  </a:extLst>
                </a:gridCol>
                <a:gridCol w="7570648">
                  <a:extLst>
                    <a:ext uri="{9D8B030D-6E8A-4147-A177-3AD203B41FA5}">
                      <a16:colId xmlns:a16="http://schemas.microsoft.com/office/drawing/2014/main" val="3882763719"/>
                    </a:ext>
                  </a:extLst>
                </a:gridCol>
              </a:tblGrid>
              <a:tr h="551018">
                <a:tc>
                  <a:txBody>
                    <a:bodyPr/>
                    <a:lstStyle/>
                    <a:p>
                      <a:pPr algn="ctr"/>
                      <a:r>
                        <a:rPr lang="en-US" sz="2400" dirty="0"/>
                        <a:t>Method</a:t>
                      </a:r>
                    </a:p>
                  </a:txBody>
                  <a:tcPr/>
                </a:tc>
                <a:tc>
                  <a:txBody>
                    <a:bodyPr/>
                    <a:lstStyle/>
                    <a:p>
                      <a:pPr algn="ctr"/>
                      <a:r>
                        <a:rPr lang="en-US" sz="2400" dirty="0"/>
                        <a:t>Operations</a:t>
                      </a:r>
                    </a:p>
                  </a:txBody>
                  <a:tcPr/>
                </a:tc>
                <a:extLst>
                  <a:ext uri="{0D108BD9-81ED-4DB2-BD59-A6C34878D82A}">
                    <a16:rowId xmlns:a16="http://schemas.microsoft.com/office/drawing/2014/main" val="3434423999"/>
                  </a:ext>
                </a:extLst>
              </a:tr>
              <a:tr h="517181">
                <a:tc>
                  <a:txBody>
                    <a:bodyPr/>
                    <a:lstStyle/>
                    <a:p>
                      <a:r>
                        <a:rPr lang="en-US" dirty="0">
                          <a:solidFill>
                            <a:srgbClr val="006600"/>
                          </a:solidFill>
                        </a:rPr>
                        <a:t>int </a:t>
                      </a:r>
                      <a:r>
                        <a:rPr lang="en-US" dirty="0" err="1">
                          <a:solidFill>
                            <a:srgbClr val="006600"/>
                          </a:solidFill>
                        </a:rPr>
                        <a:t>indexOf</a:t>
                      </a:r>
                      <a:r>
                        <a:rPr lang="en-US" dirty="0">
                          <a:solidFill>
                            <a:srgbClr val="006600"/>
                          </a:solidFill>
                        </a:rPr>
                        <a:t>(Object o)</a:t>
                      </a:r>
                    </a:p>
                  </a:txBody>
                  <a:tcPr>
                    <a:solidFill>
                      <a:schemeClr val="accent1">
                        <a:lumMod val="20000"/>
                        <a:lumOff val="80000"/>
                      </a:schemeClr>
                    </a:solidFill>
                  </a:tcPr>
                </a:tc>
                <a:tc>
                  <a:txBody>
                    <a:bodyPr/>
                    <a:lstStyle/>
                    <a:p>
                      <a:r>
                        <a:rPr lang="en-US" dirty="0">
                          <a:solidFill>
                            <a:srgbClr val="006600"/>
                          </a:solidFill>
                        </a:rPr>
                        <a:t>returns first occurrence of given element or -1 if element is not present in list.</a:t>
                      </a:r>
                    </a:p>
                  </a:txBody>
                  <a:tcPr>
                    <a:solidFill>
                      <a:schemeClr val="accent1">
                        <a:lumMod val="20000"/>
                        <a:lumOff val="80000"/>
                      </a:schemeClr>
                    </a:solidFill>
                  </a:tcPr>
                </a:tc>
                <a:extLst>
                  <a:ext uri="{0D108BD9-81ED-4DB2-BD59-A6C34878D82A}">
                    <a16:rowId xmlns:a16="http://schemas.microsoft.com/office/drawing/2014/main" val="3666313489"/>
                  </a:ext>
                </a:extLst>
              </a:tr>
              <a:tr h="771426">
                <a:tc>
                  <a:txBody>
                    <a:bodyPr/>
                    <a:lstStyle/>
                    <a:p>
                      <a:r>
                        <a:rPr lang="en-US" dirty="0">
                          <a:solidFill>
                            <a:srgbClr val="006600"/>
                          </a:solidFill>
                        </a:rPr>
                        <a:t>int </a:t>
                      </a:r>
                      <a:r>
                        <a:rPr lang="en-US" dirty="0" err="1">
                          <a:solidFill>
                            <a:srgbClr val="006600"/>
                          </a:solidFill>
                        </a:rPr>
                        <a:t>lastIndexOf</a:t>
                      </a:r>
                      <a:r>
                        <a:rPr lang="en-US" dirty="0">
                          <a:solidFill>
                            <a:srgbClr val="006600"/>
                          </a:solidFill>
                        </a:rPr>
                        <a:t>(Object o)</a:t>
                      </a:r>
                    </a:p>
                  </a:txBody>
                  <a:tcPr/>
                </a:tc>
                <a:tc>
                  <a:txBody>
                    <a:bodyPr/>
                    <a:lstStyle/>
                    <a:p>
                      <a:r>
                        <a:rPr lang="en-US" dirty="0">
                          <a:solidFill>
                            <a:srgbClr val="006600"/>
                          </a:solidFill>
                        </a:rPr>
                        <a:t>returns the last occurrence of given element or -1 if element is not present in list.</a:t>
                      </a:r>
                    </a:p>
                  </a:txBody>
                  <a:tcPr/>
                </a:tc>
                <a:extLst>
                  <a:ext uri="{0D108BD9-81ED-4DB2-BD59-A6C34878D82A}">
                    <a16:rowId xmlns:a16="http://schemas.microsoft.com/office/drawing/2014/main" val="987202768"/>
                  </a:ext>
                </a:extLst>
              </a:tr>
            </a:tbl>
          </a:graphicData>
        </a:graphic>
      </p:graphicFrame>
    </p:spTree>
    <p:extLst>
      <p:ext uri="{BB962C8B-B14F-4D97-AF65-F5344CB8AC3E}">
        <p14:creationId xmlns:p14="http://schemas.microsoft.com/office/powerpoint/2010/main" val="213266753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E5268-39A8-4089-B50F-570518FAFD34}"/>
              </a:ext>
            </a:extLst>
          </p:cNvPr>
          <p:cNvSpPr>
            <a:spLocks noGrp="1"/>
          </p:cNvSpPr>
          <p:nvPr>
            <p:ph type="title"/>
          </p:nvPr>
        </p:nvSpPr>
        <p:spPr/>
        <p:txBody>
          <a:bodyPr>
            <a:normAutofit fontScale="90000"/>
          </a:bodyPr>
          <a:lstStyle/>
          <a:p>
            <a:r>
              <a:rPr lang="en-US" dirty="0"/>
              <a:t>Methods to perform Range-view, Iteration</a:t>
            </a:r>
          </a:p>
        </p:txBody>
      </p:sp>
      <p:sp>
        <p:nvSpPr>
          <p:cNvPr id="3" name="Content Placeholder 2">
            <a:extLst>
              <a:ext uri="{FF2B5EF4-FFF2-40B4-BE49-F238E27FC236}">
                <a16:creationId xmlns:a16="http://schemas.microsoft.com/office/drawing/2014/main" id="{F65B7FB9-2AA3-4FBC-8E6B-CB8752756E39}"/>
              </a:ext>
            </a:extLst>
          </p:cNvPr>
          <p:cNvSpPr>
            <a:spLocks noGrp="1"/>
          </p:cNvSpPr>
          <p:nvPr>
            <p:ph idx="1"/>
          </p:nvPr>
        </p:nvSpPr>
        <p:spPr/>
        <p:txBody>
          <a:bodyPr/>
          <a:lstStyle/>
          <a:p>
            <a:r>
              <a:rPr lang="en-US" sz="3200" dirty="0"/>
              <a:t> Range-view</a:t>
            </a:r>
          </a:p>
          <a:p>
            <a:pPr marL="0" indent="0">
              <a:buNone/>
            </a:pPr>
            <a:endParaRPr lang="en-US" sz="3200" dirty="0"/>
          </a:p>
          <a:p>
            <a:pPr marL="0" indent="0">
              <a:buNone/>
            </a:pPr>
            <a:endParaRPr lang="en-US" sz="3200" dirty="0"/>
          </a:p>
          <a:p>
            <a:pPr marL="0" indent="0">
              <a:buNone/>
            </a:pPr>
            <a:endParaRPr lang="en-US" sz="3200" dirty="0"/>
          </a:p>
          <a:p>
            <a:r>
              <a:rPr lang="en-US" sz="3200" dirty="0"/>
              <a:t> Iteration</a:t>
            </a:r>
          </a:p>
          <a:p>
            <a:pPr lvl="1"/>
            <a:r>
              <a:rPr lang="en-US" sz="2400" dirty="0"/>
              <a:t>  </a:t>
            </a:r>
            <a:r>
              <a:rPr lang="en-US" sz="2400" dirty="0" err="1"/>
              <a:t>ListIterator</a:t>
            </a:r>
            <a:r>
              <a:rPr lang="en-US" sz="2400" dirty="0"/>
              <a:t>(extends Iterator) is used to iterate over List element. List iterator      is bidirectional iterator. </a:t>
            </a:r>
          </a:p>
        </p:txBody>
      </p:sp>
      <p:graphicFrame>
        <p:nvGraphicFramePr>
          <p:cNvPr id="4" name="Table 3">
            <a:extLst>
              <a:ext uri="{FF2B5EF4-FFF2-40B4-BE49-F238E27FC236}">
                <a16:creationId xmlns:a16="http://schemas.microsoft.com/office/drawing/2014/main" id="{10BBF06A-4A89-4546-B8A0-65A16D27F868}"/>
              </a:ext>
            </a:extLst>
          </p:cNvPr>
          <p:cNvGraphicFramePr>
            <a:graphicFrameLocks noGrp="1"/>
          </p:cNvGraphicFramePr>
          <p:nvPr>
            <p:extLst>
              <p:ext uri="{D42A27DB-BD31-4B8C-83A1-F6EECF244321}">
                <p14:modId xmlns:p14="http://schemas.microsoft.com/office/powerpoint/2010/main" val="3071138976"/>
              </p:ext>
            </p:extLst>
          </p:nvPr>
        </p:nvGraphicFramePr>
        <p:xfrm>
          <a:off x="1036320" y="2092552"/>
          <a:ext cx="10058399" cy="1191098"/>
        </p:xfrm>
        <a:graphic>
          <a:graphicData uri="http://schemas.openxmlformats.org/drawingml/2006/table">
            <a:tbl>
              <a:tblPr firstRow="1" bandRow="1">
                <a:tableStyleId>{5C22544A-7EE6-4342-B048-85BDC9FD1C3A}</a:tableStyleId>
              </a:tblPr>
              <a:tblGrid>
                <a:gridCol w="2487751">
                  <a:extLst>
                    <a:ext uri="{9D8B030D-6E8A-4147-A177-3AD203B41FA5}">
                      <a16:colId xmlns:a16="http://schemas.microsoft.com/office/drawing/2014/main" val="4015197146"/>
                    </a:ext>
                  </a:extLst>
                </a:gridCol>
                <a:gridCol w="7570648">
                  <a:extLst>
                    <a:ext uri="{9D8B030D-6E8A-4147-A177-3AD203B41FA5}">
                      <a16:colId xmlns:a16="http://schemas.microsoft.com/office/drawing/2014/main" val="3243849932"/>
                    </a:ext>
                  </a:extLst>
                </a:gridCol>
              </a:tblGrid>
              <a:tr h="551018">
                <a:tc>
                  <a:txBody>
                    <a:bodyPr/>
                    <a:lstStyle/>
                    <a:p>
                      <a:pPr algn="ctr"/>
                      <a:r>
                        <a:rPr lang="en-US" sz="2400" dirty="0"/>
                        <a:t>Method</a:t>
                      </a:r>
                    </a:p>
                  </a:txBody>
                  <a:tcPr>
                    <a:solidFill>
                      <a:srgbClr val="FF0066"/>
                    </a:solidFill>
                  </a:tcPr>
                </a:tc>
                <a:tc>
                  <a:txBody>
                    <a:bodyPr/>
                    <a:lstStyle/>
                    <a:p>
                      <a:pPr algn="ctr"/>
                      <a:r>
                        <a:rPr lang="en-US" sz="2400" dirty="0"/>
                        <a:t>Operations</a:t>
                      </a:r>
                    </a:p>
                  </a:txBody>
                  <a:tcPr>
                    <a:solidFill>
                      <a:srgbClr val="FF0066"/>
                    </a:solidFill>
                  </a:tcPr>
                </a:tc>
                <a:extLst>
                  <a:ext uri="{0D108BD9-81ED-4DB2-BD59-A6C34878D82A}">
                    <a16:rowId xmlns:a16="http://schemas.microsoft.com/office/drawing/2014/main" val="1505425382"/>
                  </a:ext>
                </a:extLst>
              </a:tr>
              <a:tr h="517181">
                <a:tc>
                  <a:txBody>
                    <a:bodyPr/>
                    <a:lstStyle/>
                    <a:p>
                      <a:r>
                        <a:rPr lang="en-US" dirty="0">
                          <a:solidFill>
                            <a:srgbClr val="FF0066"/>
                          </a:solidFill>
                        </a:rPr>
                        <a:t>List </a:t>
                      </a:r>
                      <a:r>
                        <a:rPr lang="en-US" dirty="0" err="1">
                          <a:solidFill>
                            <a:srgbClr val="FF0066"/>
                          </a:solidFill>
                        </a:rPr>
                        <a:t>subList</a:t>
                      </a:r>
                      <a:r>
                        <a:rPr lang="en-US" dirty="0">
                          <a:solidFill>
                            <a:srgbClr val="FF0066"/>
                          </a:solidFill>
                        </a:rPr>
                        <a:t>(int </a:t>
                      </a:r>
                      <a:r>
                        <a:rPr lang="en-US" dirty="0" err="1">
                          <a:solidFill>
                            <a:srgbClr val="FF0066"/>
                          </a:solidFill>
                        </a:rPr>
                        <a:t>fromIndex,int</a:t>
                      </a:r>
                      <a:r>
                        <a:rPr lang="en-US" dirty="0">
                          <a:solidFill>
                            <a:srgbClr val="FF0066"/>
                          </a:solidFill>
                        </a:rPr>
                        <a:t> </a:t>
                      </a:r>
                      <a:r>
                        <a:rPr lang="en-US" dirty="0" err="1">
                          <a:solidFill>
                            <a:srgbClr val="FF0066"/>
                          </a:solidFill>
                        </a:rPr>
                        <a:t>toIndex</a:t>
                      </a:r>
                      <a:r>
                        <a:rPr lang="en-US" dirty="0">
                          <a:solidFill>
                            <a:srgbClr val="FF0066"/>
                          </a:solidFill>
                        </a:rPr>
                        <a:t>)</a:t>
                      </a:r>
                    </a:p>
                  </a:txBody>
                  <a:tcPr>
                    <a:solidFill>
                      <a:srgbClr val="FFCDE1"/>
                    </a:solidFill>
                  </a:tcPr>
                </a:tc>
                <a:tc>
                  <a:txBody>
                    <a:bodyPr/>
                    <a:lstStyle/>
                    <a:p>
                      <a:r>
                        <a:rPr lang="en-US" dirty="0">
                          <a:solidFill>
                            <a:srgbClr val="FF0066"/>
                          </a:solidFill>
                        </a:rPr>
                        <a:t>returns List view of specified List between </a:t>
                      </a:r>
                      <a:r>
                        <a:rPr lang="en-US" dirty="0" err="1">
                          <a:solidFill>
                            <a:srgbClr val="FF0066"/>
                          </a:solidFill>
                        </a:rPr>
                        <a:t>fromIndex</a:t>
                      </a:r>
                      <a:r>
                        <a:rPr lang="en-US" dirty="0">
                          <a:solidFill>
                            <a:srgbClr val="FF0066"/>
                          </a:solidFill>
                        </a:rPr>
                        <a:t>(inclusive) and </a:t>
                      </a:r>
                      <a:r>
                        <a:rPr lang="en-US" dirty="0" err="1">
                          <a:solidFill>
                            <a:srgbClr val="FF0066"/>
                          </a:solidFill>
                        </a:rPr>
                        <a:t>toIndex</a:t>
                      </a:r>
                      <a:r>
                        <a:rPr lang="en-US" dirty="0">
                          <a:solidFill>
                            <a:srgbClr val="FF0066"/>
                          </a:solidFill>
                        </a:rPr>
                        <a:t>(exclusive)</a:t>
                      </a:r>
                    </a:p>
                  </a:txBody>
                  <a:tcPr>
                    <a:solidFill>
                      <a:srgbClr val="FFCDE1"/>
                    </a:solidFill>
                  </a:tcPr>
                </a:tc>
                <a:extLst>
                  <a:ext uri="{0D108BD9-81ED-4DB2-BD59-A6C34878D82A}">
                    <a16:rowId xmlns:a16="http://schemas.microsoft.com/office/drawing/2014/main" val="123547610"/>
                  </a:ext>
                </a:extLst>
              </a:tr>
            </a:tbl>
          </a:graphicData>
        </a:graphic>
      </p:graphicFrame>
    </p:spTree>
    <p:extLst>
      <p:ext uri="{BB962C8B-B14F-4D97-AF65-F5344CB8AC3E}">
        <p14:creationId xmlns:p14="http://schemas.microsoft.com/office/powerpoint/2010/main" val="254463332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D611-EA07-44BC-B120-E65EA2367E55}"/>
              </a:ext>
            </a:extLst>
          </p:cNvPr>
          <p:cNvSpPr>
            <a:spLocks noGrp="1"/>
          </p:cNvSpPr>
          <p:nvPr>
            <p:ph type="title"/>
          </p:nvPr>
        </p:nvSpPr>
        <p:spPr/>
        <p:txBody>
          <a:bodyPr/>
          <a:lstStyle/>
          <a:p>
            <a:r>
              <a:rPr lang="en-US" dirty="0"/>
              <a:t> </a:t>
            </a:r>
          </a:p>
        </p:txBody>
      </p:sp>
      <p:graphicFrame>
        <p:nvGraphicFramePr>
          <p:cNvPr id="4" name="Content Placeholder 3">
            <a:extLst>
              <a:ext uri="{FF2B5EF4-FFF2-40B4-BE49-F238E27FC236}">
                <a16:creationId xmlns:a16="http://schemas.microsoft.com/office/drawing/2014/main" id="{BC061426-5968-4990-98E7-D84C48DD1CA9}"/>
              </a:ext>
            </a:extLst>
          </p:cNvPr>
          <p:cNvGraphicFramePr>
            <a:graphicFrameLocks noGrp="1"/>
          </p:cNvGraphicFramePr>
          <p:nvPr>
            <p:ph idx="1"/>
            <p:extLst>
              <p:ext uri="{D42A27DB-BD31-4B8C-83A1-F6EECF244321}">
                <p14:modId xmlns:p14="http://schemas.microsoft.com/office/powerpoint/2010/main" val="3753007084"/>
              </p:ext>
            </p:extLst>
          </p:nvPr>
        </p:nvGraphicFramePr>
        <p:xfrm>
          <a:off x="1096963" y="1174750"/>
          <a:ext cx="10058400" cy="4694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470571D8-44B8-48AD-AC98-3EFD1E5C179F}"/>
              </a:ext>
            </a:extLst>
          </p:cNvPr>
          <p:cNvSpPr txBox="1">
            <a:spLocks/>
          </p:cNvSpPr>
          <p:nvPr/>
        </p:nvSpPr>
        <p:spPr>
          <a:xfrm>
            <a:off x="1097280" y="228605"/>
            <a:ext cx="10058400" cy="869966"/>
          </a:xfrm>
          <a:prstGeom prst="rect">
            <a:avLst/>
          </a:prstGeom>
        </p:spPr>
        <p:txBody>
          <a:bodyPr vert="horz" lIns="91440" tIns="45720" rIns="91440" bIns="45720" rtlCol="0" anchor="b">
            <a:normAutofit fontScale="975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classes implementing List </a:t>
            </a:r>
          </a:p>
        </p:txBody>
      </p:sp>
      <p:sp>
        <p:nvSpPr>
          <p:cNvPr id="8" name="TextBox 7">
            <a:extLst>
              <a:ext uri="{FF2B5EF4-FFF2-40B4-BE49-F238E27FC236}">
                <a16:creationId xmlns:a16="http://schemas.microsoft.com/office/drawing/2014/main" id="{4493CA1C-B231-444E-A4E2-B8A381A939A5}"/>
              </a:ext>
            </a:extLst>
          </p:cNvPr>
          <p:cNvSpPr txBox="1"/>
          <p:nvPr/>
        </p:nvSpPr>
        <p:spPr>
          <a:xfrm>
            <a:off x="9216571" y="1306287"/>
            <a:ext cx="625492" cy="369332"/>
          </a:xfrm>
          <a:prstGeom prst="rect">
            <a:avLst/>
          </a:prstGeom>
          <a:noFill/>
        </p:spPr>
        <p:txBody>
          <a:bodyPr wrap="none" rtlCol="0">
            <a:spAutoFit/>
          </a:bodyPr>
          <a:lstStyle/>
          <a:p>
            <a:r>
              <a:rPr lang="en-US" dirty="0">
                <a:solidFill>
                  <a:srgbClr val="0070C0"/>
                </a:solidFill>
              </a:rPr>
              <a:t>class</a:t>
            </a:r>
          </a:p>
        </p:txBody>
      </p:sp>
      <p:sp>
        <p:nvSpPr>
          <p:cNvPr id="9" name="TextBox 8">
            <a:extLst>
              <a:ext uri="{FF2B5EF4-FFF2-40B4-BE49-F238E27FC236}">
                <a16:creationId xmlns:a16="http://schemas.microsoft.com/office/drawing/2014/main" id="{5DEEE27A-BB07-45C4-8975-63483D1F111E}"/>
              </a:ext>
            </a:extLst>
          </p:cNvPr>
          <p:cNvSpPr txBox="1"/>
          <p:nvPr/>
        </p:nvSpPr>
        <p:spPr>
          <a:xfrm>
            <a:off x="9238345" y="1879599"/>
            <a:ext cx="1021946" cy="369332"/>
          </a:xfrm>
          <a:prstGeom prst="rect">
            <a:avLst/>
          </a:prstGeom>
          <a:noFill/>
        </p:spPr>
        <p:txBody>
          <a:bodyPr wrap="none" rtlCol="0">
            <a:spAutoFit/>
          </a:bodyPr>
          <a:lstStyle/>
          <a:p>
            <a:r>
              <a:rPr lang="en-US" dirty="0">
                <a:solidFill>
                  <a:srgbClr val="00B050"/>
                </a:solidFill>
              </a:rPr>
              <a:t>Interface</a:t>
            </a:r>
          </a:p>
        </p:txBody>
      </p:sp>
      <p:sp>
        <p:nvSpPr>
          <p:cNvPr id="10" name="TextBox 9">
            <a:extLst>
              <a:ext uri="{FF2B5EF4-FFF2-40B4-BE49-F238E27FC236}">
                <a16:creationId xmlns:a16="http://schemas.microsoft.com/office/drawing/2014/main" id="{9DC73BC6-4586-40D8-902C-F5FFF169DB42}"/>
              </a:ext>
            </a:extLst>
          </p:cNvPr>
          <p:cNvSpPr txBox="1"/>
          <p:nvPr/>
        </p:nvSpPr>
        <p:spPr>
          <a:xfrm>
            <a:off x="9231088" y="2554513"/>
            <a:ext cx="1482650" cy="369332"/>
          </a:xfrm>
          <a:prstGeom prst="rect">
            <a:avLst/>
          </a:prstGeom>
          <a:noFill/>
        </p:spPr>
        <p:txBody>
          <a:bodyPr wrap="none" rtlCol="0">
            <a:spAutoFit/>
          </a:bodyPr>
          <a:lstStyle/>
          <a:p>
            <a:r>
              <a:rPr lang="en-US" dirty="0">
                <a:solidFill>
                  <a:srgbClr val="FF0066"/>
                </a:solidFill>
              </a:rPr>
              <a:t>Abstract Class</a:t>
            </a:r>
          </a:p>
        </p:txBody>
      </p:sp>
    </p:spTree>
    <p:extLst>
      <p:ext uri="{BB962C8B-B14F-4D97-AF65-F5344CB8AC3E}">
        <p14:creationId xmlns:p14="http://schemas.microsoft.com/office/powerpoint/2010/main" val="21668485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54107-4BE3-486C-8A92-6C63EBB9E52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5690158-BC0D-46F3-AC6D-8330CB3D513A}"/>
              </a:ext>
            </a:extLst>
          </p:cNvPr>
          <p:cNvSpPr>
            <a:spLocks noGrp="1"/>
          </p:cNvSpPr>
          <p:nvPr>
            <p:ph idx="1"/>
          </p:nvPr>
        </p:nvSpPr>
        <p:spPr/>
        <p:txBody>
          <a:bodyPr/>
          <a:lstStyle/>
          <a:p>
            <a:endParaRPr lang="en-US"/>
          </a:p>
        </p:txBody>
      </p:sp>
      <p:pic>
        <p:nvPicPr>
          <p:cNvPr id="3074" name="Picture 2" descr="ArrayList">
            <a:extLst>
              <a:ext uri="{FF2B5EF4-FFF2-40B4-BE49-F238E27FC236}">
                <a16:creationId xmlns:a16="http://schemas.microsoft.com/office/drawing/2014/main" id="{FB29807C-6F98-4307-AFA1-08EE005BA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963" y="504825"/>
            <a:ext cx="9744075" cy="584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85787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70F7D-75CC-4ADE-ABE3-E25AAF5CF1D8}"/>
              </a:ext>
            </a:extLst>
          </p:cNvPr>
          <p:cNvSpPr>
            <a:spLocks noGrp="1"/>
          </p:cNvSpPr>
          <p:nvPr>
            <p:ph type="title"/>
          </p:nvPr>
        </p:nvSpPr>
        <p:spPr/>
        <p:txBody>
          <a:bodyPr>
            <a:normAutofit/>
          </a:bodyPr>
          <a:lstStyle/>
          <a:p>
            <a:r>
              <a:rPr lang="en-US" b="1" dirty="0"/>
              <a:t>Features of </a:t>
            </a:r>
            <a:r>
              <a:rPr lang="en-US" b="1" dirty="0" err="1"/>
              <a:t>ArrayList</a:t>
            </a:r>
            <a:endParaRPr lang="en-US" b="1" dirty="0"/>
          </a:p>
        </p:txBody>
      </p:sp>
      <p:sp>
        <p:nvSpPr>
          <p:cNvPr id="3" name="Content Placeholder 2">
            <a:extLst>
              <a:ext uri="{FF2B5EF4-FFF2-40B4-BE49-F238E27FC236}">
                <a16:creationId xmlns:a16="http://schemas.microsoft.com/office/drawing/2014/main" id="{6D006163-FEB5-41AB-B2A8-C4B877BD2E10}"/>
              </a:ext>
            </a:extLst>
          </p:cNvPr>
          <p:cNvSpPr>
            <a:spLocks noGrp="1"/>
          </p:cNvSpPr>
          <p:nvPr>
            <p:ph idx="1"/>
          </p:nvPr>
        </p:nvSpPr>
        <p:spPr>
          <a:xfrm>
            <a:off x="1097279" y="1240529"/>
            <a:ext cx="10731864" cy="4957071"/>
          </a:xfrm>
        </p:spPr>
        <p:txBody>
          <a:bodyPr>
            <a:normAutofit/>
          </a:bodyPr>
          <a:lstStyle/>
          <a:p>
            <a:pPr>
              <a:lnSpc>
                <a:spcPct val="150000"/>
              </a:lnSpc>
            </a:pPr>
            <a:r>
              <a:rPr lang="en-US" sz="2400" dirty="0"/>
              <a:t> </a:t>
            </a:r>
            <a:r>
              <a:rPr lang="en-US" sz="2400" dirty="0" err="1"/>
              <a:t>ArrayList</a:t>
            </a:r>
            <a:r>
              <a:rPr lang="en-US" sz="2400" dirty="0"/>
              <a:t> use the </a:t>
            </a:r>
            <a:r>
              <a:rPr lang="en-US" sz="2400" b="1" dirty="0"/>
              <a:t>array</a:t>
            </a:r>
            <a:r>
              <a:rPr lang="en-US" sz="2400" dirty="0"/>
              <a:t> as an </a:t>
            </a:r>
            <a:r>
              <a:rPr lang="en-US" sz="2400" b="1" dirty="0"/>
              <a:t>internal data structure </a:t>
            </a:r>
            <a:r>
              <a:rPr lang="en-US" sz="2400" dirty="0"/>
              <a:t>to store element </a:t>
            </a:r>
          </a:p>
          <a:p>
            <a:pPr>
              <a:lnSpc>
                <a:spcPct val="150000"/>
              </a:lnSpc>
            </a:pPr>
            <a:r>
              <a:rPr lang="en-US" sz="2400" dirty="0"/>
              <a:t> </a:t>
            </a:r>
            <a:r>
              <a:rPr lang="en-US" sz="2400" dirty="0" err="1"/>
              <a:t>ArrayList</a:t>
            </a:r>
            <a:r>
              <a:rPr lang="en-US" sz="2400" dirty="0"/>
              <a:t> </a:t>
            </a:r>
            <a:r>
              <a:rPr lang="en-US" sz="2400" b="1" dirty="0"/>
              <a:t>size</a:t>
            </a:r>
            <a:r>
              <a:rPr lang="en-US" sz="2400" dirty="0"/>
              <a:t> can grow and sink </a:t>
            </a:r>
            <a:r>
              <a:rPr lang="en-US" sz="2400" b="1" dirty="0"/>
              <a:t>dynamically</a:t>
            </a:r>
            <a:r>
              <a:rPr lang="en-US" sz="2400" dirty="0"/>
              <a:t> when we add/remove elements from it.</a:t>
            </a:r>
          </a:p>
          <a:p>
            <a:pPr>
              <a:lnSpc>
                <a:spcPct val="150000"/>
              </a:lnSpc>
            </a:pPr>
            <a:r>
              <a:rPr lang="en-US" sz="2400" dirty="0"/>
              <a:t> </a:t>
            </a:r>
            <a:r>
              <a:rPr lang="en-US" sz="2400" dirty="0" err="1"/>
              <a:t>ArrayList</a:t>
            </a:r>
            <a:r>
              <a:rPr lang="en-US" sz="2400" dirty="0"/>
              <a:t> class maintains </a:t>
            </a:r>
            <a:r>
              <a:rPr lang="en-US" sz="2400" b="1" dirty="0"/>
              <a:t>insertion order</a:t>
            </a:r>
            <a:r>
              <a:rPr lang="en-US" sz="2400" dirty="0"/>
              <a:t>.</a:t>
            </a:r>
          </a:p>
          <a:p>
            <a:pPr>
              <a:lnSpc>
                <a:spcPct val="150000"/>
              </a:lnSpc>
            </a:pPr>
            <a:r>
              <a:rPr lang="en-US" sz="2400" dirty="0"/>
              <a:t> </a:t>
            </a:r>
            <a:r>
              <a:rPr lang="en-US" sz="2400" dirty="0" err="1"/>
              <a:t>ArrayList</a:t>
            </a:r>
            <a:r>
              <a:rPr lang="en-US" sz="2400" dirty="0"/>
              <a:t> class is </a:t>
            </a:r>
            <a:r>
              <a:rPr lang="en-US" sz="2400" b="1" dirty="0"/>
              <a:t>non synchronized</a:t>
            </a:r>
            <a:r>
              <a:rPr lang="en-US" sz="2400" dirty="0"/>
              <a:t>.</a:t>
            </a:r>
          </a:p>
          <a:p>
            <a:pPr>
              <a:lnSpc>
                <a:spcPct val="150000"/>
              </a:lnSpc>
            </a:pPr>
            <a:r>
              <a:rPr lang="en-US" sz="2400" dirty="0"/>
              <a:t> </a:t>
            </a:r>
            <a:r>
              <a:rPr lang="en-US" sz="2400" dirty="0" err="1"/>
              <a:t>ArrayList</a:t>
            </a:r>
            <a:r>
              <a:rPr lang="en-US" sz="2400" dirty="0"/>
              <a:t> allows </a:t>
            </a:r>
            <a:r>
              <a:rPr lang="en-US" sz="2400" b="1" dirty="0"/>
              <a:t>random access </a:t>
            </a:r>
            <a:r>
              <a:rPr lang="en-US" sz="2400" dirty="0"/>
              <a:t>because array works at the index basis</a:t>
            </a:r>
          </a:p>
          <a:p>
            <a:pPr>
              <a:lnSpc>
                <a:spcPct val="150000"/>
              </a:lnSpc>
            </a:pPr>
            <a:r>
              <a:rPr lang="en-US" sz="2400" dirty="0"/>
              <a:t> </a:t>
            </a:r>
            <a:r>
              <a:rPr lang="en-US" sz="2400" dirty="0" err="1"/>
              <a:t>ArrayList</a:t>
            </a:r>
            <a:r>
              <a:rPr lang="en-US" sz="2400" dirty="0"/>
              <a:t> allows to </a:t>
            </a:r>
            <a:r>
              <a:rPr lang="en-US" sz="2400" b="1" dirty="0"/>
              <a:t>store duplicate </a:t>
            </a:r>
            <a:r>
              <a:rPr lang="en-US" sz="2400" dirty="0"/>
              <a:t>values including “null” values</a:t>
            </a:r>
          </a:p>
        </p:txBody>
      </p:sp>
    </p:spTree>
    <p:extLst>
      <p:ext uri="{BB962C8B-B14F-4D97-AF65-F5344CB8AC3E}">
        <p14:creationId xmlns:p14="http://schemas.microsoft.com/office/powerpoint/2010/main" val="225394734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FE0E7-934B-4641-8DF4-7BF7CBEC794B}"/>
              </a:ext>
            </a:extLst>
          </p:cNvPr>
          <p:cNvSpPr>
            <a:spLocks noGrp="1"/>
          </p:cNvSpPr>
          <p:nvPr>
            <p:ph type="title"/>
          </p:nvPr>
        </p:nvSpPr>
        <p:spPr/>
        <p:txBody>
          <a:bodyPr>
            <a:normAutofit/>
          </a:bodyPr>
          <a:lstStyle/>
          <a:p>
            <a:r>
              <a:rPr lang="en-US" dirty="0" err="1"/>
              <a:t>ArrayList</a:t>
            </a:r>
            <a:r>
              <a:rPr lang="en-US" dirty="0"/>
              <a:t> Creation</a:t>
            </a:r>
          </a:p>
        </p:txBody>
      </p:sp>
      <p:graphicFrame>
        <p:nvGraphicFramePr>
          <p:cNvPr id="4" name="Content Placeholder 3">
            <a:extLst>
              <a:ext uri="{FF2B5EF4-FFF2-40B4-BE49-F238E27FC236}">
                <a16:creationId xmlns:a16="http://schemas.microsoft.com/office/drawing/2014/main" id="{906779FF-1824-4662-B394-B5B11308691C}"/>
              </a:ext>
            </a:extLst>
          </p:cNvPr>
          <p:cNvGraphicFramePr>
            <a:graphicFrameLocks noGrp="1"/>
          </p:cNvGraphicFramePr>
          <p:nvPr>
            <p:ph idx="1"/>
            <p:extLst>
              <p:ext uri="{D42A27DB-BD31-4B8C-83A1-F6EECF244321}">
                <p14:modId xmlns:p14="http://schemas.microsoft.com/office/powerpoint/2010/main" val="1377726982"/>
              </p:ext>
            </p:extLst>
          </p:nvPr>
        </p:nvGraphicFramePr>
        <p:xfrm>
          <a:off x="1096963" y="1239838"/>
          <a:ext cx="10058400" cy="1950720"/>
        </p:xfrm>
        <a:graphic>
          <a:graphicData uri="http://schemas.openxmlformats.org/drawingml/2006/table">
            <a:tbl>
              <a:tblPr firstRow="1" bandRow="1">
                <a:tableStyleId>{93296810-A885-4BE3-A3E7-6D5BEEA58F35}</a:tableStyleId>
              </a:tblPr>
              <a:tblGrid>
                <a:gridCol w="3649208">
                  <a:extLst>
                    <a:ext uri="{9D8B030D-6E8A-4147-A177-3AD203B41FA5}">
                      <a16:colId xmlns:a16="http://schemas.microsoft.com/office/drawing/2014/main" val="3752441923"/>
                    </a:ext>
                  </a:extLst>
                </a:gridCol>
                <a:gridCol w="6409192">
                  <a:extLst>
                    <a:ext uri="{9D8B030D-6E8A-4147-A177-3AD203B41FA5}">
                      <a16:colId xmlns:a16="http://schemas.microsoft.com/office/drawing/2014/main" val="2076027665"/>
                    </a:ext>
                  </a:extLst>
                </a:gridCol>
              </a:tblGrid>
              <a:tr h="370840">
                <a:tc>
                  <a:txBody>
                    <a:bodyPr/>
                    <a:lstStyle/>
                    <a:p>
                      <a:pPr algn="ctr"/>
                      <a:r>
                        <a:rPr lang="en-US" sz="2400" dirty="0"/>
                        <a:t>Constructor</a:t>
                      </a:r>
                    </a:p>
                  </a:txBody>
                  <a:tcPr>
                    <a:solidFill>
                      <a:srgbClr val="CC0000"/>
                    </a:solidFill>
                  </a:tcPr>
                </a:tc>
                <a:tc>
                  <a:txBody>
                    <a:bodyPr/>
                    <a:lstStyle/>
                    <a:p>
                      <a:pPr algn="ctr"/>
                      <a:r>
                        <a:rPr lang="en-US" sz="2400" dirty="0"/>
                        <a:t>Creation Method</a:t>
                      </a:r>
                    </a:p>
                  </a:txBody>
                  <a:tcPr>
                    <a:solidFill>
                      <a:srgbClr val="CC0000"/>
                    </a:solidFill>
                  </a:tcPr>
                </a:tc>
                <a:extLst>
                  <a:ext uri="{0D108BD9-81ED-4DB2-BD59-A6C34878D82A}">
                    <a16:rowId xmlns:a16="http://schemas.microsoft.com/office/drawing/2014/main" val="1139870721"/>
                  </a:ext>
                </a:extLst>
              </a:tr>
              <a:tr h="370840">
                <a:tc>
                  <a:txBody>
                    <a:bodyPr/>
                    <a:lstStyle/>
                    <a:p>
                      <a:r>
                        <a:rPr lang="en-US" sz="2000" dirty="0"/>
                        <a:t>Default Constructor</a:t>
                      </a:r>
                    </a:p>
                  </a:txBody>
                  <a:tcPr>
                    <a:solidFill>
                      <a:srgbClr val="FFE1E1"/>
                    </a:solidFill>
                  </a:tcPr>
                </a:tc>
                <a:tc>
                  <a:txBody>
                    <a:bodyPr/>
                    <a:lstStyle/>
                    <a:p>
                      <a:r>
                        <a:rPr lang="en-US" sz="2000" dirty="0"/>
                        <a:t>List list= new </a:t>
                      </a:r>
                      <a:r>
                        <a:rPr lang="en-US" sz="2000" dirty="0" err="1"/>
                        <a:t>ArrayList</a:t>
                      </a:r>
                      <a:r>
                        <a:rPr lang="en-US" sz="2000" dirty="0"/>
                        <a:t> ();</a:t>
                      </a:r>
                    </a:p>
                  </a:txBody>
                  <a:tcPr>
                    <a:solidFill>
                      <a:srgbClr val="FFE1E1"/>
                    </a:solidFill>
                  </a:tcPr>
                </a:tc>
                <a:extLst>
                  <a:ext uri="{0D108BD9-81ED-4DB2-BD59-A6C34878D82A}">
                    <a16:rowId xmlns:a16="http://schemas.microsoft.com/office/drawing/2014/main" val="3149790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effectLst/>
                        </a:rPr>
                        <a:t>Constructor with Initial Capacity</a:t>
                      </a:r>
                      <a:endParaRPr lang="en-US" sz="20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List list= new </a:t>
                      </a:r>
                      <a:r>
                        <a:rPr lang="en-US" sz="2000" dirty="0" err="1"/>
                        <a:t>ArrayList</a:t>
                      </a:r>
                      <a:r>
                        <a:rPr lang="en-US" sz="2000" dirty="0"/>
                        <a:t> (10);</a:t>
                      </a:r>
                    </a:p>
                  </a:txBody>
                  <a:tcPr/>
                </a:tc>
                <a:extLst>
                  <a:ext uri="{0D108BD9-81ED-4DB2-BD59-A6C34878D82A}">
                    <a16:rowId xmlns:a16="http://schemas.microsoft.com/office/drawing/2014/main" val="17903794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effectLst/>
                        </a:rPr>
                        <a:t>Constructor with Collection</a:t>
                      </a:r>
                      <a:endParaRPr lang="en-US" sz="2000" b="0" i="0" kern="1200" dirty="0">
                        <a:solidFill>
                          <a:schemeClr val="dk1"/>
                        </a:solidFill>
                        <a:effectLst/>
                        <a:latin typeface="+mn-lt"/>
                        <a:ea typeface="+mn-ea"/>
                        <a:cs typeface="+mn-cs"/>
                      </a:endParaRPr>
                    </a:p>
                  </a:txBody>
                  <a:tcPr>
                    <a:solidFill>
                      <a:srgbClr val="FFE1E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List </a:t>
                      </a:r>
                      <a:r>
                        <a:rPr lang="en-US" sz="2000" dirty="0" err="1"/>
                        <a:t>intialList</a:t>
                      </a:r>
                      <a:r>
                        <a:rPr lang="en-US" sz="2000" dirty="0"/>
                        <a:t> = </a:t>
                      </a:r>
                      <a:r>
                        <a:rPr lang="en-US" sz="2000" dirty="0" err="1"/>
                        <a:t>Arrays.asList</a:t>
                      </a:r>
                      <a:r>
                        <a:rPr lang="en-US" sz="2000" dirty="0"/>
                        <a:t>("</a:t>
                      </a:r>
                      <a:r>
                        <a:rPr lang="en-US" sz="2000" dirty="0" err="1"/>
                        <a:t>California","Alabama</a:t>
                      </a:r>
                      <a:r>
                        <a:rPr lang="en-US" sz="20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List list= new </a:t>
                      </a:r>
                      <a:r>
                        <a:rPr lang="en-US" sz="2000" dirty="0" err="1"/>
                        <a:t>ArrayList</a:t>
                      </a:r>
                      <a:r>
                        <a:rPr lang="en-US" sz="2000" dirty="0"/>
                        <a:t> (</a:t>
                      </a:r>
                      <a:r>
                        <a:rPr lang="en-US" sz="2000" dirty="0" err="1"/>
                        <a:t>intialList</a:t>
                      </a:r>
                      <a:r>
                        <a:rPr lang="en-US" sz="2000" dirty="0"/>
                        <a:t>);</a:t>
                      </a:r>
                    </a:p>
                  </a:txBody>
                  <a:tcPr>
                    <a:solidFill>
                      <a:srgbClr val="FFE1E1"/>
                    </a:solidFill>
                  </a:tcPr>
                </a:tc>
                <a:extLst>
                  <a:ext uri="{0D108BD9-81ED-4DB2-BD59-A6C34878D82A}">
                    <a16:rowId xmlns:a16="http://schemas.microsoft.com/office/drawing/2014/main" val="198567030"/>
                  </a:ext>
                </a:extLst>
              </a:tr>
            </a:tbl>
          </a:graphicData>
        </a:graphic>
      </p:graphicFrame>
      <p:sp>
        <p:nvSpPr>
          <p:cNvPr id="5" name="Rectangle 4">
            <a:extLst>
              <a:ext uri="{FF2B5EF4-FFF2-40B4-BE49-F238E27FC236}">
                <a16:creationId xmlns:a16="http://schemas.microsoft.com/office/drawing/2014/main" id="{69248F8C-DEF3-4254-A5E5-B03CE308FBC1}"/>
              </a:ext>
            </a:extLst>
          </p:cNvPr>
          <p:cNvSpPr/>
          <p:nvPr/>
        </p:nvSpPr>
        <p:spPr>
          <a:xfrm>
            <a:off x="1096963" y="3341916"/>
            <a:ext cx="10058400" cy="707886"/>
          </a:xfrm>
          <a:prstGeom prst="rect">
            <a:avLst/>
          </a:prstGeom>
        </p:spPr>
        <p:txBody>
          <a:bodyPr wrap="square">
            <a:spAutoFit/>
          </a:bodyPr>
          <a:lstStyle/>
          <a:p>
            <a:pPr marL="285750" indent="-285750" fontAlgn="base">
              <a:buFont typeface="Wingdings" panose="05000000000000000000" pitchFamily="2" charset="2"/>
              <a:buChar char="v"/>
            </a:pPr>
            <a:r>
              <a:rPr lang="en-US" sz="2000" dirty="0" err="1">
                <a:solidFill>
                  <a:srgbClr val="222222"/>
                </a:solidFill>
              </a:rPr>
              <a:t>ArrayList</a:t>
            </a:r>
            <a:r>
              <a:rPr lang="en-US" sz="2000" dirty="0">
                <a:solidFill>
                  <a:srgbClr val="222222"/>
                </a:solidFill>
              </a:rPr>
              <a:t> is </a:t>
            </a:r>
            <a:r>
              <a:rPr lang="en-US" sz="2000" b="1" dirty="0">
                <a:solidFill>
                  <a:srgbClr val="FF0000"/>
                </a:solidFill>
              </a:rPr>
              <a:t>generic</a:t>
            </a:r>
            <a:r>
              <a:rPr lang="en-US" sz="2000" dirty="0">
                <a:solidFill>
                  <a:srgbClr val="222222"/>
                </a:solidFill>
              </a:rPr>
              <a:t>, and it’s always recommended to pass element type to let compiler make sure data integrity.</a:t>
            </a:r>
            <a:endParaRPr lang="en-US" sz="2000" b="0" i="0" dirty="0">
              <a:solidFill>
                <a:srgbClr val="222222"/>
              </a:solidFill>
              <a:effectLst/>
            </a:endParaRPr>
          </a:p>
        </p:txBody>
      </p:sp>
      <p:graphicFrame>
        <p:nvGraphicFramePr>
          <p:cNvPr id="6" name="Content Placeholder 3">
            <a:extLst>
              <a:ext uri="{FF2B5EF4-FFF2-40B4-BE49-F238E27FC236}">
                <a16:creationId xmlns:a16="http://schemas.microsoft.com/office/drawing/2014/main" id="{572B6568-049D-47FF-9BE6-A556EA0E0A25}"/>
              </a:ext>
            </a:extLst>
          </p:cNvPr>
          <p:cNvGraphicFramePr>
            <a:graphicFrameLocks/>
          </p:cNvGraphicFramePr>
          <p:nvPr>
            <p:extLst>
              <p:ext uri="{D42A27DB-BD31-4B8C-83A1-F6EECF244321}">
                <p14:modId xmlns:p14="http://schemas.microsoft.com/office/powerpoint/2010/main" val="1709605909"/>
              </p:ext>
            </p:extLst>
          </p:nvPr>
        </p:nvGraphicFramePr>
        <p:xfrm>
          <a:off x="1096963" y="4136886"/>
          <a:ext cx="10058400" cy="1950720"/>
        </p:xfrm>
        <a:graphic>
          <a:graphicData uri="http://schemas.openxmlformats.org/drawingml/2006/table">
            <a:tbl>
              <a:tblPr firstRow="1" bandRow="1">
                <a:tableStyleId>{93296810-A885-4BE3-A3E7-6D5BEEA58F35}</a:tableStyleId>
              </a:tblPr>
              <a:tblGrid>
                <a:gridCol w="3649208">
                  <a:extLst>
                    <a:ext uri="{9D8B030D-6E8A-4147-A177-3AD203B41FA5}">
                      <a16:colId xmlns:a16="http://schemas.microsoft.com/office/drawing/2014/main" val="3752441923"/>
                    </a:ext>
                  </a:extLst>
                </a:gridCol>
                <a:gridCol w="6409192">
                  <a:extLst>
                    <a:ext uri="{9D8B030D-6E8A-4147-A177-3AD203B41FA5}">
                      <a16:colId xmlns:a16="http://schemas.microsoft.com/office/drawing/2014/main" val="2076027665"/>
                    </a:ext>
                  </a:extLst>
                </a:gridCol>
              </a:tblGrid>
              <a:tr h="370840">
                <a:tc>
                  <a:txBody>
                    <a:bodyPr/>
                    <a:lstStyle/>
                    <a:p>
                      <a:pPr algn="ctr"/>
                      <a:r>
                        <a:rPr lang="en-US" sz="2400" dirty="0"/>
                        <a:t>Constructor</a:t>
                      </a:r>
                    </a:p>
                  </a:txBody>
                  <a:tcPr>
                    <a:solidFill>
                      <a:srgbClr val="0070C0"/>
                    </a:solidFill>
                  </a:tcPr>
                </a:tc>
                <a:tc>
                  <a:txBody>
                    <a:bodyPr/>
                    <a:lstStyle/>
                    <a:p>
                      <a:pPr algn="ctr"/>
                      <a:r>
                        <a:rPr lang="en-US" sz="2400" dirty="0"/>
                        <a:t>Creation Method</a:t>
                      </a:r>
                    </a:p>
                  </a:txBody>
                  <a:tcPr>
                    <a:solidFill>
                      <a:srgbClr val="0070C0"/>
                    </a:solidFill>
                  </a:tcPr>
                </a:tc>
                <a:extLst>
                  <a:ext uri="{0D108BD9-81ED-4DB2-BD59-A6C34878D82A}">
                    <a16:rowId xmlns:a16="http://schemas.microsoft.com/office/drawing/2014/main" val="1139870721"/>
                  </a:ext>
                </a:extLst>
              </a:tr>
              <a:tr h="370840">
                <a:tc>
                  <a:txBody>
                    <a:bodyPr/>
                    <a:lstStyle/>
                    <a:p>
                      <a:r>
                        <a:rPr lang="en-US" sz="2000" dirty="0"/>
                        <a:t>Default Constructor</a:t>
                      </a:r>
                    </a:p>
                  </a:txBody>
                  <a:tcPr>
                    <a:solidFill>
                      <a:schemeClr val="bg2"/>
                    </a:solidFill>
                  </a:tcPr>
                </a:tc>
                <a:tc>
                  <a:txBody>
                    <a:bodyPr/>
                    <a:lstStyle/>
                    <a:p>
                      <a:r>
                        <a:rPr lang="en-US" sz="2000" dirty="0"/>
                        <a:t>List</a:t>
                      </a:r>
                      <a:r>
                        <a:rPr lang="en-US" sz="2000" dirty="0">
                          <a:solidFill>
                            <a:srgbClr val="FF0000"/>
                          </a:solidFill>
                        </a:rPr>
                        <a:t>&lt;Double&gt; </a:t>
                      </a:r>
                      <a:r>
                        <a:rPr lang="en-US" sz="2000" dirty="0"/>
                        <a:t>list= new </a:t>
                      </a:r>
                      <a:r>
                        <a:rPr lang="en-US" sz="2000" dirty="0" err="1"/>
                        <a:t>ArrayList</a:t>
                      </a:r>
                      <a:r>
                        <a:rPr lang="en-US" sz="2000" dirty="0">
                          <a:solidFill>
                            <a:srgbClr val="FF0000"/>
                          </a:solidFill>
                        </a:rPr>
                        <a:t>&lt;Double&gt; </a:t>
                      </a:r>
                      <a:r>
                        <a:rPr lang="en-US" sz="2000" dirty="0"/>
                        <a:t>();</a:t>
                      </a:r>
                    </a:p>
                  </a:txBody>
                  <a:tcPr>
                    <a:solidFill>
                      <a:schemeClr val="bg2"/>
                    </a:solidFill>
                  </a:tcPr>
                </a:tc>
                <a:extLst>
                  <a:ext uri="{0D108BD9-81ED-4DB2-BD59-A6C34878D82A}">
                    <a16:rowId xmlns:a16="http://schemas.microsoft.com/office/drawing/2014/main" val="3149790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effectLst/>
                        </a:rPr>
                        <a:t>Constructor with Initial Capacity</a:t>
                      </a:r>
                      <a:endParaRPr lang="en-US" sz="20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List</a:t>
                      </a:r>
                      <a:r>
                        <a:rPr lang="en-US" sz="2000" dirty="0">
                          <a:solidFill>
                            <a:srgbClr val="FF0000"/>
                          </a:solidFill>
                        </a:rPr>
                        <a:t>&lt;Student&gt; </a:t>
                      </a:r>
                      <a:r>
                        <a:rPr lang="en-US" sz="2000" dirty="0"/>
                        <a:t>list= new </a:t>
                      </a:r>
                      <a:r>
                        <a:rPr lang="en-US" sz="2000" dirty="0" err="1"/>
                        <a:t>ArrayList</a:t>
                      </a:r>
                      <a:r>
                        <a:rPr lang="en-US" sz="2000" dirty="0">
                          <a:solidFill>
                            <a:srgbClr val="FF0000"/>
                          </a:solidFill>
                        </a:rPr>
                        <a:t>&lt;Student&gt; </a:t>
                      </a:r>
                      <a:r>
                        <a:rPr lang="en-US" sz="2000" dirty="0"/>
                        <a:t>(10);</a:t>
                      </a:r>
                    </a:p>
                  </a:txBody>
                  <a:tcPr/>
                </a:tc>
                <a:extLst>
                  <a:ext uri="{0D108BD9-81ED-4DB2-BD59-A6C34878D82A}">
                    <a16:rowId xmlns:a16="http://schemas.microsoft.com/office/drawing/2014/main" val="17903794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effectLst/>
                        </a:rPr>
                        <a:t>Constructor with Collection</a:t>
                      </a:r>
                      <a:endParaRPr lang="en-US" sz="2000" b="0" i="0" kern="1200" dirty="0">
                        <a:solidFill>
                          <a:schemeClr val="dk1"/>
                        </a:solidFill>
                        <a:effectLst/>
                        <a:latin typeface="+mn-lt"/>
                        <a:ea typeface="+mn-ea"/>
                        <a:cs typeface="+mn-cs"/>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List </a:t>
                      </a:r>
                      <a:r>
                        <a:rPr lang="en-US" sz="2000" dirty="0" err="1"/>
                        <a:t>intialList</a:t>
                      </a:r>
                      <a:r>
                        <a:rPr lang="en-US" sz="2000" dirty="0"/>
                        <a:t> = </a:t>
                      </a:r>
                      <a:r>
                        <a:rPr lang="en-US" sz="2000" dirty="0" err="1"/>
                        <a:t>Arrays.asList</a:t>
                      </a:r>
                      <a:r>
                        <a:rPr lang="en-US" sz="2000" dirty="0"/>
                        <a:t>("</a:t>
                      </a:r>
                      <a:r>
                        <a:rPr lang="en-US" sz="2000" dirty="0" err="1"/>
                        <a:t>California","Alabama</a:t>
                      </a:r>
                      <a:r>
                        <a:rPr lang="en-US" sz="20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List</a:t>
                      </a:r>
                      <a:r>
                        <a:rPr lang="en-US" sz="2000" dirty="0">
                          <a:solidFill>
                            <a:srgbClr val="FF0000"/>
                          </a:solidFill>
                        </a:rPr>
                        <a:t>&lt;String&gt;</a:t>
                      </a:r>
                      <a:r>
                        <a:rPr lang="en-US" sz="2000" dirty="0"/>
                        <a:t> list= new </a:t>
                      </a:r>
                      <a:r>
                        <a:rPr lang="en-US" sz="2000" dirty="0" err="1"/>
                        <a:t>ArrayList</a:t>
                      </a:r>
                      <a:r>
                        <a:rPr lang="en-US" sz="2000" dirty="0">
                          <a:solidFill>
                            <a:srgbClr val="FF0000"/>
                          </a:solidFill>
                        </a:rPr>
                        <a:t>&lt;String&gt;</a:t>
                      </a:r>
                      <a:r>
                        <a:rPr lang="en-US" sz="2000" dirty="0"/>
                        <a:t>(</a:t>
                      </a:r>
                      <a:r>
                        <a:rPr lang="en-US" sz="2000" dirty="0" err="1"/>
                        <a:t>intialList</a:t>
                      </a:r>
                      <a:r>
                        <a:rPr lang="en-US" sz="2000" dirty="0"/>
                        <a:t>);</a:t>
                      </a:r>
                    </a:p>
                  </a:txBody>
                  <a:tcPr>
                    <a:solidFill>
                      <a:schemeClr val="bg2"/>
                    </a:solidFill>
                  </a:tcPr>
                </a:tc>
                <a:extLst>
                  <a:ext uri="{0D108BD9-81ED-4DB2-BD59-A6C34878D82A}">
                    <a16:rowId xmlns:a16="http://schemas.microsoft.com/office/drawing/2014/main" val="198567030"/>
                  </a:ext>
                </a:extLst>
              </a:tr>
            </a:tbl>
          </a:graphicData>
        </a:graphic>
      </p:graphicFrame>
    </p:spTree>
    <p:extLst>
      <p:ext uri="{BB962C8B-B14F-4D97-AF65-F5344CB8AC3E}">
        <p14:creationId xmlns:p14="http://schemas.microsoft.com/office/powerpoint/2010/main" val="108063376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05543-E10A-4333-8B80-407522B45BA1}"/>
              </a:ext>
            </a:extLst>
          </p:cNvPr>
          <p:cNvSpPr>
            <a:spLocks noGrp="1"/>
          </p:cNvSpPr>
          <p:nvPr>
            <p:ph type="title"/>
          </p:nvPr>
        </p:nvSpPr>
        <p:spPr/>
        <p:txBody>
          <a:bodyPr/>
          <a:lstStyle/>
          <a:p>
            <a:r>
              <a:rPr lang="en-US" dirty="0"/>
              <a:t>Methods in </a:t>
            </a:r>
            <a:r>
              <a:rPr lang="en-US" dirty="0" err="1"/>
              <a:t>ArrayList</a:t>
            </a:r>
            <a:r>
              <a:rPr lang="en-US" dirty="0"/>
              <a:t> </a:t>
            </a:r>
          </a:p>
        </p:txBody>
      </p:sp>
      <p:graphicFrame>
        <p:nvGraphicFramePr>
          <p:cNvPr id="8" name="Content Placeholder 7">
            <a:extLst>
              <a:ext uri="{FF2B5EF4-FFF2-40B4-BE49-F238E27FC236}">
                <a16:creationId xmlns:a16="http://schemas.microsoft.com/office/drawing/2014/main" id="{90ACE576-17C4-497D-906B-C55C3797D6CC}"/>
              </a:ext>
            </a:extLst>
          </p:cNvPr>
          <p:cNvGraphicFramePr>
            <a:graphicFrameLocks noGrp="1"/>
          </p:cNvGraphicFramePr>
          <p:nvPr>
            <p:ph idx="1"/>
            <p:extLst>
              <p:ext uri="{D42A27DB-BD31-4B8C-83A1-F6EECF244321}">
                <p14:modId xmlns:p14="http://schemas.microsoft.com/office/powerpoint/2010/main" val="3634038453"/>
              </p:ext>
            </p:extLst>
          </p:nvPr>
        </p:nvGraphicFramePr>
        <p:xfrm>
          <a:off x="1096963" y="1712196"/>
          <a:ext cx="10058400" cy="4572695"/>
        </p:xfrm>
        <a:graphic>
          <a:graphicData uri="http://schemas.openxmlformats.org/drawingml/2006/table">
            <a:tbl>
              <a:tblPr firstRow="1" bandRow="1">
                <a:tableStyleId>{3B4B98B0-60AC-42C2-AFA5-B58CD77FA1E5}</a:tableStyleId>
              </a:tblPr>
              <a:tblGrid>
                <a:gridCol w="3352800">
                  <a:extLst>
                    <a:ext uri="{9D8B030D-6E8A-4147-A177-3AD203B41FA5}">
                      <a16:colId xmlns:a16="http://schemas.microsoft.com/office/drawing/2014/main" val="1322560268"/>
                    </a:ext>
                  </a:extLst>
                </a:gridCol>
                <a:gridCol w="4513933">
                  <a:extLst>
                    <a:ext uri="{9D8B030D-6E8A-4147-A177-3AD203B41FA5}">
                      <a16:colId xmlns:a16="http://schemas.microsoft.com/office/drawing/2014/main" val="31633018"/>
                    </a:ext>
                  </a:extLst>
                </a:gridCol>
                <a:gridCol w="2191667">
                  <a:extLst>
                    <a:ext uri="{9D8B030D-6E8A-4147-A177-3AD203B41FA5}">
                      <a16:colId xmlns:a16="http://schemas.microsoft.com/office/drawing/2014/main" val="2338258818"/>
                    </a:ext>
                  </a:extLst>
                </a:gridCol>
              </a:tblGrid>
              <a:tr h="409543">
                <a:tc>
                  <a:txBody>
                    <a:bodyPr/>
                    <a:lstStyle/>
                    <a:p>
                      <a:pPr algn="ctr"/>
                      <a:r>
                        <a:rPr lang="en-US" dirty="0">
                          <a:solidFill>
                            <a:srgbClr val="00B050"/>
                          </a:solidFill>
                        </a:rPr>
                        <a:t>Method</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B050"/>
                          </a:solidFill>
                        </a:rPr>
                        <a:t>Description</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B050"/>
                          </a:solidFill>
                        </a:rPr>
                        <a:t>Usage</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4516556"/>
                  </a:ext>
                </a:extLst>
              </a:tr>
              <a:tr h="409543">
                <a:tc>
                  <a:txBody>
                    <a:bodyPr/>
                    <a:lstStyle/>
                    <a:p>
                      <a:pPr algn="l"/>
                      <a:r>
                        <a:rPr lang="en-US" dirty="0" err="1"/>
                        <a:t>boolean</a:t>
                      </a:r>
                      <a:r>
                        <a:rPr lang="en-US" dirty="0"/>
                        <a:t> add(Object element) </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85EF8A">
                        <a:alpha val="20000"/>
                      </a:srgbClr>
                    </a:solidFill>
                  </a:tcPr>
                </a:tc>
                <a:tc>
                  <a:txBody>
                    <a:bodyPr/>
                    <a:lstStyle/>
                    <a:p>
                      <a:pPr algn="l"/>
                      <a:r>
                        <a:rPr lang="en-US" dirty="0"/>
                        <a:t>adds an object to the </a:t>
                      </a:r>
                      <a:r>
                        <a:rPr lang="en-US" dirty="0" err="1"/>
                        <a:t>arraylist</a:t>
                      </a:r>
                      <a:r>
                        <a:rPr lang="en-US" dirty="0"/>
                        <a:t> </a:t>
                      </a:r>
                      <a:r>
                        <a:rPr lang="en-US" sz="1800" kern="1200" dirty="0">
                          <a:effectLst/>
                        </a:rPr>
                        <a:t>at last position</a:t>
                      </a:r>
                      <a:endParaRPr lang="en-US" dirty="0"/>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85EF8A">
                        <a:alpha val="20000"/>
                      </a:srgbClr>
                    </a:solidFill>
                  </a:tcPr>
                </a:tc>
                <a:tc>
                  <a:txBody>
                    <a:bodyPr/>
                    <a:lstStyle/>
                    <a:p>
                      <a:pPr algn="l"/>
                      <a:r>
                        <a:rPr lang="en-US" dirty="0" err="1"/>
                        <a:t>obj.add</a:t>
                      </a:r>
                      <a:r>
                        <a:rPr lang="en-US" dirty="0"/>
                        <a:t>("hello");</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85EF8A">
                        <a:alpha val="20000"/>
                      </a:srgbClr>
                    </a:solidFill>
                  </a:tcPr>
                </a:tc>
                <a:extLst>
                  <a:ext uri="{0D108BD9-81ED-4DB2-BD59-A6C34878D82A}">
                    <a16:rowId xmlns:a16="http://schemas.microsoft.com/office/drawing/2014/main" val="1476681505"/>
                  </a:ext>
                </a:extLst>
              </a:tr>
              <a:tr h="706881">
                <a:tc>
                  <a:txBody>
                    <a:bodyPr/>
                    <a:lstStyle/>
                    <a:p>
                      <a:pPr algn="l"/>
                      <a:r>
                        <a:rPr lang="en-US" dirty="0"/>
                        <a:t>void add(int index, Object e) </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l"/>
                      <a:r>
                        <a:rPr lang="en-US" dirty="0"/>
                        <a:t>adds the object to the array list at the given index</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l"/>
                      <a:r>
                        <a:rPr lang="en-US" dirty="0" err="1"/>
                        <a:t>obj.add</a:t>
                      </a:r>
                      <a:r>
                        <a:rPr lang="en-US" dirty="0"/>
                        <a:t>(2, "bye");</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43265335"/>
                  </a:ext>
                </a:extLst>
              </a:tr>
              <a:tr h="409543">
                <a:tc>
                  <a:txBody>
                    <a:bodyPr/>
                    <a:lstStyle/>
                    <a:p>
                      <a:pPr algn="l"/>
                      <a:r>
                        <a:rPr lang="en-US" dirty="0"/>
                        <a:t>remove(Object o)</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85EF8A">
                        <a:alpha val="20000"/>
                      </a:srgbClr>
                    </a:solidFill>
                  </a:tcPr>
                </a:tc>
                <a:tc>
                  <a:txBody>
                    <a:bodyPr/>
                    <a:lstStyle/>
                    <a:p>
                      <a:pPr algn="l"/>
                      <a:r>
                        <a:rPr lang="en-US" dirty="0"/>
                        <a:t>Removes the object from the </a:t>
                      </a:r>
                      <a:r>
                        <a:rPr lang="en-US" dirty="0" err="1"/>
                        <a:t>ArrayList</a:t>
                      </a:r>
                      <a:r>
                        <a:rPr lang="en-US" dirty="0"/>
                        <a:t>.</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85EF8A">
                        <a:alpha val="20000"/>
                      </a:srgbClr>
                    </a:solidFill>
                  </a:tcPr>
                </a:tc>
                <a:tc>
                  <a:txBody>
                    <a:bodyPr/>
                    <a:lstStyle/>
                    <a:p>
                      <a:pPr algn="l"/>
                      <a:r>
                        <a:rPr lang="en-US" sz="1800" kern="1200" dirty="0" err="1">
                          <a:solidFill>
                            <a:schemeClr val="tx1"/>
                          </a:solidFill>
                          <a:effectLst/>
                          <a:latin typeface="+mn-lt"/>
                          <a:ea typeface="+mn-ea"/>
                          <a:cs typeface="+mn-cs"/>
                        </a:rPr>
                        <a:t>obj.remove</a:t>
                      </a:r>
                      <a:r>
                        <a:rPr lang="en-US" sz="1800" kern="1200" dirty="0">
                          <a:solidFill>
                            <a:schemeClr val="tx1"/>
                          </a:solidFill>
                          <a:effectLst/>
                          <a:latin typeface="+mn-lt"/>
                          <a:ea typeface="+mn-ea"/>
                          <a:cs typeface="+mn-cs"/>
                        </a:rPr>
                        <a:t>(“hello");</a:t>
                      </a:r>
                      <a:endParaRPr lang="en-US" dirty="0"/>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85EF8A">
                        <a:alpha val="20000"/>
                      </a:srgbClr>
                    </a:solidFill>
                  </a:tcPr>
                </a:tc>
                <a:extLst>
                  <a:ext uri="{0D108BD9-81ED-4DB2-BD59-A6C34878D82A}">
                    <a16:rowId xmlns:a16="http://schemas.microsoft.com/office/drawing/2014/main" val="755552657"/>
                  </a:ext>
                </a:extLst>
              </a:tr>
              <a:tr h="409543">
                <a:tc>
                  <a:txBody>
                    <a:bodyPr/>
                    <a:lstStyle/>
                    <a:p>
                      <a:pPr algn="l"/>
                      <a:r>
                        <a:rPr lang="en-US" dirty="0"/>
                        <a:t>remove(int index)</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l"/>
                      <a:r>
                        <a:rPr lang="en-US" dirty="0"/>
                        <a:t>Removes element from a given index</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l"/>
                      <a:r>
                        <a:rPr lang="en-US" sz="1800" kern="1200" dirty="0" err="1">
                          <a:solidFill>
                            <a:schemeClr val="tx1"/>
                          </a:solidFill>
                          <a:effectLst/>
                          <a:latin typeface="+mn-lt"/>
                          <a:ea typeface="+mn-ea"/>
                          <a:cs typeface="+mn-cs"/>
                        </a:rPr>
                        <a:t>obj.remove</a:t>
                      </a:r>
                      <a:r>
                        <a:rPr lang="en-US" sz="1800" kern="1200" dirty="0">
                          <a:solidFill>
                            <a:schemeClr val="tx1"/>
                          </a:solidFill>
                          <a:effectLst/>
                          <a:latin typeface="+mn-lt"/>
                          <a:ea typeface="+mn-ea"/>
                          <a:cs typeface="+mn-cs"/>
                        </a:rPr>
                        <a:t>(3);</a:t>
                      </a:r>
                      <a:endParaRPr lang="en-US" dirty="0"/>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2579636058"/>
                  </a:ext>
                </a:extLst>
              </a:tr>
              <a:tr h="928184">
                <a:tc>
                  <a:txBody>
                    <a:bodyPr/>
                    <a:lstStyle/>
                    <a:p>
                      <a:pPr algn="l"/>
                      <a:r>
                        <a:rPr lang="en-US" dirty="0"/>
                        <a:t>set(int index, Object o)</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85EF8A">
                        <a:alpha val="20000"/>
                      </a:srgbClr>
                    </a:solidFill>
                  </a:tcPr>
                </a:tc>
                <a:tc>
                  <a:txBody>
                    <a:bodyPr/>
                    <a:lstStyle/>
                    <a:p>
                      <a:pPr marL="285750" indent="-285750" algn="l">
                        <a:buFont typeface="Wingdings" panose="05000000000000000000" pitchFamily="2" charset="2"/>
                        <a:buChar char="v"/>
                      </a:pPr>
                      <a:r>
                        <a:rPr lang="en-US" dirty="0"/>
                        <a:t>Used for updating an element. </a:t>
                      </a:r>
                    </a:p>
                    <a:p>
                      <a:pPr marL="285750" indent="-285750" algn="l">
                        <a:buFont typeface="Wingdings" panose="05000000000000000000" pitchFamily="2" charset="2"/>
                        <a:buChar char="v"/>
                      </a:pPr>
                      <a:r>
                        <a:rPr lang="en-US" dirty="0"/>
                        <a:t>It replaces the element present at the specified index with the object o.</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85EF8A">
                        <a:alpha val="20000"/>
                      </a:srgbClr>
                    </a:solidFill>
                  </a:tcPr>
                </a:tc>
                <a:tc>
                  <a:txBody>
                    <a:bodyPr/>
                    <a:lstStyle/>
                    <a:p>
                      <a:pPr algn="l"/>
                      <a:r>
                        <a:rPr lang="en-US" dirty="0" err="1"/>
                        <a:t>obj.set</a:t>
                      </a:r>
                      <a:r>
                        <a:rPr lang="en-US" dirty="0"/>
                        <a:t>(2, "Tom");</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85EF8A">
                        <a:alpha val="20000"/>
                      </a:srgbClr>
                    </a:solidFill>
                  </a:tcPr>
                </a:tc>
                <a:extLst>
                  <a:ext uri="{0D108BD9-81ED-4DB2-BD59-A6C34878D82A}">
                    <a16:rowId xmlns:a16="http://schemas.microsoft.com/office/drawing/2014/main" val="3646113514"/>
                  </a:ext>
                </a:extLst>
              </a:tr>
              <a:tr h="649729">
                <a:tc>
                  <a:txBody>
                    <a:bodyPr/>
                    <a:lstStyle/>
                    <a:p>
                      <a:pPr algn="l"/>
                      <a:r>
                        <a:rPr lang="en-US" dirty="0"/>
                        <a:t>int </a:t>
                      </a:r>
                      <a:r>
                        <a:rPr lang="en-US" dirty="0" err="1"/>
                        <a:t>indexOf</a:t>
                      </a:r>
                      <a:r>
                        <a:rPr lang="en-US" dirty="0"/>
                        <a:t>(Object o)</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marL="0" indent="0" algn="l">
                        <a:buFont typeface="Wingdings" panose="05000000000000000000" pitchFamily="2" charset="2"/>
                        <a:buNone/>
                      </a:pPr>
                      <a:r>
                        <a:rPr lang="en-US" dirty="0"/>
                        <a:t>Returns the index of the object o</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l"/>
                      <a:r>
                        <a:rPr lang="en-US" dirty="0"/>
                        <a:t>int pos = </a:t>
                      </a:r>
                      <a:r>
                        <a:rPr lang="en-US" dirty="0" err="1"/>
                        <a:t>obj.indexOf</a:t>
                      </a:r>
                      <a:r>
                        <a:rPr lang="en-US" dirty="0"/>
                        <a:t>("Tom");</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2228022088"/>
                  </a:ext>
                </a:extLst>
              </a:tr>
              <a:tr h="649729">
                <a:tc>
                  <a:txBody>
                    <a:bodyPr/>
                    <a:lstStyle/>
                    <a:p>
                      <a:pPr algn="l"/>
                      <a:r>
                        <a:rPr lang="en-US" dirty="0"/>
                        <a:t>Object get(int index)</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85EF8A">
                        <a:alpha val="20000"/>
                      </a:srgbClr>
                    </a:solidFill>
                  </a:tcPr>
                </a:tc>
                <a:tc>
                  <a:txBody>
                    <a:bodyPr/>
                    <a:lstStyle/>
                    <a:p>
                      <a:pPr marL="0" indent="0" algn="l">
                        <a:buFont typeface="Wingdings" panose="05000000000000000000" pitchFamily="2" charset="2"/>
                        <a:buNone/>
                      </a:pPr>
                      <a:r>
                        <a:rPr lang="en-US" dirty="0"/>
                        <a:t>returns the object from list, which is present at the specified index.</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85EF8A">
                        <a:alpha val="20000"/>
                      </a:srgbClr>
                    </a:solidFill>
                  </a:tcPr>
                </a:tc>
                <a:tc>
                  <a:txBody>
                    <a:bodyPr/>
                    <a:lstStyle/>
                    <a:p>
                      <a:pPr algn="l"/>
                      <a:r>
                        <a:rPr lang="en-US" dirty="0"/>
                        <a:t>String str= </a:t>
                      </a:r>
                      <a:r>
                        <a:rPr lang="en-US" dirty="0" err="1"/>
                        <a:t>obj.get</a:t>
                      </a:r>
                      <a:r>
                        <a:rPr lang="en-US" dirty="0"/>
                        <a:t>(2);</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85EF8A">
                        <a:alpha val="20000"/>
                      </a:srgbClr>
                    </a:solidFill>
                  </a:tcPr>
                </a:tc>
                <a:extLst>
                  <a:ext uri="{0D108BD9-81ED-4DB2-BD59-A6C34878D82A}">
                    <a16:rowId xmlns:a16="http://schemas.microsoft.com/office/drawing/2014/main" val="2548658839"/>
                  </a:ext>
                </a:extLst>
              </a:tr>
            </a:tbl>
          </a:graphicData>
        </a:graphic>
      </p:graphicFrame>
      <p:sp>
        <p:nvSpPr>
          <p:cNvPr id="4" name="TextBox 3">
            <a:extLst>
              <a:ext uri="{FF2B5EF4-FFF2-40B4-BE49-F238E27FC236}">
                <a16:creationId xmlns:a16="http://schemas.microsoft.com/office/drawing/2014/main" id="{EC379E04-1C9C-4508-A84F-740A3609C4EB}"/>
              </a:ext>
            </a:extLst>
          </p:cNvPr>
          <p:cNvSpPr txBox="1"/>
          <p:nvPr/>
        </p:nvSpPr>
        <p:spPr>
          <a:xfrm>
            <a:off x="4327301" y="1416676"/>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2B9484F8-4592-4A52-B1FD-61A8902F64CA}"/>
              </a:ext>
            </a:extLst>
          </p:cNvPr>
          <p:cNvSpPr txBox="1"/>
          <p:nvPr/>
        </p:nvSpPr>
        <p:spPr>
          <a:xfrm>
            <a:off x="3768119" y="1144734"/>
            <a:ext cx="4573368" cy="523220"/>
          </a:xfrm>
          <a:prstGeom prst="rect">
            <a:avLst/>
          </a:prstGeom>
          <a:noFill/>
          <a:ln w="3175">
            <a:solidFill>
              <a:schemeClr val="tx1"/>
            </a:solidFill>
          </a:ln>
        </p:spPr>
        <p:txBody>
          <a:bodyPr wrap="none" rtlCol="0">
            <a:spAutoFit/>
          </a:bodyPr>
          <a:lstStyle/>
          <a:p>
            <a:r>
              <a:rPr lang="en-US" altLang="en-US" dirty="0" err="1">
                <a:solidFill>
                  <a:srgbClr val="FF0000"/>
                </a:solidFill>
              </a:rPr>
              <a:t>ArrayList</a:t>
            </a:r>
            <a:r>
              <a:rPr lang="en-US" altLang="en-US" dirty="0">
                <a:solidFill>
                  <a:srgbClr val="000000"/>
                </a:solidFill>
              </a:rPr>
              <a:t>&lt;</a:t>
            </a:r>
            <a:r>
              <a:rPr lang="en-US" altLang="en-US" dirty="0">
                <a:solidFill>
                  <a:srgbClr val="FF0000"/>
                </a:solidFill>
              </a:rPr>
              <a:t>String</a:t>
            </a:r>
            <a:r>
              <a:rPr lang="en-US" altLang="en-US" dirty="0">
                <a:solidFill>
                  <a:srgbClr val="000000"/>
                </a:solidFill>
              </a:rPr>
              <a:t>&gt; obj=</a:t>
            </a:r>
            <a:r>
              <a:rPr lang="en-US" altLang="en-US" dirty="0">
                <a:solidFill>
                  <a:srgbClr val="00008B"/>
                </a:solidFill>
              </a:rPr>
              <a:t>new</a:t>
            </a:r>
            <a:r>
              <a:rPr lang="en-US" altLang="en-US" dirty="0">
                <a:solidFill>
                  <a:srgbClr val="000000"/>
                </a:solidFill>
              </a:rPr>
              <a:t> </a:t>
            </a:r>
            <a:r>
              <a:rPr lang="en-US" altLang="en-US" dirty="0" err="1">
                <a:solidFill>
                  <a:srgbClr val="FF0000"/>
                </a:solidFill>
              </a:rPr>
              <a:t>ArrayList</a:t>
            </a:r>
            <a:r>
              <a:rPr lang="en-US" altLang="en-US" dirty="0">
                <a:solidFill>
                  <a:srgbClr val="000000"/>
                </a:solidFill>
              </a:rPr>
              <a:t>&lt;</a:t>
            </a:r>
            <a:r>
              <a:rPr lang="en-US" altLang="en-US" dirty="0">
                <a:solidFill>
                  <a:srgbClr val="FF0000"/>
                </a:solidFill>
              </a:rPr>
              <a:t>String</a:t>
            </a:r>
            <a:r>
              <a:rPr lang="en-US" altLang="en-US" dirty="0">
                <a:solidFill>
                  <a:srgbClr val="000000"/>
                </a:solidFill>
              </a:rPr>
              <a:t>&gt;();</a:t>
            </a:r>
            <a:r>
              <a:rPr lang="en-US" altLang="en-US" sz="2800" dirty="0"/>
              <a:t> </a:t>
            </a:r>
            <a:endParaRPr lang="en-US" altLang="en-US" sz="4400" dirty="0"/>
          </a:p>
        </p:txBody>
      </p:sp>
    </p:spTree>
    <p:extLst>
      <p:ext uri="{BB962C8B-B14F-4D97-AF65-F5344CB8AC3E}">
        <p14:creationId xmlns:p14="http://schemas.microsoft.com/office/powerpoint/2010/main" val="220166286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90ACE576-17C4-497D-906B-C55C3797D6CC}"/>
              </a:ext>
            </a:extLst>
          </p:cNvPr>
          <p:cNvGraphicFramePr>
            <a:graphicFrameLocks noGrp="1"/>
          </p:cNvGraphicFramePr>
          <p:nvPr>
            <p:ph idx="1"/>
            <p:extLst>
              <p:ext uri="{D42A27DB-BD31-4B8C-83A1-F6EECF244321}">
                <p14:modId xmlns:p14="http://schemas.microsoft.com/office/powerpoint/2010/main" val="4054741"/>
              </p:ext>
            </p:extLst>
          </p:nvPr>
        </p:nvGraphicFramePr>
        <p:xfrm>
          <a:off x="1199994" y="1150364"/>
          <a:ext cx="10058400" cy="4557271"/>
        </p:xfrm>
        <a:graphic>
          <a:graphicData uri="http://schemas.openxmlformats.org/drawingml/2006/table">
            <a:tbl>
              <a:tblPr firstRow="1" bandRow="1">
                <a:tableStyleId>{3B4B98B0-60AC-42C2-AFA5-B58CD77FA1E5}</a:tableStyleId>
              </a:tblPr>
              <a:tblGrid>
                <a:gridCol w="3352800">
                  <a:extLst>
                    <a:ext uri="{9D8B030D-6E8A-4147-A177-3AD203B41FA5}">
                      <a16:colId xmlns:a16="http://schemas.microsoft.com/office/drawing/2014/main" val="1322560268"/>
                    </a:ext>
                  </a:extLst>
                </a:gridCol>
                <a:gridCol w="4513933">
                  <a:extLst>
                    <a:ext uri="{9D8B030D-6E8A-4147-A177-3AD203B41FA5}">
                      <a16:colId xmlns:a16="http://schemas.microsoft.com/office/drawing/2014/main" val="31633018"/>
                    </a:ext>
                  </a:extLst>
                </a:gridCol>
                <a:gridCol w="2191667">
                  <a:extLst>
                    <a:ext uri="{9D8B030D-6E8A-4147-A177-3AD203B41FA5}">
                      <a16:colId xmlns:a16="http://schemas.microsoft.com/office/drawing/2014/main" val="2338258818"/>
                    </a:ext>
                  </a:extLst>
                </a:gridCol>
              </a:tblGrid>
              <a:tr h="409543">
                <a:tc>
                  <a:txBody>
                    <a:bodyPr/>
                    <a:lstStyle/>
                    <a:p>
                      <a:pPr algn="ctr"/>
                      <a:r>
                        <a:rPr lang="en-US" dirty="0">
                          <a:solidFill>
                            <a:srgbClr val="00B050"/>
                          </a:solidFill>
                        </a:rPr>
                        <a:t>Method</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B050"/>
                          </a:solidFill>
                        </a:rPr>
                        <a:t>Description</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00B050"/>
                          </a:solidFill>
                        </a:rPr>
                        <a:t>Usage</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4516556"/>
                  </a:ext>
                </a:extLst>
              </a:tr>
              <a:tr h="409543">
                <a:tc>
                  <a:txBody>
                    <a:bodyPr/>
                    <a:lstStyle/>
                    <a:p>
                      <a:pPr algn="l"/>
                      <a:r>
                        <a:rPr lang="en-US" dirty="0"/>
                        <a:t>int size()</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85EF8A">
                        <a:alpha val="20000"/>
                      </a:srgbClr>
                    </a:solidFill>
                  </a:tcPr>
                </a:tc>
                <a:tc>
                  <a:txBody>
                    <a:bodyPr/>
                    <a:lstStyle/>
                    <a:p>
                      <a:pPr algn="l"/>
                      <a:r>
                        <a:rPr lang="en-US" dirty="0"/>
                        <a:t>Returns the size of the </a:t>
                      </a:r>
                      <a:r>
                        <a:rPr lang="en-US" dirty="0" err="1"/>
                        <a:t>ArrayList</a:t>
                      </a:r>
                      <a:endParaRPr lang="en-US" dirty="0"/>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85EF8A">
                        <a:alpha val="20000"/>
                      </a:srgbClr>
                    </a:solidFill>
                  </a:tcPr>
                </a:tc>
                <a:tc>
                  <a:txBody>
                    <a:bodyPr/>
                    <a:lstStyle/>
                    <a:p>
                      <a:pPr algn="l"/>
                      <a:r>
                        <a:rPr lang="en-US" dirty="0"/>
                        <a:t>int n = </a:t>
                      </a:r>
                      <a:r>
                        <a:rPr lang="en-US" dirty="0" err="1"/>
                        <a:t>obj.size</a:t>
                      </a:r>
                      <a:r>
                        <a:rPr lang="en-US" dirty="0"/>
                        <a:t>();</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85EF8A">
                        <a:alpha val="20000"/>
                      </a:srgbClr>
                    </a:solidFill>
                  </a:tcPr>
                </a:tc>
                <a:extLst>
                  <a:ext uri="{0D108BD9-81ED-4DB2-BD59-A6C34878D82A}">
                    <a16:rowId xmlns:a16="http://schemas.microsoft.com/office/drawing/2014/main" val="1476681505"/>
                  </a:ext>
                </a:extLst>
              </a:tr>
              <a:tr h="706881">
                <a:tc>
                  <a:txBody>
                    <a:bodyPr/>
                    <a:lstStyle/>
                    <a:p>
                      <a:pPr algn="l"/>
                      <a:r>
                        <a:rPr lang="en-US" dirty="0" err="1"/>
                        <a:t>boolean</a:t>
                      </a:r>
                      <a:r>
                        <a:rPr lang="en-US" dirty="0"/>
                        <a:t> contains(Object o)</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l"/>
                      <a:r>
                        <a:rPr lang="en-US" dirty="0"/>
                        <a:t>It checks whether the given object o is present in the array list or not</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l"/>
                      <a:r>
                        <a:rPr lang="en-US" dirty="0" err="1"/>
                        <a:t>obj.contains</a:t>
                      </a:r>
                      <a:r>
                        <a:rPr lang="en-US" dirty="0"/>
                        <a:t>("Steve");</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43265335"/>
                  </a:ext>
                </a:extLst>
              </a:tr>
              <a:tr h="409543">
                <a:tc>
                  <a:txBody>
                    <a:bodyPr/>
                    <a:lstStyle/>
                    <a:p>
                      <a:pPr algn="l"/>
                      <a:r>
                        <a:rPr lang="en-US" dirty="0"/>
                        <a:t>clear()</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85EF8A">
                        <a:alpha val="20000"/>
                      </a:srgbClr>
                    </a:solidFill>
                  </a:tcPr>
                </a:tc>
                <a:tc>
                  <a:txBody>
                    <a:bodyPr/>
                    <a:lstStyle/>
                    <a:p>
                      <a:pPr algn="l"/>
                      <a:r>
                        <a:rPr lang="en-US" dirty="0"/>
                        <a:t>used for removing all the elements of the array list</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85EF8A">
                        <a:alpha val="20000"/>
                      </a:srgbClr>
                    </a:solidFill>
                  </a:tcPr>
                </a:tc>
                <a:tc>
                  <a:txBody>
                    <a:bodyPr/>
                    <a:lstStyle/>
                    <a:p>
                      <a:pPr algn="l"/>
                      <a:r>
                        <a:rPr lang="en-US" dirty="0" err="1"/>
                        <a:t>obj.clear</a:t>
                      </a:r>
                      <a:r>
                        <a:rPr lang="en-US" dirty="0"/>
                        <a:t>();</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85EF8A">
                        <a:alpha val="20000"/>
                      </a:srgbClr>
                    </a:solidFill>
                  </a:tcPr>
                </a:tc>
                <a:extLst>
                  <a:ext uri="{0D108BD9-81ED-4DB2-BD59-A6C34878D82A}">
                    <a16:rowId xmlns:a16="http://schemas.microsoft.com/office/drawing/2014/main" val="755552657"/>
                  </a:ext>
                </a:extLst>
              </a:tr>
              <a:tr h="409543">
                <a:tc>
                  <a:txBody>
                    <a:bodyPr/>
                    <a:lstStyle/>
                    <a:p>
                      <a:pPr algn="l"/>
                      <a:r>
                        <a:rPr lang="en-US" dirty="0"/>
                        <a:t>List </a:t>
                      </a:r>
                      <a:r>
                        <a:rPr lang="en-US" dirty="0" err="1"/>
                        <a:t>subList</a:t>
                      </a:r>
                      <a:r>
                        <a:rPr lang="en-US" dirty="0"/>
                        <a:t>(int </a:t>
                      </a:r>
                      <a:r>
                        <a:rPr lang="en-US" dirty="0" err="1"/>
                        <a:t>fromIndex</a:t>
                      </a:r>
                      <a:r>
                        <a:rPr lang="en-US" dirty="0"/>
                        <a:t>, int </a:t>
                      </a:r>
                      <a:r>
                        <a:rPr lang="en-US" dirty="0" err="1"/>
                        <a:t>toIndex</a:t>
                      </a:r>
                      <a:r>
                        <a:rPr lang="en-US" dirty="0"/>
                        <a:t>)</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l"/>
                      <a:r>
                        <a:rPr lang="en-US" dirty="0"/>
                        <a:t>Returns list of objects from this list between the specified </a:t>
                      </a:r>
                      <a:r>
                        <a:rPr lang="en-US" dirty="0" err="1"/>
                        <a:t>fromIndex</a:t>
                      </a:r>
                      <a:r>
                        <a:rPr lang="en-US" dirty="0"/>
                        <a:t>, </a:t>
                      </a:r>
                      <a:r>
                        <a:rPr lang="en-US" dirty="0" err="1"/>
                        <a:t>toIndex</a:t>
                      </a:r>
                      <a:endParaRPr lang="en-US" dirty="0"/>
                    </a:p>
                    <a:p>
                      <a:pPr algn="l"/>
                      <a:r>
                        <a:rPr lang="en-US" b="1" dirty="0" err="1"/>
                        <a:t>IndexOutOfBoundsException</a:t>
                      </a:r>
                      <a:r>
                        <a:rPr lang="en-US" dirty="0"/>
                        <a:t> - Index &gt; size</a:t>
                      </a:r>
                    </a:p>
                    <a:p>
                      <a:pPr algn="l"/>
                      <a:r>
                        <a:rPr lang="en-US" b="1" dirty="0" err="1"/>
                        <a:t>IllegalArgumentException</a:t>
                      </a:r>
                      <a:r>
                        <a:rPr lang="en-US" b="1" dirty="0"/>
                        <a:t> - </a:t>
                      </a:r>
                      <a:r>
                        <a:rPr lang="en-US" sz="1800" b="0" i="0" kern="1200" dirty="0" err="1">
                          <a:solidFill>
                            <a:schemeClr val="tx1"/>
                          </a:solidFill>
                          <a:effectLst/>
                          <a:latin typeface="+mn-lt"/>
                          <a:ea typeface="+mn-ea"/>
                          <a:cs typeface="+mn-cs"/>
                        </a:rPr>
                        <a:t>fromIndex</a:t>
                      </a:r>
                      <a:r>
                        <a:rPr lang="en-US" sz="1800" b="0" i="0" kern="1200" dirty="0">
                          <a:solidFill>
                            <a:schemeClr val="tx1"/>
                          </a:solidFill>
                          <a:effectLst/>
                          <a:latin typeface="+mn-lt"/>
                          <a:ea typeface="+mn-ea"/>
                          <a:cs typeface="+mn-cs"/>
                        </a:rPr>
                        <a:t> &gt; </a:t>
                      </a:r>
                      <a:r>
                        <a:rPr lang="en-US" sz="1800" b="0" i="0" kern="1200" dirty="0" err="1">
                          <a:solidFill>
                            <a:schemeClr val="tx1"/>
                          </a:solidFill>
                          <a:effectLst/>
                          <a:latin typeface="+mn-lt"/>
                          <a:ea typeface="+mn-ea"/>
                          <a:cs typeface="+mn-cs"/>
                        </a:rPr>
                        <a:t>toIndex</a:t>
                      </a:r>
                      <a:endParaRPr lang="en-US" b="1" dirty="0"/>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algn="l"/>
                      <a:r>
                        <a:rPr lang="en-US" dirty="0"/>
                        <a:t>List&lt;String&gt; arrlist2 = </a:t>
                      </a:r>
                      <a:r>
                        <a:rPr lang="en-US" dirty="0" err="1"/>
                        <a:t>obj.subList</a:t>
                      </a:r>
                      <a:r>
                        <a:rPr lang="en-US" dirty="0"/>
                        <a:t>(2, 4)</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2579636058"/>
                  </a:ext>
                </a:extLst>
              </a:tr>
              <a:tr h="928184">
                <a:tc>
                  <a:txBody>
                    <a:bodyPr/>
                    <a:lstStyle/>
                    <a:p>
                      <a:pPr algn="l"/>
                      <a:r>
                        <a:rPr lang="en-US" dirty="0"/>
                        <a:t>Object[] </a:t>
                      </a:r>
                      <a:r>
                        <a:rPr lang="en-US" dirty="0" err="1"/>
                        <a:t>toArray</a:t>
                      </a:r>
                      <a:r>
                        <a:rPr lang="en-US" dirty="0"/>
                        <a:t>()</a:t>
                      </a:r>
                    </a:p>
                    <a:p>
                      <a:pPr algn="l"/>
                      <a:endParaRPr lang="en-US" dirty="0"/>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85EF8A">
                        <a:alpha val="20000"/>
                      </a:srgbClr>
                    </a:solidFill>
                  </a:tcPr>
                </a:tc>
                <a:tc>
                  <a:txBody>
                    <a:bodyPr/>
                    <a:lstStyle/>
                    <a:p>
                      <a:pPr marL="0" indent="0" algn="l">
                        <a:buFont typeface="Wingdings" panose="05000000000000000000" pitchFamily="2" charset="2"/>
                        <a:buNone/>
                      </a:pPr>
                      <a:r>
                        <a:rPr lang="en-US" dirty="0"/>
                        <a:t>used for converting </a:t>
                      </a:r>
                      <a:r>
                        <a:rPr lang="en-US" dirty="0" err="1"/>
                        <a:t>ArrayList</a:t>
                      </a:r>
                      <a:r>
                        <a:rPr lang="en-US" dirty="0"/>
                        <a:t> to Array</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85EF8A">
                        <a:alpha val="20000"/>
                      </a:srgbClr>
                    </a:solidFill>
                  </a:tcPr>
                </a:tc>
                <a:tc>
                  <a:txBody>
                    <a:bodyPr/>
                    <a:lstStyle/>
                    <a:p>
                      <a:pPr algn="l"/>
                      <a:r>
                        <a:rPr lang="en-US" dirty="0"/>
                        <a:t>Integer[] objects = </a:t>
                      </a:r>
                      <a:r>
                        <a:rPr lang="en-US" dirty="0" err="1"/>
                        <a:t>al.toArray</a:t>
                      </a:r>
                      <a:r>
                        <a:rPr lang="en-US" dirty="0"/>
                        <a:t>();</a:t>
                      </a:r>
                    </a:p>
                  </a:txBody>
                  <a:tcPr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85EF8A">
                        <a:alpha val="20000"/>
                      </a:srgbClr>
                    </a:solidFill>
                  </a:tcPr>
                </a:tc>
                <a:extLst>
                  <a:ext uri="{0D108BD9-81ED-4DB2-BD59-A6C34878D82A}">
                    <a16:rowId xmlns:a16="http://schemas.microsoft.com/office/drawing/2014/main" val="3646113514"/>
                  </a:ext>
                </a:extLst>
              </a:tr>
            </a:tbl>
          </a:graphicData>
        </a:graphic>
      </p:graphicFrame>
      <p:sp>
        <p:nvSpPr>
          <p:cNvPr id="4" name="TextBox 3">
            <a:extLst>
              <a:ext uri="{FF2B5EF4-FFF2-40B4-BE49-F238E27FC236}">
                <a16:creationId xmlns:a16="http://schemas.microsoft.com/office/drawing/2014/main" id="{EC379E04-1C9C-4508-A84F-740A3609C4EB}"/>
              </a:ext>
            </a:extLst>
          </p:cNvPr>
          <p:cNvSpPr txBox="1"/>
          <p:nvPr/>
        </p:nvSpPr>
        <p:spPr>
          <a:xfrm>
            <a:off x="4327301" y="1416676"/>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2B9484F8-4592-4A52-B1FD-61A8902F64CA}"/>
              </a:ext>
            </a:extLst>
          </p:cNvPr>
          <p:cNvSpPr txBox="1"/>
          <p:nvPr/>
        </p:nvSpPr>
        <p:spPr>
          <a:xfrm>
            <a:off x="3942510" y="493988"/>
            <a:ext cx="4573368" cy="523220"/>
          </a:xfrm>
          <a:prstGeom prst="rect">
            <a:avLst/>
          </a:prstGeom>
          <a:noFill/>
          <a:ln w="3175">
            <a:solidFill>
              <a:schemeClr val="tx1"/>
            </a:solidFill>
          </a:ln>
        </p:spPr>
        <p:txBody>
          <a:bodyPr wrap="none" rtlCol="0">
            <a:spAutoFit/>
          </a:bodyPr>
          <a:lstStyle/>
          <a:p>
            <a:r>
              <a:rPr lang="en-US" altLang="en-US" dirty="0" err="1">
                <a:solidFill>
                  <a:srgbClr val="2B91AF"/>
                </a:solidFill>
              </a:rPr>
              <a:t>ArrayList</a:t>
            </a:r>
            <a:r>
              <a:rPr lang="en-US" altLang="en-US" dirty="0">
                <a:solidFill>
                  <a:srgbClr val="000000"/>
                </a:solidFill>
              </a:rPr>
              <a:t>&lt;</a:t>
            </a:r>
            <a:r>
              <a:rPr lang="en-US" altLang="en-US" dirty="0">
                <a:solidFill>
                  <a:srgbClr val="2B91AF"/>
                </a:solidFill>
              </a:rPr>
              <a:t>String</a:t>
            </a:r>
            <a:r>
              <a:rPr lang="en-US" altLang="en-US" dirty="0">
                <a:solidFill>
                  <a:srgbClr val="000000"/>
                </a:solidFill>
              </a:rPr>
              <a:t>&gt; obj=</a:t>
            </a:r>
            <a:r>
              <a:rPr lang="en-US" altLang="en-US" dirty="0">
                <a:solidFill>
                  <a:srgbClr val="00008B"/>
                </a:solidFill>
              </a:rPr>
              <a:t>new</a:t>
            </a:r>
            <a:r>
              <a:rPr lang="en-US" altLang="en-US" dirty="0">
                <a:solidFill>
                  <a:srgbClr val="000000"/>
                </a:solidFill>
              </a:rPr>
              <a:t> </a:t>
            </a:r>
            <a:r>
              <a:rPr lang="en-US" altLang="en-US" dirty="0" err="1">
                <a:solidFill>
                  <a:srgbClr val="2B91AF"/>
                </a:solidFill>
              </a:rPr>
              <a:t>ArrayList</a:t>
            </a:r>
            <a:r>
              <a:rPr lang="en-US" altLang="en-US" dirty="0">
                <a:solidFill>
                  <a:srgbClr val="000000"/>
                </a:solidFill>
              </a:rPr>
              <a:t>&lt;</a:t>
            </a:r>
            <a:r>
              <a:rPr lang="en-US" altLang="en-US" dirty="0">
                <a:solidFill>
                  <a:srgbClr val="2B91AF"/>
                </a:solidFill>
              </a:rPr>
              <a:t>String</a:t>
            </a:r>
            <a:r>
              <a:rPr lang="en-US" altLang="en-US" dirty="0">
                <a:solidFill>
                  <a:srgbClr val="000000"/>
                </a:solidFill>
              </a:rPr>
              <a:t>&gt;();</a:t>
            </a:r>
            <a:r>
              <a:rPr lang="en-US" altLang="en-US" sz="2800" dirty="0"/>
              <a:t> </a:t>
            </a:r>
            <a:endParaRPr lang="en-US" altLang="en-US" sz="4400" dirty="0"/>
          </a:p>
        </p:txBody>
      </p:sp>
    </p:spTree>
    <p:extLst>
      <p:ext uri="{BB962C8B-B14F-4D97-AF65-F5344CB8AC3E}">
        <p14:creationId xmlns:p14="http://schemas.microsoft.com/office/powerpoint/2010/main" val="381122668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6A7CFD-1B2B-4098-A7EE-58C22AA77F08}"/>
              </a:ext>
            </a:extLst>
          </p:cNvPr>
          <p:cNvSpPr/>
          <p:nvPr/>
        </p:nvSpPr>
        <p:spPr>
          <a:xfrm>
            <a:off x="1219200" y="758090"/>
            <a:ext cx="4576293" cy="36933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import </a:t>
            </a:r>
            <a:r>
              <a:rPr lang="en-US" dirty="0" err="1"/>
              <a:t>java.util</a:t>
            </a:r>
            <a:r>
              <a:rPr lang="en-US" dirty="0"/>
              <a:t>.*;</a:t>
            </a:r>
          </a:p>
          <a:p>
            <a:r>
              <a:rPr lang="en-US" dirty="0"/>
              <a:t>class </a:t>
            </a:r>
            <a:r>
              <a:rPr lang="en-US" dirty="0" err="1"/>
              <a:t>ArrayListDemo</a:t>
            </a:r>
            <a:endParaRPr lang="en-US" dirty="0"/>
          </a:p>
          <a:p>
            <a:r>
              <a:rPr lang="en-US" dirty="0"/>
              <a:t>{</a:t>
            </a:r>
          </a:p>
          <a:p>
            <a:r>
              <a:rPr lang="en-US" dirty="0"/>
              <a:t>	public static void main(String[] </a:t>
            </a:r>
            <a:r>
              <a:rPr lang="en-US" dirty="0" err="1"/>
              <a:t>args</a:t>
            </a:r>
            <a:r>
              <a:rPr lang="en-US" dirty="0"/>
              <a:t>) </a:t>
            </a:r>
          </a:p>
          <a:p>
            <a:r>
              <a:rPr lang="en-US" dirty="0"/>
              <a:t>	{</a:t>
            </a:r>
          </a:p>
          <a:p>
            <a:r>
              <a:rPr lang="en-US" dirty="0"/>
              <a:t>		</a:t>
            </a:r>
          </a:p>
          <a:p>
            <a:r>
              <a:rPr lang="en-US" dirty="0"/>
              <a:t>		</a:t>
            </a:r>
            <a:r>
              <a:rPr lang="en-US" dirty="0" err="1"/>
              <a:t>ArrayList</a:t>
            </a:r>
            <a:r>
              <a:rPr lang="en-US" dirty="0"/>
              <a:t> al = new </a:t>
            </a:r>
            <a:r>
              <a:rPr lang="en-US" dirty="0" err="1"/>
              <a:t>ArrayList</a:t>
            </a:r>
            <a:r>
              <a:rPr lang="en-US" dirty="0"/>
              <a:t>();</a:t>
            </a:r>
          </a:p>
          <a:p>
            <a:r>
              <a:rPr lang="en-US" dirty="0"/>
              <a:t>		</a:t>
            </a:r>
            <a:r>
              <a:rPr lang="en-US" dirty="0" err="1"/>
              <a:t>ArrayList</a:t>
            </a:r>
            <a:r>
              <a:rPr lang="en-US" dirty="0"/>
              <a:t> a = new </a:t>
            </a:r>
            <a:r>
              <a:rPr lang="en-US" dirty="0" err="1"/>
              <a:t>ArrayList</a:t>
            </a:r>
            <a:r>
              <a:rPr lang="en-US" dirty="0"/>
              <a:t>();</a:t>
            </a:r>
          </a:p>
          <a:p>
            <a:r>
              <a:rPr lang="en-US" dirty="0"/>
              <a:t>		</a:t>
            </a:r>
            <a:r>
              <a:rPr lang="en-US" dirty="0" err="1"/>
              <a:t>al.add</a:t>
            </a:r>
            <a:r>
              <a:rPr lang="en-US" dirty="0"/>
              <a:t>(10);</a:t>
            </a:r>
          </a:p>
          <a:p>
            <a:r>
              <a:rPr lang="en-US" dirty="0"/>
              <a:t>		</a:t>
            </a:r>
            <a:r>
              <a:rPr lang="en-US" dirty="0" err="1"/>
              <a:t>al.add</a:t>
            </a:r>
            <a:r>
              <a:rPr lang="en-US" dirty="0"/>
              <a:t>(20.45f);</a:t>
            </a:r>
          </a:p>
          <a:p>
            <a:r>
              <a:rPr lang="en-US" dirty="0"/>
              <a:t>		</a:t>
            </a:r>
            <a:r>
              <a:rPr lang="en-US" dirty="0" err="1"/>
              <a:t>al.add</a:t>
            </a:r>
            <a:r>
              <a:rPr lang="en-US" dirty="0"/>
              <a:t>(67.987);</a:t>
            </a:r>
          </a:p>
          <a:p>
            <a:r>
              <a:rPr lang="en-US" dirty="0"/>
              <a:t>		</a:t>
            </a:r>
            <a:r>
              <a:rPr lang="en-US" dirty="0" err="1"/>
              <a:t>al.add</a:t>
            </a:r>
            <a:r>
              <a:rPr lang="en-US" dirty="0"/>
              <a:t>("welcome");</a:t>
            </a:r>
          </a:p>
          <a:p>
            <a:r>
              <a:rPr lang="en-US" dirty="0"/>
              <a:t>		</a:t>
            </a:r>
            <a:r>
              <a:rPr lang="en-US" dirty="0" err="1"/>
              <a:t>System.out.println</a:t>
            </a:r>
            <a:r>
              <a:rPr lang="en-US" dirty="0"/>
              <a:t>(al);	</a:t>
            </a:r>
          </a:p>
        </p:txBody>
      </p:sp>
      <p:sp>
        <p:nvSpPr>
          <p:cNvPr id="6" name="Rectangle 5">
            <a:extLst>
              <a:ext uri="{FF2B5EF4-FFF2-40B4-BE49-F238E27FC236}">
                <a16:creationId xmlns:a16="http://schemas.microsoft.com/office/drawing/2014/main" id="{D68A8CA4-8671-4AEA-848E-E929F351F18C}"/>
              </a:ext>
            </a:extLst>
          </p:cNvPr>
          <p:cNvSpPr/>
          <p:nvPr/>
        </p:nvSpPr>
        <p:spPr>
          <a:xfrm>
            <a:off x="6096000" y="758090"/>
            <a:ext cx="5031346" cy="36933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err="1"/>
              <a:t>al.remove</a:t>
            </a:r>
            <a:r>
              <a:rPr lang="en-US" dirty="0"/>
              <a:t>(3);</a:t>
            </a:r>
          </a:p>
          <a:p>
            <a:r>
              <a:rPr lang="en-US" dirty="0"/>
              <a:t>		</a:t>
            </a:r>
            <a:r>
              <a:rPr lang="en-US" dirty="0" err="1"/>
              <a:t>System.out.println</a:t>
            </a:r>
            <a:r>
              <a:rPr lang="en-US" dirty="0"/>
              <a:t>(al);</a:t>
            </a:r>
          </a:p>
          <a:p>
            <a:endParaRPr lang="en-US" dirty="0"/>
          </a:p>
          <a:p>
            <a:r>
              <a:rPr lang="en-US" dirty="0"/>
              <a:t>		</a:t>
            </a:r>
            <a:r>
              <a:rPr lang="en-US" dirty="0" err="1"/>
              <a:t>al.add</a:t>
            </a:r>
            <a:r>
              <a:rPr lang="en-US" dirty="0"/>
              <a:t>(2,900);</a:t>
            </a:r>
          </a:p>
          <a:p>
            <a:r>
              <a:rPr lang="en-US" dirty="0"/>
              <a:t>		</a:t>
            </a:r>
            <a:r>
              <a:rPr lang="en-US" dirty="0" err="1"/>
              <a:t>a.add</a:t>
            </a:r>
            <a:r>
              <a:rPr lang="en-US" dirty="0"/>
              <a:t>("ji");</a:t>
            </a:r>
          </a:p>
          <a:p>
            <a:r>
              <a:rPr lang="en-US" dirty="0"/>
              <a:t>		</a:t>
            </a:r>
            <a:r>
              <a:rPr lang="en-US" dirty="0" err="1"/>
              <a:t>System.out.println</a:t>
            </a:r>
            <a:r>
              <a:rPr lang="en-US" dirty="0"/>
              <a:t>(al);</a:t>
            </a:r>
          </a:p>
          <a:p>
            <a:endParaRPr lang="en-US" dirty="0"/>
          </a:p>
          <a:p>
            <a:r>
              <a:rPr lang="en-US" dirty="0"/>
              <a:t>		</a:t>
            </a:r>
            <a:r>
              <a:rPr lang="en-US" dirty="0" err="1"/>
              <a:t>al.set</a:t>
            </a:r>
            <a:r>
              <a:rPr lang="en-US" dirty="0"/>
              <a:t>(3,"silent");</a:t>
            </a:r>
          </a:p>
          <a:p>
            <a:r>
              <a:rPr lang="en-US" dirty="0"/>
              <a:t>		</a:t>
            </a:r>
            <a:r>
              <a:rPr lang="en-US" dirty="0" err="1"/>
              <a:t>System.out.println</a:t>
            </a:r>
            <a:r>
              <a:rPr lang="en-US" dirty="0"/>
              <a:t>(al);</a:t>
            </a:r>
          </a:p>
          <a:p>
            <a:endParaRPr lang="en-US" dirty="0"/>
          </a:p>
          <a:p>
            <a:r>
              <a:rPr lang="en-US" dirty="0"/>
              <a:t>		</a:t>
            </a:r>
            <a:r>
              <a:rPr lang="en-US" dirty="0" err="1"/>
              <a:t>System.out.println</a:t>
            </a:r>
            <a:r>
              <a:rPr lang="en-US" dirty="0"/>
              <a:t>("----"+</a:t>
            </a:r>
            <a:r>
              <a:rPr lang="en-US" dirty="0" err="1"/>
              <a:t>al.get</a:t>
            </a:r>
            <a:r>
              <a:rPr lang="en-US" dirty="0"/>
              <a:t>(3));</a:t>
            </a:r>
          </a:p>
          <a:p>
            <a:r>
              <a:rPr lang="en-US" dirty="0"/>
              <a:t>	}</a:t>
            </a:r>
          </a:p>
          <a:p>
            <a:r>
              <a:rPr lang="en-US" dirty="0"/>
              <a:t>}</a:t>
            </a:r>
          </a:p>
        </p:txBody>
      </p:sp>
      <p:sp>
        <p:nvSpPr>
          <p:cNvPr id="7" name="Rectangle 6">
            <a:extLst>
              <a:ext uri="{FF2B5EF4-FFF2-40B4-BE49-F238E27FC236}">
                <a16:creationId xmlns:a16="http://schemas.microsoft.com/office/drawing/2014/main" id="{FEEB5CC0-E75D-427F-909D-B4E53BEC38DE}"/>
              </a:ext>
            </a:extLst>
          </p:cNvPr>
          <p:cNvSpPr/>
          <p:nvPr/>
        </p:nvSpPr>
        <p:spPr>
          <a:xfrm>
            <a:off x="4426039" y="4609703"/>
            <a:ext cx="3120981" cy="1477328"/>
          </a:xfrm>
          <a:prstGeom prst="rect">
            <a:avLst/>
          </a:prstGeom>
          <a:ln/>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[10, 20.45, 67.987, welcome]</a:t>
            </a:r>
          </a:p>
          <a:p>
            <a:r>
              <a:rPr lang="en-US" dirty="0"/>
              <a:t>[10, 20.45, 67.987]</a:t>
            </a:r>
          </a:p>
          <a:p>
            <a:r>
              <a:rPr lang="en-US" dirty="0"/>
              <a:t>[10, 20.45, 900, 67.987]</a:t>
            </a:r>
          </a:p>
          <a:p>
            <a:r>
              <a:rPr lang="en-US" dirty="0"/>
              <a:t>[10, 20.45, 900, silent]</a:t>
            </a:r>
          </a:p>
          <a:p>
            <a:r>
              <a:rPr lang="en-US" dirty="0"/>
              <a:t>----silent</a:t>
            </a:r>
          </a:p>
        </p:txBody>
      </p:sp>
    </p:spTree>
    <p:extLst>
      <p:ext uri="{BB962C8B-B14F-4D97-AF65-F5344CB8AC3E}">
        <p14:creationId xmlns:p14="http://schemas.microsoft.com/office/powerpoint/2010/main" val="23637186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F4BAD-B0F8-4BCF-863E-D5D852CD6F26}"/>
              </a:ext>
            </a:extLst>
          </p:cNvPr>
          <p:cNvSpPr>
            <a:spLocks noGrp="1"/>
          </p:cNvSpPr>
          <p:nvPr>
            <p:ph type="title"/>
          </p:nvPr>
        </p:nvSpPr>
        <p:spPr/>
        <p:txBody>
          <a:bodyPr/>
          <a:lstStyle/>
          <a:p>
            <a:r>
              <a:rPr lang="en-US" dirty="0"/>
              <a:t>LinkedList</a:t>
            </a:r>
          </a:p>
        </p:txBody>
      </p:sp>
      <p:sp>
        <p:nvSpPr>
          <p:cNvPr id="3" name="Content Placeholder 2">
            <a:extLst>
              <a:ext uri="{FF2B5EF4-FFF2-40B4-BE49-F238E27FC236}">
                <a16:creationId xmlns:a16="http://schemas.microsoft.com/office/drawing/2014/main" id="{C2336329-625E-46E3-B624-1880ED031046}"/>
              </a:ext>
            </a:extLst>
          </p:cNvPr>
          <p:cNvSpPr>
            <a:spLocks noGrp="1"/>
          </p:cNvSpPr>
          <p:nvPr>
            <p:ph idx="1"/>
          </p:nvPr>
        </p:nvSpPr>
        <p:spPr/>
        <p:txBody>
          <a:bodyPr/>
          <a:lstStyle/>
          <a:p>
            <a:endParaRPr lang="en-US"/>
          </a:p>
        </p:txBody>
      </p:sp>
      <p:pic>
        <p:nvPicPr>
          <p:cNvPr id="4098" name="Picture 2" descr="Java LinkedList class hierarchy">
            <a:extLst>
              <a:ext uri="{FF2B5EF4-FFF2-40B4-BE49-F238E27FC236}">
                <a16:creationId xmlns:a16="http://schemas.microsoft.com/office/drawing/2014/main" id="{3E877179-A468-4AEA-BE7D-8E9467F22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0631" y="738843"/>
            <a:ext cx="4146997" cy="567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075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EE37-82E6-4E56-B0BA-D03CDC908AAE}"/>
              </a:ext>
            </a:extLst>
          </p:cNvPr>
          <p:cNvSpPr>
            <a:spLocks noGrp="1"/>
          </p:cNvSpPr>
          <p:nvPr>
            <p:ph type="title"/>
          </p:nvPr>
        </p:nvSpPr>
        <p:spPr/>
        <p:txBody>
          <a:bodyPr/>
          <a:lstStyle/>
          <a:p>
            <a:r>
              <a:rPr lang="en-US" dirty="0"/>
              <a:t>Class loader types</a:t>
            </a:r>
          </a:p>
        </p:txBody>
      </p:sp>
      <p:sp>
        <p:nvSpPr>
          <p:cNvPr id="3" name="Content Placeholder 2">
            <a:extLst>
              <a:ext uri="{FF2B5EF4-FFF2-40B4-BE49-F238E27FC236}">
                <a16:creationId xmlns:a16="http://schemas.microsoft.com/office/drawing/2014/main" id="{85A1639F-E9DE-4F03-B994-73C5D8DA7400}"/>
              </a:ext>
            </a:extLst>
          </p:cNvPr>
          <p:cNvSpPr>
            <a:spLocks noGrp="1"/>
          </p:cNvSpPr>
          <p:nvPr>
            <p:ph idx="1"/>
          </p:nvPr>
        </p:nvSpPr>
        <p:spPr/>
        <p:txBody>
          <a:bodyPr/>
          <a:lstStyle/>
          <a:p>
            <a:r>
              <a:rPr lang="en-US" sz="2400" b="1" dirty="0">
                <a:solidFill>
                  <a:srgbClr val="273239"/>
                </a:solidFill>
                <a:latin typeface="+mj-lt"/>
              </a:rPr>
              <a:t>Bootstrap class loader</a:t>
            </a:r>
            <a:r>
              <a:rPr lang="en-US" sz="2400" dirty="0">
                <a:solidFill>
                  <a:srgbClr val="273239"/>
                </a:solidFill>
                <a:latin typeface="+mj-lt"/>
              </a:rPr>
              <a:t>: bootstrap class loader, capable of loading core java API classes present in the “JAVA_HOME/</a:t>
            </a:r>
            <a:r>
              <a:rPr lang="en-US" sz="2400" dirty="0" err="1">
                <a:solidFill>
                  <a:srgbClr val="273239"/>
                </a:solidFill>
                <a:latin typeface="+mj-lt"/>
              </a:rPr>
              <a:t>jre</a:t>
            </a:r>
            <a:r>
              <a:rPr lang="en-US" sz="2400" dirty="0">
                <a:solidFill>
                  <a:srgbClr val="273239"/>
                </a:solidFill>
                <a:latin typeface="+mj-lt"/>
              </a:rPr>
              <a:t>/lib” directory.</a:t>
            </a:r>
          </a:p>
          <a:p>
            <a:endParaRPr lang="en-US" sz="2400" dirty="0">
              <a:solidFill>
                <a:srgbClr val="273239"/>
              </a:solidFill>
              <a:latin typeface="+mj-lt"/>
            </a:endParaRPr>
          </a:p>
          <a:p>
            <a:endParaRPr lang="en-US" sz="2400" dirty="0">
              <a:solidFill>
                <a:srgbClr val="273239"/>
              </a:solidFill>
              <a:latin typeface="+mj-lt"/>
            </a:endParaRPr>
          </a:p>
          <a:p>
            <a:endParaRPr lang="en-US" sz="2400" dirty="0">
              <a:solidFill>
                <a:srgbClr val="273239"/>
              </a:solidFill>
              <a:latin typeface="+mj-lt"/>
            </a:endParaRPr>
          </a:p>
        </p:txBody>
      </p:sp>
      <p:pic>
        <p:nvPicPr>
          <p:cNvPr id="5" name="bandicam 2021-06-01 17-24-56-293">
            <a:hlinkClick r:id="" action="ppaction://media"/>
            <a:extLst>
              <a:ext uri="{FF2B5EF4-FFF2-40B4-BE49-F238E27FC236}">
                <a16:creationId xmlns:a16="http://schemas.microsoft.com/office/drawing/2014/main" id="{E47B4839-3555-434A-9FB4-60543AEF8E1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88859" y="2267269"/>
            <a:ext cx="5049672" cy="3991963"/>
          </a:xfrm>
          <a:prstGeom prst="rect">
            <a:avLst/>
          </a:prstGeom>
        </p:spPr>
      </p:pic>
    </p:spTree>
    <p:extLst>
      <p:ext uri="{BB962C8B-B14F-4D97-AF65-F5344CB8AC3E}">
        <p14:creationId xmlns:p14="http://schemas.microsoft.com/office/powerpoint/2010/main" val="279786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5DE0-FF40-46C5-81C0-520815FCD2CB}"/>
              </a:ext>
            </a:extLst>
          </p:cNvPr>
          <p:cNvSpPr>
            <a:spLocks noGrp="1"/>
          </p:cNvSpPr>
          <p:nvPr>
            <p:ph type="title"/>
          </p:nvPr>
        </p:nvSpPr>
        <p:spPr/>
        <p:txBody>
          <a:bodyPr/>
          <a:lstStyle/>
          <a:p>
            <a:r>
              <a:rPr lang="en-US" dirty="0"/>
              <a:t>Linked List Features</a:t>
            </a:r>
          </a:p>
        </p:txBody>
      </p:sp>
      <p:sp>
        <p:nvSpPr>
          <p:cNvPr id="3" name="Content Placeholder 2">
            <a:extLst>
              <a:ext uri="{FF2B5EF4-FFF2-40B4-BE49-F238E27FC236}">
                <a16:creationId xmlns:a16="http://schemas.microsoft.com/office/drawing/2014/main" id="{86F8CB14-ABBE-4097-998B-561D920CEA9A}"/>
              </a:ext>
            </a:extLst>
          </p:cNvPr>
          <p:cNvSpPr>
            <a:spLocks noGrp="1"/>
          </p:cNvSpPr>
          <p:nvPr>
            <p:ph idx="1"/>
          </p:nvPr>
        </p:nvSpPr>
        <p:spPr>
          <a:xfrm>
            <a:off x="1097280" y="1240529"/>
            <a:ext cx="10058400" cy="3099651"/>
          </a:xfrm>
        </p:spPr>
        <p:txBody>
          <a:bodyPr>
            <a:normAutofit/>
          </a:bodyPr>
          <a:lstStyle/>
          <a:p>
            <a:r>
              <a:rPr lang="en-US" sz="2400" dirty="0"/>
              <a:t>  LinkedList class uses a doubly linked list to store the elements</a:t>
            </a:r>
          </a:p>
          <a:p>
            <a:r>
              <a:rPr lang="en-US" sz="2400" dirty="0"/>
              <a:t>  LinkedList class can contain duplicate elements.</a:t>
            </a:r>
          </a:p>
          <a:p>
            <a:r>
              <a:rPr lang="en-US" sz="2400" dirty="0"/>
              <a:t>  LinkedList class maintains insertion order.</a:t>
            </a:r>
          </a:p>
          <a:p>
            <a:r>
              <a:rPr lang="en-US" sz="2400" dirty="0"/>
              <a:t>  LinkedList class is non synchronized.</a:t>
            </a:r>
          </a:p>
          <a:p>
            <a:r>
              <a:rPr lang="en-US" sz="2400" dirty="0"/>
              <a:t>  LinkedList class, manipulation is fast because no shifting needs to occur.</a:t>
            </a:r>
          </a:p>
          <a:p>
            <a:r>
              <a:rPr lang="en-US" sz="2400" dirty="0"/>
              <a:t>  LinkedList class can be used as a list, stack or queue.</a:t>
            </a:r>
          </a:p>
        </p:txBody>
      </p:sp>
      <p:graphicFrame>
        <p:nvGraphicFramePr>
          <p:cNvPr id="4" name="Table 3">
            <a:extLst>
              <a:ext uri="{FF2B5EF4-FFF2-40B4-BE49-F238E27FC236}">
                <a16:creationId xmlns:a16="http://schemas.microsoft.com/office/drawing/2014/main" id="{9249658C-6327-486F-A21F-4D59DB71BF83}"/>
              </a:ext>
            </a:extLst>
          </p:cNvPr>
          <p:cNvGraphicFramePr>
            <a:graphicFrameLocks noGrp="1"/>
          </p:cNvGraphicFramePr>
          <p:nvPr>
            <p:extLst>
              <p:ext uri="{D42A27DB-BD31-4B8C-83A1-F6EECF244321}">
                <p14:modId xmlns:p14="http://schemas.microsoft.com/office/powerpoint/2010/main" val="1747621583"/>
              </p:ext>
            </p:extLst>
          </p:nvPr>
        </p:nvGraphicFramePr>
        <p:xfrm>
          <a:off x="898658" y="4737874"/>
          <a:ext cx="2089239" cy="370840"/>
        </p:xfrm>
        <a:graphic>
          <a:graphicData uri="http://schemas.openxmlformats.org/drawingml/2006/table">
            <a:tbl>
              <a:tblPr firstRow="1" bandRow="1">
                <a:tableStyleId>{5C22544A-7EE6-4342-B048-85BDC9FD1C3A}</a:tableStyleId>
              </a:tblPr>
              <a:tblGrid>
                <a:gridCol w="696413">
                  <a:extLst>
                    <a:ext uri="{9D8B030D-6E8A-4147-A177-3AD203B41FA5}">
                      <a16:colId xmlns:a16="http://schemas.microsoft.com/office/drawing/2014/main" val="3526257014"/>
                    </a:ext>
                  </a:extLst>
                </a:gridCol>
                <a:gridCol w="696413">
                  <a:extLst>
                    <a:ext uri="{9D8B030D-6E8A-4147-A177-3AD203B41FA5}">
                      <a16:colId xmlns:a16="http://schemas.microsoft.com/office/drawing/2014/main" val="1325441235"/>
                    </a:ext>
                  </a:extLst>
                </a:gridCol>
                <a:gridCol w="696413">
                  <a:extLst>
                    <a:ext uri="{9D8B030D-6E8A-4147-A177-3AD203B41FA5}">
                      <a16:colId xmlns:a16="http://schemas.microsoft.com/office/drawing/2014/main" val="2956444209"/>
                    </a:ext>
                  </a:extLst>
                </a:gridCol>
              </a:tblGrid>
              <a:tr h="370840">
                <a:tc>
                  <a:txBody>
                    <a:bodyPr/>
                    <a:lstStyle/>
                    <a:p>
                      <a:pPr algn="ctr"/>
                      <a:r>
                        <a:rPr lang="en-US" dirty="0"/>
                        <a:t>NULL</a:t>
                      </a:r>
                    </a:p>
                  </a:txBody>
                  <a:tcPr>
                    <a:solidFill>
                      <a:srgbClr val="FF0066"/>
                    </a:solidFill>
                  </a:tcPr>
                </a:tc>
                <a:tc>
                  <a:txBody>
                    <a:bodyPr/>
                    <a:lstStyle/>
                    <a:p>
                      <a:pPr algn="ctr"/>
                      <a:r>
                        <a:rPr lang="en-US" dirty="0"/>
                        <a:t>10</a:t>
                      </a:r>
                    </a:p>
                  </a:txBody>
                  <a:tcPr>
                    <a:solidFill>
                      <a:srgbClr val="FF0066"/>
                    </a:solidFill>
                  </a:tcPr>
                </a:tc>
                <a:tc>
                  <a:txBody>
                    <a:bodyPr/>
                    <a:lstStyle/>
                    <a:p>
                      <a:r>
                        <a:rPr lang="en-US" dirty="0"/>
                        <a:t>3600</a:t>
                      </a:r>
                    </a:p>
                  </a:txBody>
                  <a:tcPr>
                    <a:solidFill>
                      <a:srgbClr val="FF0066"/>
                    </a:solidFill>
                  </a:tcPr>
                </a:tc>
                <a:extLst>
                  <a:ext uri="{0D108BD9-81ED-4DB2-BD59-A6C34878D82A}">
                    <a16:rowId xmlns:a16="http://schemas.microsoft.com/office/drawing/2014/main" val="2415670473"/>
                  </a:ext>
                </a:extLst>
              </a:tr>
            </a:tbl>
          </a:graphicData>
        </a:graphic>
      </p:graphicFrame>
      <p:graphicFrame>
        <p:nvGraphicFramePr>
          <p:cNvPr id="5" name="Table 4">
            <a:extLst>
              <a:ext uri="{FF2B5EF4-FFF2-40B4-BE49-F238E27FC236}">
                <a16:creationId xmlns:a16="http://schemas.microsoft.com/office/drawing/2014/main" id="{934AE825-4B4C-4DBD-ABBB-F1ACD2FDA6DE}"/>
              </a:ext>
            </a:extLst>
          </p:cNvPr>
          <p:cNvGraphicFramePr>
            <a:graphicFrameLocks noGrp="1"/>
          </p:cNvGraphicFramePr>
          <p:nvPr>
            <p:extLst>
              <p:ext uri="{D42A27DB-BD31-4B8C-83A1-F6EECF244321}">
                <p14:modId xmlns:p14="http://schemas.microsoft.com/office/powerpoint/2010/main" val="3894586896"/>
              </p:ext>
            </p:extLst>
          </p:nvPr>
        </p:nvGraphicFramePr>
        <p:xfrm>
          <a:off x="8997321" y="4737874"/>
          <a:ext cx="2089239" cy="370840"/>
        </p:xfrm>
        <a:graphic>
          <a:graphicData uri="http://schemas.openxmlformats.org/drawingml/2006/table">
            <a:tbl>
              <a:tblPr firstRow="1" bandRow="1">
                <a:tableStyleId>{5C22544A-7EE6-4342-B048-85BDC9FD1C3A}</a:tableStyleId>
              </a:tblPr>
              <a:tblGrid>
                <a:gridCol w="696413">
                  <a:extLst>
                    <a:ext uri="{9D8B030D-6E8A-4147-A177-3AD203B41FA5}">
                      <a16:colId xmlns:a16="http://schemas.microsoft.com/office/drawing/2014/main" val="3526257014"/>
                    </a:ext>
                  </a:extLst>
                </a:gridCol>
                <a:gridCol w="696413">
                  <a:extLst>
                    <a:ext uri="{9D8B030D-6E8A-4147-A177-3AD203B41FA5}">
                      <a16:colId xmlns:a16="http://schemas.microsoft.com/office/drawing/2014/main" val="1325441235"/>
                    </a:ext>
                  </a:extLst>
                </a:gridCol>
                <a:gridCol w="696413">
                  <a:extLst>
                    <a:ext uri="{9D8B030D-6E8A-4147-A177-3AD203B41FA5}">
                      <a16:colId xmlns:a16="http://schemas.microsoft.com/office/drawing/2014/main" val="2956444209"/>
                    </a:ext>
                  </a:extLst>
                </a:gridCol>
              </a:tblGrid>
              <a:tr h="370840">
                <a:tc>
                  <a:txBody>
                    <a:bodyPr/>
                    <a:lstStyle/>
                    <a:p>
                      <a:pPr algn="ctr"/>
                      <a:r>
                        <a:rPr lang="en-US" dirty="0"/>
                        <a:t>4000</a:t>
                      </a:r>
                    </a:p>
                  </a:txBody>
                  <a:tcPr>
                    <a:solidFill>
                      <a:srgbClr val="006600"/>
                    </a:solidFill>
                  </a:tcPr>
                </a:tc>
                <a:tc>
                  <a:txBody>
                    <a:bodyPr/>
                    <a:lstStyle/>
                    <a:p>
                      <a:pPr algn="ctr"/>
                      <a:r>
                        <a:rPr lang="en-US" dirty="0"/>
                        <a:t>40</a:t>
                      </a:r>
                    </a:p>
                  </a:txBody>
                  <a:tcPr>
                    <a:solidFill>
                      <a:srgbClr val="006600"/>
                    </a:solidFill>
                  </a:tcPr>
                </a:tc>
                <a:tc>
                  <a:txBody>
                    <a:bodyPr/>
                    <a:lstStyle/>
                    <a:p>
                      <a:pPr algn="ctr"/>
                      <a:r>
                        <a:rPr lang="en-US" dirty="0"/>
                        <a:t>NULL</a:t>
                      </a:r>
                    </a:p>
                  </a:txBody>
                  <a:tcPr>
                    <a:solidFill>
                      <a:srgbClr val="006600"/>
                    </a:solidFill>
                  </a:tcPr>
                </a:tc>
                <a:extLst>
                  <a:ext uri="{0D108BD9-81ED-4DB2-BD59-A6C34878D82A}">
                    <a16:rowId xmlns:a16="http://schemas.microsoft.com/office/drawing/2014/main" val="2415670473"/>
                  </a:ext>
                </a:extLst>
              </a:tr>
            </a:tbl>
          </a:graphicData>
        </a:graphic>
      </p:graphicFrame>
      <p:graphicFrame>
        <p:nvGraphicFramePr>
          <p:cNvPr id="6" name="Table 5">
            <a:extLst>
              <a:ext uri="{FF2B5EF4-FFF2-40B4-BE49-F238E27FC236}">
                <a16:creationId xmlns:a16="http://schemas.microsoft.com/office/drawing/2014/main" id="{F64178B3-13F1-40EB-8538-9BA8E44BA98A}"/>
              </a:ext>
            </a:extLst>
          </p:cNvPr>
          <p:cNvGraphicFramePr>
            <a:graphicFrameLocks noGrp="1"/>
          </p:cNvGraphicFramePr>
          <p:nvPr>
            <p:extLst>
              <p:ext uri="{D42A27DB-BD31-4B8C-83A1-F6EECF244321}">
                <p14:modId xmlns:p14="http://schemas.microsoft.com/office/powerpoint/2010/main" val="3064758296"/>
              </p:ext>
            </p:extLst>
          </p:nvPr>
        </p:nvGraphicFramePr>
        <p:xfrm>
          <a:off x="6294616" y="4733676"/>
          <a:ext cx="2089239" cy="370840"/>
        </p:xfrm>
        <a:graphic>
          <a:graphicData uri="http://schemas.openxmlformats.org/drawingml/2006/table">
            <a:tbl>
              <a:tblPr firstRow="1" bandRow="1">
                <a:tableStyleId>{5C22544A-7EE6-4342-B048-85BDC9FD1C3A}</a:tableStyleId>
              </a:tblPr>
              <a:tblGrid>
                <a:gridCol w="696413">
                  <a:extLst>
                    <a:ext uri="{9D8B030D-6E8A-4147-A177-3AD203B41FA5}">
                      <a16:colId xmlns:a16="http://schemas.microsoft.com/office/drawing/2014/main" val="3526257014"/>
                    </a:ext>
                  </a:extLst>
                </a:gridCol>
                <a:gridCol w="696413">
                  <a:extLst>
                    <a:ext uri="{9D8B030D-6E8A-4147-A177-3AD203B41FA5}">
                      <a16:colId xmlns:a16="http://schemas.microsoft.com/office/drawing/2014/main" val="1325441235"/>
                    </a:ext>
                  </a:extLst>
                </a:gridCol>
                <a:gridCol w="696413">
                  <a:extLst>
                    <a:ext uri="{9D8B030D-6E8A-4147-A177-3AD203B41FA5}">
                      <a16:colId xmlns:a16="http://schemas.microsoft.com/office/drawing/2014/main" val="2956444209"/>
                    </a:ext>
                  </a:extLst>
                </a:gridCol>
              </a:tblGrid>
              <a:tr h="370840">
                <a:tc>
                  <a:txBody>
                    <a:bodyPr/>
                    <a:lstStyle/>
                    <a:p>
                      <a:pPr algn="ctr"/>
                      <a:r>
                        <a:rPr lang="en-US" dirty="0"/>
                        <a:t>3600</a:t>
                      </a:r>
                    </a:p>
                  </a:txBody>
                  <a:tcPr>
                    <a:solidFill>
                      <a:srgbClr val="0070C0"/>
                    </a:solidFill>
                  </a:tcPr>
                </a:tc>
                <a:tc>
                  <a:txBody>
                    <a:bodyPr/>
                    <a:lstStyle/>
                    <a:p>
                      <a:pPr algn="ctr"/>
                      <a:r>
                        <a:rPr lang="en-US" dirty="0"/>
                        <a:t>30</a:t>
                      </a:r>
                    </a:p>
                  </a:txBody>
                  <a:tcPr>
                    <a:solidFill>
                      <a:srgbClr val="0070C0"/>
                    </a:solidFill>
                  </a:tcPr>
                </a:tc>
                <a:tc>
                  <a:txBody>
                    <a:bodyPr/>
                    <a:lstStyle/>
                    <a:p>
                      <a:pPr algn="ctr"/>
                      <a:r>
                        <a:rPr lang="en-US" dirty="0"/>
                        <a:t>4400</a:t>
                      </a:r>
                    </a:p>
                  </a:txBody>
                  <a:tcPr>
                    <a:solidFill>
                      <a:srgbClr val="0070C0"/>
                    </a:solidFill>
                  </a:tcPr>
                </a:tc>
                <a:extLst>
                  <a:ext uri="{0D108BD9-81ED-4DB2-BD59-A6C34878D82A}">
                    <a16:rowId xmlns:a16="http://schemas.microsoft.com/office/drawing/2014/main" val="2415670473"/>
                  </a:ext>
                </a:extLst>
              </a:tr>
            </a:tbl>
          </a:graphicData>
        </a:graphic>
      </p:graphicFrame>
      <p:graphicFrame>
        <p:nvGraphicFramePr>
          <p:cNvPr id="7" name="Table 6">
            <a:extLst>
              <a:ext uri="{FF2B5EF4-FFF2-40B4-BE49-F238E27FC236}">
                <a16:creationId xmlns:a16="http://schemas.microsoft.com/office/drawing/2014/main" id="{B8788DC3-58BF-4B6D-BC85-E7CDFF157FE5}"/>
              </a:ext>
            </a:extLst>
          </p:cNvPr>
          <p:cNvGraphicFramePr>
            <a:graphicFrameLocks noGrp="1"/>
          </p:cNvGraphicFramePr>
          <p:nvPr>
            <p:extLst>
              <p:ext uri="{D42A27DB-BD31-4B8C-83A1-F6EECF244321}">
                <p14:modId xmlns:p14="http://schemas.microsoft.com/office/powerpoint/2010/main" val="235913336"/>
              </p:ext>
            </p:extLst>
          </p:nvPr>
        </p:nvGraphicFramePr>
        <p:xfrm>
          <a:off x="3601363" y="4737874"/>
          <a:ext cx="2089239" cy="370840"/>
        </p:xfrm>
        <a:graphic>
          <a:graphicData uri="http://schemas.openxmlformats.org/drawingml/2006/table">
            <a:tbl>
              <a:tblPr firstRow="1" bandRow="1">
                <a:tableStyleId>{5C22544A-7EE6-4342-B048-85BDC9FD1C3A}</a:tableStyleId>
              </a:tblPr>
              <a:tblGrid>
                <a:gridCol w="696413">
                  <a:extLst>
                    <a:ext uri="{9D8B030D-6E8A-4147-A177-3AD203B41FA5}">
                      <a16:colId xmlns:a16="http://schemas.microsoft.com/office/drawing/2014/main" val="3526257014"/>
                    </a:ext>
                  </a:extLst>
                </a:gridCol>
                <a:gridCol w="696413">
                  <a:extLst>
                    <a:ext uri="{9D8B030D-6E8A-4147-A177-3AD203B41FA5}">
                      <a16:colId xmlns:a16="http://schemas.microsoft.com/office/drawing/2014/main" val="1325441235"/>
                    </a:ext>
                  </a:extLst>
                </a:gridCol>
                <a:gridCol w="696413">
                  <a:extLst>
                    <a:ext uri="{9D8B030D-6E8A-4147-A177-3AD203B41FA5}">
                      <a16:colId xmlns:a16="http://schemas.microsoft.com/office/drawing/2014/main" val="2956444209"/>
                    </a:ext>
                  </a:extLst>
                </a:gridCol>
              </a:tblGrid>
              <a:tr h="370840">
                <a:tc>
                  <a:txBody>
                    <a:bodyPr/>
                    <a:lstStyle/>
                    <a:p>
                      <a:pPr algn="ctr"/>
                      <a:r>
                        <a:rPr lang="en-US" dirty="0"/>
                        <a:t>3200</a:t>
                      </a:r>
                    </a:p>
                  </a:txBody>
                  <a:tcPr>
                    <a:solidFill>
                      <a:srgbClr val="E7520F"/>
                    </a:solidFill>
                  </a:tcPr>
                </a:tc>
                <a:tc>
                  <a:txBody>
                    <a:bodyPr/>
                    <a:lstStyle/>
                    <a:p>
                      <a:pPr algn="ctr"/>
                      <a:r>
                        <a:rPr lang="en-US" dirty="0"/>
                        <a:t>20</a:t>
                      </a:r>
                    </a:p>
                  </a:txBody>
                  <a:tcPr>
                    <a:solidFill>
                      <a:srgbClr val="E7520F"/>
                    </a:solidFill>
                  </a:tcPr>
                </a:tc>
                <a:tc>
                  <a:txBody>
                    <a:bodyPr/>
                    <a:lstStyle/>
                    <a:p>
                      <a:pPr algn="ctr"/>
                      <a:r>
                        <a:rPr lang="en-US" dirty="0"/>
                        <a:t>4000</a:t>
                      </a:r>
                    </a:p>
                  </a:txBody>
                  <a:tcPr>
                    <a:solidFill>
                      <a:srgbClr val="E7520F"/>
                    </a:solidFill>
                  </a:tcPr>
                </a:tc>
                <a:extLst>
                  <a:ext uri="{0D108BD9-81ED-4DB2-BD59-A6C34878D82A}">
                    <a16:rowId xmlns:a16="http://schemas.microsoft.com/office/drawing/2014/main" val="2415670473"/>
                  </a:ext>
                </a:extLst>
              </a:tr>
            </a:tbl>
          </a:graphicData>
        </a:graphic>
      </p:graphicFrame>
      <p:graphicFrame>
        <p:nvGraphicFramePr>
          <p:cNvPr id="8" name="Table 7">
            <a:extLst>
              <a:ext uri="{FF2B5EF4-FFF2-40B4-BE49-F238E27FC236}">
                <a16:creationId xmlns:a16="http://schemas.microsoft.com/office/drawing/2014/main" id="{DB034960-D985-42FF-9EE8-D3AB44BBB1B8}"/>
              </a:ext>
            </a:extLst>
          </p:cNvPr>
          <p:cNvGraphicFramePr>
            <a:graphicFrameLocks noGrp="1"/>
          </p:cNvGraphicFramePr>
          <p:nvPr>
            <p:extLst>
              <p:ext uri="{D42A27DB-BD31-4B8C-83A1-F6EECF244321}">
                <p14:modId xmlns:p14="http://schemas.microsoft.com/office/powerpoint/2010/main" val="3126339321"/>
              </p:ext>
            </p:extLst>
          </p:nvPr>
        </p:nvGraphicFramePr>
        <p:xfrm>
          <a:off x="896510" y="5289520"/>
          <a:ext cx="2089239" cy="370840"/>
        </p:xfrm>
        <a:graphic>
          <a:graphicData uri="http://schemas.openxmlformats.org/drawingml/2006/table">
            <a:tbl>
              <a:tblPr firstRow="1" bandRow="1">
                <a:tableStyleId>{5C22544A-7EE6-4342-B048-85BDC9FD1C3A}</a:tableStyleId>
              </a:tblPr>
              <a:tblGrid>
                <a:gridCol w="696413">
                  <a:extLst>
                    <a:ext uri="{9D8B030D-6E8A-4147-A177-3AD203B41FA5}">
                      <a16:colId xmlns:a16="http://schemas.microsoft.com/office/drawing/2014/main" val="3526257014"/>
                    </a:ext>
                  </a:extLst>
                </a:gridCol>
                <a:gridCol w="696413">
                  <a:extLst>
                    <a:ext uri="{9D8B030D-6E8A-4147-A177-3AD203B41FA5}">
                      <a16:colId xmlns:a16="http://schemas.microsoft.com/office/drawing/2014/main" val="1325441235"/>
                    </a:ext>
                  </a:extLst>
                </a:gridCol>
                <a:gridCol w="696413">
                  <a:extLst>
                    <a:ext uri="{9D8B030D-6E8A-4147-A177-3AD203B41FA5}">
                      <a16:colId xmlns:a16="http://schemas.microsoft.com/office/drawing/2014/main" val="2956444209"/>
                    </a:ext>
                  </a:extLst>
                </a:gridCol>
              </a:tblGrid>
              <a:tr h="370840">
                <a:tc>
                  <a:txBody>
                    <a:bodyPr/>
                    <a:lstStyle/>
                    <a:p>
                      <a:pPr algn="ctr"/>
                      <a:r>
                        <a:rPr lang="en-US" dirty="0" err="1">
                          <a:solidFill>
                            <a:srgbClr val="FF0066"/>
                          </a:solidFill>
                        </a:rPr>
                        <a:t>Prev</a:t>
                      </a:r>
                      <a:endParaRPr lang="en-US" dirty="0">
                        <a:solidFill>
                          <a:srgbClr val="FF0066"/>
                        </a:solidFill>
                      </a:endParaRPr>
                    </a:p>
                  </a:txBody>
                  <a:tcP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noFill/>
                  </a:tcPr>
                </a:tc>
                <a:tc>
                  <a:txBody>
                    <a:bodyPr/>
                    <a:lstStyle/>
                    <a:p>
                      <a:pPr algn="ctr"/>
                      <a:r>
                        <a:rPr lang="en-US" dirty="0">
                          <a:solidFill>
                            <a:srgbClr val="FF0066"/>
                          </a:solidFill>
                        </a:rPr>
                        <a:t>3200</a:t>
                      </a:r>
                    </a:p>
                  </a:txBody>
                  <a:tcP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noFill/>
                  </a:tcPr>
                </a:tc>
                <a:tc>
                  <a:txBody>
                    <a:bodyPr/>
                    <a:lstStyle/>
                    <a:p>
                      <a:pPr algn="ctr"/>
                      <a:r>
                        <a:rPr lang="en-US" dirty="0">
                          <a:solidFill>
                            <a:srgbClr val="FF0066"/>
                          </a:solidFill>
                        </a:rPr>
                        <a:t>Next</a:t>
                      </a:r>
                    </a:p>
                  </a:txBody>
                  <a:tcP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noFill/>
                  </a:tcPr>
                </a:tc>
                <a:extLst>
                  <a:ext uri="{0D108BD9-81ED-4DB2-BD59-A6C34878D82A}">
                    <a16:rowId xmlns:a16="http://schemas.microsoft.com/office/drawing/2014/main" val="2415670473"/>
                  </a:ext>
                </a:extLst>
              </a:tr>
            </a:tbl>
          </a:graphicData>
        </a:graphic>
      </p:graphicFrame>
      <p:graphicFrame>
        <p:nvGraphicFramePr>
          <p:cNvPr id="9" name="Table 8">
            <a:extLst>
              <a:ext uri="{FF2B5EF4-FFF2-40B4-BE49-F238E27FC236}">
                <a16:creationId xmlns:a16="http://schemas.microsoft.com/office/drawing/2014/main" id="{71CB6750-1A57-4B92-BC40-429002B140E8}"/>
              </a:ext>
            </a:extLst>
          </p:cNvPr>
          <p:cNvGraphicFramePr>
            <a:graphicFrameLocks noGrp="1"/>
          </p:cNvGraphicFramePr>
          <p:nvPr>
            <p:extLst>
              <p:ext uri="{D42A27DB-BD31-4B8C-83A1-F6EECF244321}">
                <p14:modId xmlns:p14="http://schemas.microsoft.com/office/powerpoint/2010/main" val="2703627898"/>
              </p:ext>
            </p:extLst>
          </p:nvPr>
        </p:nvGraphicFramePr>
        <p:xfrm>
          <a:off x="9020931" y="5289520"/>
          <a:ext cx="2089239" cy="370840"/>
        </p:xfrm>
        <a:graphic>
          <a:graphicData uri="http://schemas.openxmlformats.org/drawingml/2006/table">
            <a:tbl>
              <a:tblPr firstRow="1" bandRow="1">
                <a:tableStyleId>{5C22544A-7EE6-4342-B048-85BDC9FD1C3A}</a:tableStyleId>
              </a:tblPr>
              <a:tblGrid>
                <a:gridCol w="696413">
                  <a:extLst>
                    <a:ext uri="{9D8B030D-6E8A-4147-A177-3AD203B41FA5}">
                      <a16:colId xmlns:a16="http://schemas.microsoft.com/office/drawing/2014/main" val="3526257014"/>
                    </a:ext>
                  </a:extLst>
                </a:gridCol>
                <a:gridCol w="696413">
                  <a:extLst>
                    <a:ext uri="{9D8B030D-6E8A-4147-A177-3AD203B41FA5}">
                      <a16:colId xmlns:a16="http://schemas.microsoft.com/office/drawing/2014/main" val="1325441235"/>
                    </a:ext>
                  </a:extLst>
                </a:gridCol>
                <a:gridCol w="696413">
                  <a:extLst>
                    <a:ext uri="{9D8B030D-6E8A-4147-A177-3AD203B41FA5}">
                      <a16:colId xmlns:a16="http://schemas.microsoft.com/office/drawing/2014/main" val="2956444209"/>
                    </a:ext>
                  </a:extLst>
                </a:gridCol>
              </a:tblGrid>
              <a:tr h="370840">
                <a:tc>
                  <a:txBody>
                    <a:bodyPr/>
                    <a:lstStyle/>
                    <a:p>
                      <a:pPr algn="ctr"/>
                      <a:r>
                        <a:rPr lang="en-US" dirty="0" err="1">
                          <a:solidFill>
                            <a:srgbClr val="006600"/>
                          </a:solidFill>
                        </a:rPr>
                        <a:t>Prev</a:t>
                      </a:r>
                      <a:endParaRPr lang="en-US" dirty="0">
                        <a:solidFill>
                          <a:srgbClr val="006600"/>
                        </a:solidFill>
                      </a:endParaRPr>
                    </a:p>
                  </a:txBody>
                  <a:tcPr>
                    <a:lnL w="12700" cap="flat" cmpd="sng" algn="ctr">
                      <a:solidFill>
                        <a:srgbClr val="006600"/>
                      </a:solidFill>
                      <a:prstDash val="solid"/>
                      <a:round/>
                      <a:headEnd type="none" w="med" len="med"/>
                      <a:tailEnd type="none" w="med" len="med"/>
                    </a:lnL>
                    <a:lnR w="12700" cap="flat" cmpd="sng" algn="ctr">
                      <a:solidFill>
                        <a:srgbClr val="006600"/>
                      </a:solidFill>
                      <a:prstDash val="solid"/>
                      <a:round/>
                      <a:headEnd type="none" w="med" len="med"/>
                      <a:tailEnd type="none" w="med" len="med"/>
                    </a:lnR>
                    <a:lnT w="12700" cap="flat" cmpd="sng" algn="ctr">
                      <a:solidFill>
                        <a:srgbClr val="006600"/>
                      </a:solidFill>
                      <a:prstDash val="solid"/>
                      <a:round/>
                      <a:headEnd type="none" w="med" len="med"/>
                      <a:tailEnd type="none" w="med" len="med"/>
                    </a:lnT>
                    <a:lnB w="12700" cap="flat" cmpd="sng" algn="ctr">
                      <a:solidFill>
                        <a:srgbClr val="006600"/>
                      </a:solidFill>
                      <a:prstDash val="solid"/>
                      <a:round/>
                      <a:headEnd type="none" w="med" len="med"/>
                      <a:tailEnd type="none" w="med" len="med"/>
                    </a:lnB>
                    <a:noFill/>
                  </a:tcPr>
                </a:tc>
                <a:tc>
                  <a:txBody>
                    <a:bodyPr/>
                    <a:lstStyle/>
                    <a:p>
                      <a:pPr algn="ctr"/>
                      <a:r>
                        <a:rPr lang="en-US" dirty="0">
                          <a:solidFill>
                            <a:srgbClr val="006600"/>
                          </a:solidFill>
                        </a:rPr>
                        <a:t>4400</a:t>
                      </a:r>
                    </a:p>
                  </a:txBody>
                  <a:tcPr>
                    <a:lnL w="12700" cap="flat" cmpd="sng" algn="ctr">
                      <a:solidFill>
                        <a:srgbClr val="006600"/>
                      </a:solidFill>
                      <a:prstDash val="solid"/>
                      <a:round/>
                      <a:headEnd type="none" w="med" len="med"/>
                      <a:tailEnd type="none" w="med" len="med"/>
                    </a:lnL>
                    <a:lnR w="12700" cap="flat" cmpd="sng" algn="ctr">
                      <a:solidFill>
                        <a:srgbClr val="006600"/>
                      </a:solidFill>
                      <a:prstDash val="solid"/>
                      <a:round/>
                      <a:headEnd type="none" w="med" len="med"/>
                      <a:tailEnd type="none" w="med" len="med"/>
                    </a:lnR>
                    <a:lnT w="12700" cap="flat" cmpd="sng" algn="ctr">
                      <a:solidFill>
                        <a:srgbClr val="006600"/>
                      </a:solidFill>
                      <a:prstDash val="solid"/>
                      <a:round/>
                      <a:headEnd type="none" w="med" len="med"/>
                      <a:tailEnd type="none" w="med" len="med"/>
                    </a:lnT>
                    <a:lnB w="12700" cap="flat" cmpd="sng" algn="ctr">
                      <a:solidFill>
                        <a:srgbClr val="006600"/>
                      </a:solidFill>
                      <a:prstDash val="solid"/>
                      <a:round/>
                      <a:headEnd type="none" w="med" len="med"/>
                      <a:tailEnd type="none" w="med" len="med"/>
                    </a:lnB>
                    <a:noFill/>
                  </a:tcPr>
                </a:tc>
                <a:tc>
                  <a:txBody>
                    <a:bodyPr/>
                    <a:lstStyle/>
                    <a:p>
                      <a:pPr algn="ctr"/>
                      <a:r>
                        <a:rPr lang="en-US" dirty="0">
                          <a:solidFill>
                            <a:srgbClr val="006600"/>
                          </a:solidFill>
                        </a:rPr>
                        <a:t>Next</a:t>
                      </a:r>
                    </a:p>
                  </a:txBody>
                  <a:tcPr>
                    <a:lnL w="12700" cap="flat" cmpd="sng" algn="ctr">
                      <a:solidFill>
                        <a:srgbClr val="006600"/>
                      </a:solidFill>
                      <a:prstDash val="solid"/>
                      <a:round/>
                      <a:headEnd type="none" w="med" len="med"/>
                      <a:tailEnd type="none" w="med" len="med"/>
                    </a:lnL>
                    <a:lnR w="12700" cap="flat" cmpd="sng" algn="ctr">
                      <a:solidFill>
                        <a:srgbClr val="006600"/>
                      </a:solidFill>
                      <a:prstDash val="solid"/>
                      <a:round/>
                      <a:headEnd type="none" w="med" len="med"/>
                      <a:tailEnd type="none" w="med" len="med"/>
                    </a:lnR>
                    <a:lnT w="12700" cap="flat" cmpd="sng" algn="ctr">
                      <a:solidFill>
                        <a:srgbClr val="006600"/>
                      </a:solidFill>
                      <a:prstDash val="solid"/>
                      <a:round/>
                      <a:headEnd type="none" w="med" len="med"/>
                      <a:tailEnd type="none" w="med" len="med"/>
                    </a:lnT>
                    <a:lnB w="12700" cap="flat" cmpd="sng" algn="ctr">
                      <a:solidFill>
                        <a:srgbClr val="006600"/>
                      </a:solidFill>
                      <a:prstDash val="solid"/>
                      <a:round/>
                      <a:headEnd type="none" w="med" len="med"/>
                      <a:tailEnd type="none" w="med" len="med"/>
                    </a:lnB>
                    <a:noFill/>
                  </a:tcPr>
                </a:tc>
                <a:extLst>
                  <a:ext uri="{0D108BD9-81ED-4DB2-BD59-A6C34878D82A}">
                    <a16:rowId xmlns:a16="http://schemas.microsoft.com/office/drawing/2014/main" val="2415670473"/>
                  </a:ext>
                </a:extLst>
              </a:tr>
            </a:tbl>
          </a:graphicData>
        </a:graphic>
      </p:graphicFrame>
      <p:graphicFrame>
        <p:nvGraphicFramePr>
          <p:cNvPr id="10" name="Table 9">
            <a:extLst>
              <a:ext uri="{FF2B5EF4-FFF2-40B4-BE49-F238E27FC236}">
                <a16:creationId xmlns:a16="http://schemas.microsoft.com/office/drawing/2014/main" id="{E09C4B0B-152F-4FD0-8EA4-FF2974AA78DF}"/>
              </a:ext>
            </a:extLst>
          </p:cNvPr>
          <p:cNvGraphicFramePr>
            <a:graphicFrameLocks noGrp="1"/>
          </p:cNvGraphicFramePr>
          <p:nvPr>
            <p:extLst>
              <p:ext uri="{D42A27DB-BD31-4B8C-83A1-F6EECF244321}">
                <p14:modId xmlns:p14="http://schemas.microsoft.com/office/powerpoint/2010/main" val="15967439"/>
              </p:ext>
            </p:extLst>
          </p:nvPr>
        </p:nvGraphicFramePr>
        <p:xfrm>
          <a:off x="6318226" y="5285322"/>
          <a:ext cx="2089239" cy="370840"/>
        </p:xfrm>
        <a:graphic>
          <a:graphicData uri="http://schemas.openxmlformats.org/drawingml/2006/table">
            <a:tbl>
              <a:tblPr firstRow="1" bandRow="1">
                <a:tableStyleId>{5C22544A-7EE6-4342-B048-85BDC9FD1C3A}</a:tableStyleId>
              </a:tblPr>
              <a:tblGrid>
                <a:gridCol w="696413">
                  <a:extLst>
                    <a:ext uri="{9D8B030D-6E8A-4147-A177-3AD203B41FA5}">
                      <a16:colId xmlns:a16="http://schemas.microsoft.com/office/drawing/2014/main" val="3526257014"/>
                    </a:ext>
                  </a:extLst>
                </a:gridCol>
                <a:gridCol w="696413">
                  <a:extLst>
                    <a:ext uri="{9D8B030D-6E8A-4147-A177-3AD203B41FA5}">
                      <a16:colId xmlns:a16="http://schemas.microsoft.com/office/drawing/2014/main" val="1325441235"/>
                    </a:ext>
                  </a:extLst>
                </a:gridCol>
                <a:gridCol w="696413">
                  <a:extLst>
                    <a:ext uri="{9D8B030D-6E8A-4147-A177-3AD203B41FA5}">
                      <a16:colId xmlns:a16="http://schemas.microsoft.com/office/drawing/2014/main" val="2956444209"/>
                    </a:ext>
                  </a:extLst>
                </a:gridCol>
              </a:tblGrid>
              <a:tr h="370840">
                <a:tc>
                  <a:txBody>
                    <a:bodyPr/>
                    <a:lstStyle/>
                    <a:p>
                      <a:pPr algn="ctr"/>
                      <a:r>
                        <a:rPr lang="en-US" dirty="0" err="1">
                          <a:solidFill>
                            <a:srgbClr val="0070C0"/>
                          </a:solidFill>
                        </a:rPr>
                        <a:t>Prev</a:t>
                      </a:r>
                      <a:endParaRPr lang="en-US" dirty="0">
                        <a:solidFill>
                          <a:srgbClr val="0070C0"/>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a:r>
                        <a:rPr lang="en-US" dirty="0">
                          <a:solidFill>
                            <a:srgbClr val="0070C0"/>
                          </a:solidFill>
                        </a:rPr>
                        <a:t>4000</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a:r>
                        <a:rPr lang="en-US" dirty="0">
                          <a:solidFill>
                            <a:srgbClr val="0070C0"/>
                          </a:solidFill>
                        </a:rPr>
                        <a:t>Next</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2415670473"/>
                  </a:ext>
                </a:extLst>
              </a:tr>
            </a:tbl>
          </a:graphicData>
        </a:graphic>
      </p:graphicFrame>
      <p:graphicFrame>
        <p:nvGraphicFramePr>
          <p:cNvPr id="11" name="Table 10">
            <a:extLst>
              <a:ext uri="{FF2B5EF4-FFF2-40B4-BE49-F238E27FC236}">
                <a16:creationId xmlns:a16="http://schemas.microsoft.com/office/drawing/2014/main" id="{DF8295F0-842B-41E2-A112-03F31B3EE7DC}"/>
              </a:ext>
            </a:extLst>
          </p:cNvPr>
          <p:cNvGraphicFramePr>
            <a:graphicFrameLocks noGrp="1"/>
          </p:cNvGraphicFramePr>
          <p:nvPr>
            <p:extLst>
              <p:ext uri="{D42A27DB-BD31-4B8C-83A1-F6EECF244321}">
                <p14:modId xmlns:p14="http://schemas.microsoft.com/office/powerpoint/2010/main" val="418400516"/>
              </p:ext>
            </p:extLst>
          </p:nvPr>
        </p:nvGraphicFramePr>
        <p:xfrm>
          <a:off x="3599215" y="5289520"/>
          <a:ext cx="2089239" cy="370840"/>
        </p:xfrm>
        <a:graphic>
          <a:graphicData uri="http://schemas.openxmlformats.org/drawingml/2006/table">
            <a:tbl>
              <a:tblPr firstRow="1" bandRow="1">
                <a:tableStyleId>{5C22544A-7EE6-4342-B048-85BDC9FD1C3A}</a:tableStyleId>
              </a:tblPr>
              <a:tblGrid>
                <a:gridCol w="696413">
                  <a:extLst>
                    <a:ext uri="{9D8B030D-6E8A-4147-A177-3AD203B41FA5}">
                      <a16:colId xmlns:a16="http://schemas.microsoft.com/office/drawing/2014/main" val="3526257014"/>
                    </a:ext>
                  </a:extLst>
                </a:gridCol>
                <a:gridCol w="696413">
                  <a:extLst>
                    <a:ext uri="{9D8B030D-6E8A-4147-A177-3AD203B41FA5}">
                      <a16:colId xmlns:a16="http://schemas.microsoft.com/office/drawing/2014/main" val="1325441235"/>
                    </a:ext>
                  </a:extLst>
                </a:gridCol>
                <a:gridCol w="696413">
                  <a:extLst>
                    <a:ext uri="{9D8B030D-6E8A-4147-A177-3AD203B41FA5}">
                      <a16:colId xmlns:a16="http://schemas.microsoft.com/office/drawing/2014/main" val="2956444209"/>
                    </a:ext>
                  </a:extLst>
                </a:gridCol>
              </a:tblGrid>
              <a:tr h="370840">
                <a:tc>
                  <a:txBody>
                    <a:bodyPr/>
                    <a:lstStyle/>
                    <a:p>
                      <a:pPr algn="ctr"/>
                      <a:r>
                        <a:rPr lang="en-US" dirty="0" err="1">
                          <a:solidFill>
                            <a:srgbClr val="E7520F"/>
                          </a:solidFill>
                        </a:rPr>
                        <a:t>Prev</a:t>
                      </a:r>
                      <a:endParaRPr lang="en-US" dirty="0">
                        <a:solidFill>
                          <a:srgbClr val="E7520F"/>
                        </a:solidFill>
                      </a:endParaRPr>
                    </a:p>
                  </a:txBody>
                  <a:tcPr>
                    <a:lnL w="12700" cap="flat" cmpd="sng" algn="ctr">
                      <a:solidFill>
                        <a:srgbClr val="E7520F"/>
                      </a:solidFill>
                      <a:prstDash val="solid"/>
                      <a:round/>
                      <a:headEnd type="none" w="med" len="med"/>
                      <a:tailEnd type="none" w="med" len="med"/>
                    </a:lnL>
                    <a:lnR w="12700" cap="flat" cmpd="sng" algn="ctr">
                      <a:solidFill>
                        <a:srgbClr val="E7520F"/>
                      </a:solidFill>
                      <a:prstDash val="solid"/>
                      <a:round/>
                      <a:headEnd type="none" w="med" len="med"/>
                      <a:tailEnd type="none" w="med" len="med"/>
                    </a:lnR>
                    <a:lnT w="12700" cap="flat" cmpd="sng" algn="ctr">
                      <a:solidFill>
                        <a:srgbClr val="E7520F"/>
                      </a:solidFill>
                      <a:prstDash val="solid"/>
                      <a:round/>
                      <a:headEnd type="none" w="med" len="med"/>
                      <a:tailEnd type="none" w="med" len="med"/>
                    </a:lnT>
                    <a:lnB w="12700" cap="flat" cmpd="sng" algn="ctr">
                      <a:solidFill>
                        <a:srgbClr val="E7520F"/>
                      </a:solidFill>
                      <a:prstDash val="solid"/>
                      <a:round/>
                      <a:headEnd type="none" w="med" len="med"/>
                      <a:tailEnd type="none" w="med" len="med"/>
                    </a:lnB>
                    <a:noFill/>
                  </a:tcPr>
                </a:tc>
                <a:tc>
                  <a:txBody>
                    <a:bodyPr/>
                    <a:lstStyle/>
                    <a:p>
                      <a:pPr algn="ctr"/>
                      <a:r>
                        <a:rPr lang="en-US" dirty="0">
                          <a:solidFill>
                            <a:srgbClr val="E7520F"/>
                          </a:solidFill>
                        </a:rPr>
                        <a:t>3600</a:t>
                      </a:r>
                    </a:p>
                  </a:txBody>
                  <a:tcPr>
                    <a:lnL w="12700" cap="flat" cmpd="sng" algn="ctr">
                      <a:solidFill>
                        <a:srgbClr val="E7520F"/>
                      </a:solidFill>
                      <a:prstDash val="solid"/>
                      <a:round/>
                      <a:headEnd type="none" w="med" len="med"/>
                      <a:tailEnd type="none" w="med" len="med"/>
                    </a:lnL>
                    <a:lnR w="12700" cap="flat" cmpd="sng" algn="ctr">
                      <a:solidFill>
                        <a:srgbClr val="E7520F"/>
                      </a:solidFill>
                      <a:prstDash val="solid"/>
                      <a:round/>
                      <a:headEnd type="none" w="med" len="med"/>
                      <a:tailEnd type="none" w="med" len="med"/>
                    </a:lnR>
                    <a:lnT w="12700" cap="flat" cmpd="sng" algn="ctr">
                      <a:solidFill>
                        <a:srgbClr val="E7520F"/>
                      </a:solidFill>
                      <a:prstDash val="solid"/>
                      <a:round/>
                      <a:headEnd type="none" w="med" len="med"/>
                      <a:tailEnd type="none" w="med" len="med"/>
                    </a:lnT>
                    <a:lnB w="12700" cap="flat" cmpd="sng" algn="ctr">
                      <a:solidFill>
                        <a:srgbClr val="E7520F"/>
                      </a:solidFill>
                      <a:prstDash val="solid"/>
                      <a:round/>
                      <a:headEnd type="none" w="med" len="med"/>
                      <a:tailEnd type="none" w="med" len="med"/>
                    </a:lnB>
                    <a:noFill/>
                  </a:tcPr>
                </a:tc>
                <a:tc>
                  <a:txBody>
                    <a:bodyPr/>
                    <a:lstStyle/>
                    <a:p>
                      <a:pPr algn="ctr"/>
                      <a:r>
                        <a:rPr lang="en-US" dirty="0">
                          <a:solidFill>
                            <a:srgbClr val="E7520F"/>
                          </a:solidFill>
                        </a:rPr>
                        <a:t>Next</a:t>
                      </a:r>
                    </a:p>
                  </a:txBody>
                  <a:tcPr>
                    <a:lnL w="12700" cap="flat" cmpd="sng" algn="ctr">
                      <a:solidFill>
                        <a:srgbClr val="E7520F"/>
                      </a:solidFill>
                      <a:prstDash val="solid"/>
                      <a:round/>
                      <a:headEnd type="none" w="med" len="med"/>
                      <a:tailEnd type="none" w="med" len="med"/>
                    </a:lnL>
                    <a:lnR w="12700" cap="flat" cmpd="sng" algn="ctr">
                      <a:solidFill>
                        <a:srgbClr val="E7520F"/>
                      </a:solidFill>
                      <a:prstDash val="solid"/>
                      <a:round/>
                      <a:headEnd type="none" w="med" len="med"/>
                      <a:tailEnd type="none" w="med" len="med"/>
                    </a:lnR>
                    <a:lnT w="12700" cap="flat" cmpd="sng" algn="ctr">
                      <a:solidFill>
                        <a:srgbClr val="E7520F"/>
                      </a:solidFill>
                      <a:prstDash val="solid"/>
                      <a:round/>
                      <a:headEnd type="none" w="med" len="med"/>
                      <a:tailEnd type="none" w="med" len="med"/>
                    </a:lnT>
                    <a:lnB w="12700" cap="flat" cmpd="sng" algn="ctr">
                      <a:solidFill>
                        <a:srgbClr val="E7520F"/>
                      </a:solidFill>
                      <a:prstDash val="solid"/>
                      <a:round/>
                      <a:headEnd type="none" w="med" len="med"/>
                      <a:tailEnd type="none" w="med" len="med"/>
                    </a:lnB>
                    <a:noFill/>
                  </a:tcPr>
                </a:tc>
                <a:extLst>
                  <a:ext uri="{0D108BD9-81ED-4DB2-BD59-A6C34878D82A}">
                    <a16:rowId xmlns:a16="http://schemas.microsoft.com/office/drawing/2014/main" val="2415670473"/>
                  </a:ext>
                </a:extLst>
              </a:tr>
            </a:tbl>
          </a:graphicData>
        </a:graphic>
      </p:graphicFrame>
      <p:grpSp>
        <p:nvGrpSpPr>
          <p:cNvPr id="24" name="Group 23">
            <a:extLst>
              <a:ext uri="{FF2B5EF4-FFF2-40B4-BE49-F238E27FC236}">
                <a16:creationId xmlns:a16="http://schemas.microsoft.com/office/drawing/2014/main" id="{94C1803D-ECFE-4B95-ACCA-552546D449DA}"/>
              </a:ext>
            </a:extLst>
          </p:cNvPr>
          <p:cNvGrpSpPr/>
          <p:nvPr/>
        </p:nvGrpSpPr>
        <p:grpSpPr>
          <a:xfrm>
            <a:off x="2980384" y="4829867"/>
            <a:ext cx="6024450" cy="151775"/>
            <a:chOff x="2812957" y="4894262"/>
            <a:chExt cx="6024450" cy="151775"/>
          </a:xfrm>
        </p:grpSpPr>
        <p:grpSp>
          <p:nvGrpSpPr>
            <p:cNvPr id="23" name="Group 22">
              <a:extLst>
                <a:ext uri="{FF2B5EF4-FFF2-40B4-BE49-F238E27FC236}">
                  <a16:creationId xmlns:a16="http://schemas.microsoft.com/office/drawing/2014/main" id="{095E1CDE-777E-4FEB-981D-F31727212997}"/>
                </a:ext>
              </a:extLst>
            </p:cNvPr>
            <p:cNvGrpSpPr/>
            <p:nvPr/>
          </p:nvGrpSpPr>
          <p:grpSpPr>
            <a:xfrm>
              <a:off x="2812957" y="4944854"/>
              <a:ext cx="620979" cy="101183"/>
              <a:chOff x="2812957" y="4944854"/>
              <a:chExt cx="620979" cy="101183"/>
            </a:xfrm>
          </p:grpSpPr>
          <p:cxnSp>
            <p:nvCxnSpPr>
              <p:cNvPr id="13" name="Straight Arrow Connector 12">
                <a:extLst>
                  <a:ext uri="{FF2B5EF4-FFF2-40B4-BE49-F238E27FC236}">
                    <a16:creationId xmlns:a16="http://schemas.microsoft.com/office/drawing/2014/main" id="{D2FBC0D3-205A-453B-B9FF-AC79E1912F99}"/>
                  </a:ext>
                </a:extLst>
              </p:cNvPr>
              <p:cNvCxnSpPr>
                <a:cxnSpLocks/>
              </p:cNvCxnSpPr>
              <p:nvPr/>
            </p:nvCxnSpPr>
            <p:spPr>
              <a:xfrm>
                <a:off x="2818322" y="4944854"/>
                <a:ext cx="615614" cy="4198"/>
              </a:xfrm>
              <a:prstGeom prst="straightConnector1">
                <a:avLst/>
              </a:prstGeom>
              <a:ln w="28575">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BCFAB2-647F-41E3-B867-7E76597E0D98}"/>
                  </a:ext>
                </a:extLst>
              </p:cNvPr>
              <p:cNvCxnSpPr>
                <a:cxnSpLocks/>
              </p:cNvCxnSpPr>
              <p:nvPr/>
            </p:nvCxnSpPr>
            <p:spPr>
              <a:xfrm flipH="1">
                <a:off x="2812957" y="5041839"/>
                <a:ext cx="615614" cy="41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E86C18A-F91C-4A04-A097-80EE6ED97785}"/>
                </a:ext>
              </a:extLst>
            </p:cNvPr>
            <p:cNvGrpSpPr/>
            <p:nvPr/>
          </p:nvGrpSpPr>
          <p:grpSpPr>
            <a:xfrm>
              <a:off x="5506144" y="4933501"/>
              <a:ext cx="620979" cy="101183"/>
              <a:chOff x="5544781" y="4933501"/>
              <a:chExt cx="620979" cy="101183"/>
            </a:xfrm>
          </p:grpSpPr>
          <p:cxnSp>
            <p:nvCxnSpPr>
              <p:cNvPr id="17" name="Straight Arrow Connector 16">
                <a:extLst>
                  <a:ext uri="{FF2B5EF4-FFF2-40B4-BE49-F238E27FC236}">
                    <a16:creationId xmlns:a16="http://schemas.microsoft.com/office/drawing/2014/main" id="{05B0486A-35F9-42A6-B0FB-D63B3D3D0503}"/>
                  </a:ext>
                </a:extLst>
              </p:cNvPr>
              <p:cNvCxnSpPr>
                <a:cxnSpLocks/>
              </p:cNvCxnSpPr>
              <p:nvPr/>
            </p:nvCxnSpPr>
            <p:spPr>
              <a:xfrm>
                <a:off x="5550146" y="4933501"/>
                <a:ext cx="615614" cy="4198"/>
              </a:xfrm>
              <a:prstGeom prst="straightConnector1">
                <a:avLst/>
              </a:prstGeom>
              <a:ln w="28575">
                <a:solidFill>
                  <a:srgbClr val="E7520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6817B4C-B170-4A0E-ACA9-9EB1A7680AB7}"/>
                  </a:ext>
                </a:extLst>
              </p:cNvPr>
              <p:cNvCxnSpPr>
                <a:cxnSpLocks/>
              </p:cNvCxnSpPr>
              <p:nvPr/>
            </p:nvCxnSpPr>
            <p:spPr>
              <a:xfrm flipH="1">
                <a:off x="5544781" y="5030486"/>
                <a:ext cx="615614" cy="419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A00D02-3B54-4BCD-874B-EC76C7C433E2}"/>
                </a:ext>
              </a:extLst>
            </p:cNvPr>
            <p:cNvGrpSpPr/>
            <p:nvPr/>
          </p:nvGrpSpPr>
          <p:grpSpPr>
            <a:xfrm>
              <a:off x="8216428" y="4894262"/>
              <a:ext cx="620979" cy="101183"/>
              <a:chOff x="2965357" y="5097254"/>
              <a:chExt cx="620979" cy="101183"/>
            </a:xfrm>
          </p:grpSpPr>
          <p:cxnSp>
            <p:nvCxnSpPr>
              <p:cNvPr id="20" name="Straight Arrow Connector 19">
                <a:extLst>
                  <a:ext uri="{FF2B5EF4-FFF2-40B4-BE49-F238E27FC236}">
                    <a16:creationId xmlns:a16="http://schemas.microsoft.com/office/drawing/2014/main" id="{194D4987-0B13-4DD1-9FAF-E5AFF45890B6}"/>
                  </a:ext>
                </a:extLst>
              </p:cNvPr>
              <p:cNvCxnSpPr>
                <a:cxnSpLocks/>
              </p:cNvCxnSpPr>
              <p:nvPr/>
            </p:nvCxnSpPr>
            <p:spPr>
              <a:xfrm>
                <a:off x="2970722" y="5097254"/>
                <a:ext cx="615614" cy="419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8E981B3-E7D6-4EC3-B2E0-16F2929CEE76}"/>
                  </a:ext>
                </a:extLst>
              </p:cNvPr>
              <p:cNvCxnSpPr>
                <a:cxnSpLocks/>
              </p:cNvCxnSpPr>
              <p:nvPr/>
            </p:nvCxnSpPr>
            <p:spPr>
              <a:xfrm flipH="1">
                <a:off x="2965357" y="5194239"/>
                <a:ext cx="615614" cy="4198"/>
              </a:xfrm>
              <a:prstGeom prst="straightConnector1">
                <a:avLst/>
              </a:prstGeom>
              <a:ln w="28575">
                <a:solidFill>
                  <a:srgbClr val="0066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5" name="Group 34">
            <a:extLst>
              <a:ext uri="{FF2B5EF4-FFF2-40B4-BE49-F238E27FC236}">
                <a16:creationId xmlns:a16="http://schemas.microsoft.com/office/drawing/2014/main" id="{98A492C2-653E-4FDC-8A25-51EB31BF7354}"/>
              </a:ext>
            </a:extLst>
          </p:cNvPr>
          <p:cNvGrpSpPr/>
          <p:nvPr/>
        </p:nvGrpSpPr>
        <p:grpSpPr>
          <a:xfrm>
            <a:off x="2978236" y="5368637"/>
            <a:ext cx="6024450" cy="151775"/>
            <a:chOff x="2812957" y="4894262"/>
            <a:chExt cx="6024450" cy="151775"/>
          </a:xfrm>
        </p:grpSpPr>
        <p:grpSp>
          <p:nvGrpSpPr>
            <p:cNvPr id="36" name="Group 35">
              <a:extLst>
                <a:ext uri="{FF2B5EF4-FFF2-40B4-BE49-F238E27FC236}">
                  <a16:creationId xmlns:a16="http://schemas.microsoft.com/office/drawing/2014/main" id="{DEA5BB65-02AA-4A79-9F88-A8AC020D7B56}"/>
                </a:ext>
              </a:extLst>
            </p:cNvPr>
            <p:cNvGrpSpPr/>
            <p:nvPr/>
          </p:nvGrpSpPr>
          <p:grpSpPr>
            <a:xfrm>
              <a:off x="2812957" y="4944854"/>
              <a:ext cx="620979" cy="101183"/>
              <a:chOff x="2812957" y="4944854"/>
              <a:chExt cx="620979" cy="101183"/>
            </a:xfrm>
          </p:grpSpPr>
          <p:cxnSp>
            <p:nvCxnSpPr>
              <p:cNvPr id="43" name="Straight Arrow Connector 42">
                <a:extLst>
                  <a:ext uri="{FF2B5EF4-FFF2-40B4-BE49-F238E27FC236}">
                    <a16:creationId xmlns:a16="http://schemas.microsoft.com/office/drawing/2014/main" id="{9FA08A79-C567-40D3-959B-8A13978B9A57}"/>
                  </a:ext>
                </a:extLst>
              </p:cNvPr>
              <p:cNvCxnSpPr>
                <a:cxnSpLocks/>
              </p:cNvCxnSpPr>
              <p:nvPr/>
            </p:nvCxnSpPr>
            <p:spPr>
              <a:xfrm>
                <a:off x="2818322" y="4944854"/>
                <a:ext cx="615614" cy="4198"/>
              </a:xfrm>
              <a:prstGeom prst="straightConnector1">
                <a:avLst/>
              </a:prstGeom>
              <a:ln w="28575">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AD30D8A-17EA-47EE-831B-3AEDA8AF8200}"/>
                  </a:ext>
                </a:extLst>
              </p:cNvPr>
              <p:cNvCxnSpPr>
                <a:cxnSpLocks/>
              </p:cNvCxnSpPr>
              <p:nvPr/>
            </p:nvCxnSpPr>
            <p:spPr>
              <a:xfrm flipH="1">
                <a:off x="2812957" y="5041839"/>
                <a:ext cx="615614" cy="41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469E1977-0353-4FF0-9B14-FA8AE6C7FB89}"/>
                </a:ext>
              </a:extLst>
            </p:cNvPr>
            <p:cNvGrpSpPr/>
            <p:nvPr/>
          </p:nvGrpSpPr>
          <p:grpSpPr>
            <a:xfrm>
              <a:off x="5506144" y="4933501"/>
              <a:ext cx="620979" cy="101183"/>
              <a:chOff x="5544781" y="4933501"/>
              <a:chExt cx="620979" cy="101183"/>
            </a:xfrm>
          </p:grpSpPr>
          <p:cxnSp>
            <p:nvCxnSpPr>
              <p:cNvPr id="41" name="Straight Arrow Connector 40">
                <a:extLst>
                  <a:ext uri="{FF2B5EF4-FFF2-40B4-BE49-F238E27FC236}">
                    <a16:creationId xmlns:a16="http://schemas.microsoft.com/office/drawing/2014/main" id="{B8EA1169-87AF-44CD-AFFE-1710A312DF81}"/>
                  </a:ext>
                </a:extLst>
              </p:cNvPr>
              <p:cNvCxnSpPr>
                <a:cxnSpLocks/>
              </p:cNvCxnSpPr>
              <p:nvPr/>
            </p:nvCxnSpPr>
            <p:spPr>
              <a:xfrm>
                <a:off x="5550146" y="4933501"/>
                <a:ext cx="615614" cy="4198"/>
              </a:xfrm>
              <a:prstGeom prst="straightConnector1">
                <a:avLst/>
              </a:prstGeom>
              <a:ln w="28575">
                <a:solidFill>
                  <a:srgbClr val="E7520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B86E0C3-7D5B-46B8-AB31-C5111CBCE3C4}"/>
                  </a:ext>
                </a:extLst>
              </p:cNvPr>
              <p:cNvCxnSpPr>
                <a:cxnSpLocks/>
              </p:cNvCxnSpPr>
              <p:nvPr/>
            </p:nvCxnSpPr>
            <p:spPr>
              <a:xfrm flipH="1">
                <a:off x="5544781" y="5030486"/>
                <a:ext cx="615614" cy="419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9FE6FB12-1D7D-41E6-8DFC-159647CF5AB9}"/>
                </a:ext>
              </a:extLst>
            </p:cNvPr>
            <p:cNvGrpSpPr/>
            <p:nvPr/>
          </p:nvGrpSpPr>
          <p:grpSpPr>
            <a:xfrm>
              <a:off x="8216428" y="4894262"/>
              <a:ext cx="620979" cy="101183"/>
              <a:chOff x="2965357" y="5097254"/>
              <a:chExt cx="620979" cy="101183"/>
            </a:xfrm>
          </p:grpSpPr>
          <p:cxnSp>
            <p:nvCxnSpPr>
              <p:cNvPr id="39" name="Straight Arrow Connector 38">
                <a:extLst>
                  <a:ext uri="{FF2B5EF4-FFF2-40B4-BE49-F238E27FC236}">
                    <a16:creationId xmlns:a16="http://schemas.microsoft.com/office/drawing/2014/main" id="{131717CF-B7E8-4C39-8C2F-5817B51142AD}"/>
                  </a:ext>
                </a:extLst>
              </p:cNvPr>
              <p:cNvCxnSpPr>
                <a:cxnSpLocks/>
              </p:cNvCxnSpPr>
              <p:nvPr/>
            </p:nvCxnSpPr>
            <p:spPr>
              <a:xfrm>
                <a:off x="2970722" y="5097254"/>
                <a:ext cx="615614" cy="419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C4D58D3-6BDC-420E-B02E-7BB7C3E2F883}"/>
                  </a:ext>
                </a:extLst>
              </p:cNvPr>
              <p:cNvCxnSpPr>
                <a:cxnSpLocks/>
              </p:cNvCxnSpPr>
              <p:nvPr/>
            </p:nvCxnSpPr>
            <p:spPr>
              <a:xfrm flipH="1">
                <a:off x="2965357" y="5194239"/>
                <a:ext cx="615614" cy="4198"/>
              </a:xfrm>
              <a:prstGeom prst="straightConnector1">
                <a:avLst/>
              </a:prstGeom>
              <a:ln w="28575">
                <a:solidFill>
                  <a:srgbClr val="0066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213137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FE0E7-934B-4641-8DF4-7BF7CBEC794B}"/>
              </a:ext>
            </a:extLst>
          </p:cNvPr>
          <p:cNvSpPr>
            <a:spLocks noGrp="1"/>
          </p:cNvSpPr>
          <p:nvPr>
            <p:ph type="title"/>
          </p:nvPr>
        </p:nvSpPr>
        <p:spPr/>
        <p:txBody>
          <a:bodyPr>
            <a:normAutofit/>
          </a:bodyPr>
          <a:lstStyle/>
          <a:p>
            <a:r>
              <a:rPr lang="en-US" dirty="0"/>
              <a:t>LinkedList Creation</a:t>
            </a:r>
          </a:p>
        </p:txBody>
      </p:sp>
      <p:graphicFrame>
        <p:nvGraphicFramePr>
          <p:cNvPr id="4" name="Content Placeholder 3">
            <a:extLst>
              <a:ext uri="{FF2B5EF4-FFF2-40B4-BE49-F238E27FC236}">
                <a16:creationId xmlns:a16="http://schemas.microsoft.com/office/drawing/2014/main" id="{906779FF-1824-4662-B394-B5B11308691C}"/>
              </a:ext>
            </a:extLst>
          </p:cNvPr>
          <p:cNvGraphicFramePr>
            <a:graphicFrameLocks noGrp="1"/>
          </p:cNvGraphicFramePr>
          <p:nvPr>
            <p:ph idx="1"/>
            <p:extLst>
              <p:ext uri="{D42A27DB-BD31-4B8C-83A1-F6EECF244321}">
                <p14:modId xmlns:p14="http://schemas.microsoft.com/office/powerpoint/2010/main" val="890269511"/>
              </p:ext>
            </p:extLst>
          </p:nvPr>
        </p:nvGraphicFramePr>
        <p:xfrm>
          <a:off x="1096963" y="1239838"/>
          <a:ext cx="10058400" cy="1554480"/>
        </p:xfrm>
        <a:graphic>
          <a:graphicData uri="http://schemas.openxmlformats.org/drawingml/2006/table">
            <a:tbl>
              <a:tblPr firstRow="1" bandRow="1">
                <a:tableStyleId>{93296810-A885-4BE3-A3E7-6D5BEEA58F35}</a:tableStyleId>
              </a:tblPr>
              <a:tblGrid>
                <a:gridCol w="3649208">
                  <a:extLst>
                    <a:ext uri="{9D8B030D-6E8A-4147-A177-3AD203B41FA5}">
                      <a16:colId xmlns:a16="http://schemas.microsoft.com/office/drawing/2014/main" val="3752441923"/>
                    </a:ext>
                  </a:extLst>
                </a:gridCol>
                <a:gridCol w="6409192">
                  <a:extLst>
                    <a:ext uri="{9D8B030D-6E8A-4147-A177-3AD203B41FA5}">
                      <a16:colId xmlns:a16="http://schemas.microsoft.com/office/drawing/2014/main" val="2076027665"/>
                    </a:ext>
                  </a:extLst>
                </a:gridCol>
              </a:tblGrid>
              <a:tr h="370840">
                <a:tc>
                  <a:txBody>
                    <a:bodyPr/>
                    <a:lstStyle/>
                    <a:p>
                      <a:pPr algn="ctr"/>
                      <a:r>
                        <a:rPr lang="en-US" sz="2400" dirty="0"/>
                        <a:t>Constructor</a:t>
                      </a:r>
                    </a:p>
                  </a:txBody>
                  <a:tcPr>
                    <a:solidFill>
                      <a:srgbClr val="7030A0"/>
                    </a:solidFill>
                  </a:tcPr>
                </a:tc>
                <a:tc>
                  <a:txBody>
                    <a:bodyPr/>
                    <a:lstStyle/>
                    <a:p>
                      <a:pPr algn="ctr"/>
                      <a:r>
                        <a:rPr lang="en-US" sz="2400" dirty="0"/>
                        <a:t>Creation Method</a:t>
                      </a:r>
                    </a:p>
                  </a:txBody>
                  <a:tcPr>
                    <a:solidFill>
                      <a:srgbClr val="7030A0"/>
                    </a:solidFill>
                  </a:tcPr>
                </a:tc>
                <a:extLst>
                  <a:ext uri="{0D108BD9-81ED-4DB2-BD59-A6C34878D82A}">
                    <a16:rowId xmlns:a16="http://schemas.microsoft.com/office/drawing/2014/main" val="1139870721"/>
                  </a:ext>
                </a:extLst>
              </a:tr>
              <a:tr h="370840">
                <a:tc>
                  <a:txBody>
                    <a:bodyPr/>
                    <a:lstStyle/>
                    <a:p>
                      <a:r>
                        <a:rPr lang="en-US" sz="2000" dirty="0"/>
                        <a:t>Default Constructor</a:t>
                      </a:r>
                    </a:p>
                  </a:txBody>
                  <a:tcPr>
                    <a:solidFill>
                      <a:srgbClr val="FFE1E1"/>
                    </a:solidFill>
                  </a:tcPr>
                </a:tc>
                <a:tc>
                  <a:txBody>
                    <a:bodyPr/>
                    <a:lstStyle/>
                    <a:p>
                      <a:r>
                        <a:rPr lang="en-US" sz="2000" dirty="0"/>
                        <a:t>List list= new LinkedList ();</a:t>
                      </a:r>
                    </a:p>
                  </a:txBody>
                  <a:tcPr>
                    <a:solidFill>
                      <a:srgbClr val="FFE1E1"/>
                    </a:solidFill>
                  </a:tcPr>
                </a:tc>
                <a:extLst>
                  <a:ext uri="{0D108BD9-81ED-4DB2-BD59-A6C34878D82A}">
                    <a16:rowId xmlns:a16="http://schemas.microsoft.com/office/drawing/2014/main" val="3149790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effectLst/>
                        </a:rPr>
                        <a:t>Constructor with Collection</a:t>
                      </a:r>
                      <a:endParaRPr lang="en-US" sz="2000" b="0" i="0" kern="1200" dirty="0">
                        <a:solidFill>
                          <a:schemeClr val="dk1"/>
                        </a:solidFill>
                        <a:effectLst/>
                        <a:latin typeface="+mn-lt"/>
                        <a:ea typeface="+mn-ea"/>
                        <a:cs typeface="+mn-cs"/>
                      </a:endParaRP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List </a:t>
                      </a:r>
                      <a:r>
                        <a:rPr lang="en-US" sz="2000" dirty="0" err="1"/>
                        <a:t>intialList</a:t>
                      </a:r>
                      <a:r>
                        <a:rPr lang="en-US" sz="2000" dirty="0"/>
                        <a:t> = </a:t>
                      </a:r>
                      <a:r>
                        <a:rPr lang="en-US" sz="2000" dirty="0" err="1"/>
                        <a:t>Arrays.asList</a:t>
                      </a:r>
                      <a:r>
                        <a:rPr lang="en-US" sz="2000" dirty="0"/>
                        <a:t>("</a:t>
                      </a:r>
                      <a:r>
                        <a:rPr lang="en-US" sz="2000" dirty="0" err="1"/>
                        <a:t>California","Alabama</a:t>
                      </a:r>
                      <a:r>
                        <a:rPr lang="en-US" sz="20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List list= new LinkedList (</a:t>
                      </a:r>
                      <a:r>
                        <a:rPr lang="en-US" sz="2000" dirty="0" err="1"/>
                        <a:t>intialList</a:t>
                      </a:r>
                      <a:r>
                        <a:rPr lang="en-US" sz="2000" dirty="0"/>
                        <a:t>);</a:t>
                      </a:r>
                    </a:p>
                  </a:txBody>
                  <a:tcPr>
                    <a:solidFill>
                      <a:schemeClr val="bg1">
                        <a:lumMod val="85000"/>
                      </a:schemeClr>
                    </a:solidFill>
                  </a:tcPr>
                </a:tc>
                <a:extLst>
                  <a:ext uri="{0D108BD9-81ED-4DB2-BD59-A6C34878D82A}">
                    <a16:rowId xmlns:a16="http://schemas.microsoft.com/office/drawing/2014/main" val="198567030"/>
                  </a:ext>
                </a:extLst>
              </a:tr>
            </a:tbl>
          </a:graphicData>
        </a:graphic>
      </p:graphicFrame>
      <p:sp>
        <p:nvSpPr>
          <p:cNvPr id="5" name="Rectangle 4">
            <a:extLst>
              <a:ext uri="{FF2B5EF4-FFF2-40B4-BE49-F238E27FC236}">
                <a16:creationId xmlns:a16="http://schemas.microsoft.com/office/drawing/2014/main" id="{69248F8C-DEF3-4254-A5E5-B03CE308FBC1}"/>
              </a:ext>
            </a:extLst>
          </p:cNvPr>
          <p:cNvSpPr/>
          <p:nvPr/>
        </p:nvSpPr>
        <p:spPr>
          <a:xfrm>
            <a:off x="1096963" y="3341916"/>
            <a:ext cx="10058400" cy="707886"/>
          </a:xfrm>
          <a:prstGeom prst="rect">
            <a:avLst/>
          </a:prstGeom>
        </p:spPr>
        <p:txBody>
          <a:bodyPr wrap="square">
            <a:spAutoFit/>
          </a:bodyPr>
          <a:lstStyle/>
          <a:p>
            <a:pPr marL="285750" indent="-285750" fontAlgn="base">
              <a:buFont typeface="Wingdings" panose="05000000000000000000" pitchFamily="2" charset="2"/>
              <a:buChar char="v"/>
            </a:pPr>
            <a:r>
              <a:rPr lang="en-US" sz="2000" dirty="0"/>
              <a:t>LinkedList</a:t>
            </a:r>
            <a:r>
              <a:rPr lang="en-US" sz="2000" dirty="0">
                <a:solidFill>
                  <a:srgbClr val="222222"/>
                </a:solidFill>
              </a:rPr>
              <a:t> is </a:t>
            </a:r>
            <a:r>
              <a:rPr lang="en-US" sz="2000" b="1" dirty="0">
                <a:solidFill>
                  <a:srgbClr val="FF0000"/>
                </a:solidFill>
              </a:rPr>
              <a:t>generic</a:t>
            </a:r>
            <a:r>
              <a:rPr lang="en-US" sz="2000" dirty="0">
                <a:solidFill>
                  <a:srgbClr val="222222"/>
                </a:solidFill>
              </a:rPr>
              <a:t>, and it’s always recommended to pass element type to let compiler make sure data integrity.</a:t>
            </a:r>
            <a:endParaRPr lang="en-US" sz="2000" b="0" i="0" dirty="0">
              <a:solidFill>
                <a:srgbClr val="222222"/>
              </a:solidFill>
              <a:effectLst/>
            </a:endParaRPr>
          </a:p>
        </p:txBody>
      </p:sp>
      <p:graphicFrame>
        <p:nvGraphicFramePr>
          <p:cNvPr id="6" name="Content Placeholder 3">
            <a:extLst>
              <a:ext uri="{FF2B5EF4-FFF2-40B4-BE49-F238E27FC236}">
                <a16:creationId xmlns:a16="http://schemas.microsoft.com/office/drawing/2014/main" id="{572B6568-049D-47FF-9BE6-A556EA0E0A25}"/>
              </a:ext>
            </a:extLst>
          </p:cNvPr>
          <p:cNvGraphicFramePr>
            <a:graphicFrameLocks/>
          </p:cNvGraphicFramePr>
          <p:nvPr>
            <p:extLst>
              <p:ext uri="{D42A27DB-BD31-4B8C-83A1-F6EECF244321}">
                <p14:modId xmlns:p14="http://schemas.microsoft.com/office/powerpoint/2010/main" val="3497657164"/>
              </p:ext>
            </p:extLst>
          </p:nvPr>
        </p:nvGraphicFramePr>
        <p:xfrm>
          <a:off x="1096963" y="4136886"/>
          <a:ext cx="10058400" cy="1554480"/>
        </p:xfrm>
        <a:graphic>
          <a:graphicData uri="http://schemas.openxmlformats.org/drawingml/2006/table">
            <a:tbl>
              <a:tblPr firstRow="1" bandRow="1">
                <a:tableStyleId>{93296810-A885-4BE3-A3E7-6D5BEEA58F35}</a:tableStyleId>
              </a:tblPr>
              <a:tblGrid>
                <a:gridCol w="3649208">
                  <a:extLst>
                    <a:ext uri="{9D8B030D-6E8A-4147-A177-3AD203B41FA5}">
                      <a16:colId xmlns:a16="http://schemas.microsoft.com/office/drawing/2014/main" val="3752441923"/>
                    </a:ext>
                  </a:extLst>
                </a:gridCol>
                <a:gridCol w="6409192">
                  <a:extLst>
                    <a:ext uri="{9D8B030D-6E8A-4147-A177-3AD203B41FA5}">
                      <a16:colId xmlns:a16="http://schemas.microsoft.com/office/drawing/2014/main" val="2076027665"/>
                    </a:ext>
                  </a:extLst>
                </a:gridCol>
              </a:tblGrid>
              <a:tr h="370840">
                <a:tc>
                  <a:txBody>
                    <a:bodyPr/>
                    <a:lstStyle/>
                    <a:p>
                      <a:pPr algn="ctr"/>
                      <a:r>
                        <a:rPr lang="en-US" sz="2400" dirty="0"/>
                        <a:t>Constructor</a:t>
                      </a:r>
                    </a:p>
                  </a:txBody>
                  <a:tcPr>
                    <a:solidFill>
                      <a:srgbClr val="006600"/>
                    </a:solidFill>
                  </a:tcPr>
                </a:tc>
                <a:tc>
                  <a:txBody>
                    <a:bodyPr/>
                    <a:lstStyle/>
                    <a:p>
                      <a:pPr algn="ctr"/>
                      <a:r>
                        <a:rPr lang="en-US" sz="2400" dirty="0"/>
                        <a:t>Creation Method</a:t>
                      </a:r>
                    </a:p>
                  </a:txBody>
                  <a:tcPr>
                    <a:solidFill>
                      <a:srgbClr val="006600"/>
                    </a:solidFill>
                  </a:tcPr>
                </a:tc>
                <a:extLst>
                  <a:ext uri="{0D108BD9-81ED-4DB2-BD59-A6C34878D82A}">
                    <a16:rowId xmlns:a16="http://schemas.microsoft.com/office/drawing/2014/main" val="1139870721"/>
                  </a:ext>
                </a:extLst>
              </a:tr>
              <a:tr h="370840">
                <a:tc>
                  <a:txBody>
                    <a:bodyPr/>
                    <a:lstStyle/>
                    <a:p>
                      <a:r>
                        <a:rPr lang="en-US" sz="2000" dirty="0"/>
                        <a:t>Default Constructor</a:t>
                      </a:r>
                    </a:p>
                  </a:txBody>
                  <a:tcPr>
                    <a:solidFill>
                      <a:schemeClr val="bg2"/>
                    </a:solidFill>
                  </a:tcPr>
                </a:tc>
                <a:tc>
                  <a:txBody>
                    <a:bodyPr/>
                    <a:lstStyle/>
                    <a:p>
                      <a:r>
                        <a:rPr lang="en-US" sz="2000" dirty="0"/>
                        <a:t>List</a:t>
                      </a:r>
                      <a:r>
                        <a:rPr lang="en-US" sz="2000" dirty="0">
                          <a:solidFill>
                            <a:srgbClr val="FF0000"/>
                          </a:solidFill>
                        </a:rPr>
                        <a:t>&lt;String&gt; </a:t>
                      </a:r>
                      <a:r>
                        <a:rPr lang="en-US" sz="2000" dirty="0"/>
                        <a:t>list= new LinkedList</a:t>
                      </a:r>
                      <a:r>
                        <a:rPr lang="en-US" sz="2000" dirty="0">
                          <a:solidFill>
                            <a:srgbClr val="FF0000"/>
                          </a:solidFill>
                        </a:rPr>
                        <a:t>&lt;String&gt; </a:t>
                      </a:r>
                      <a:r>
                        <a:rPr lang="en-US" sz="2000" dirty="0"/>
                        <a:t>();</a:t>
                      </a:r>
                    </a:p>
                  </a:txBody>
                  <a:tcPr>
                    <a:solidFill>
                      <a:schemeClr val="bg2"/>
                    </a:solidFill>
                  </a:tcPr>
                </a:tc>
                <a:extLst>
                  <a:ext uri="{0D108BD9-81ED-4DB2-BD59-A6C34878D82A}">
                    <a16:rowId xmlns:a16="http://schemas.microsoft.com/office/drawing/2014/main" val="3149790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effectLst/>
                        </a:rPr>
                        <a:t>Constructor with Collection</a:t>
                      </a:r>
                      <a:endParaRPr lang="en-US" sz="2000" b="0" i="0" kern="1200" dirty="0">
                        <a:solidFill>
                          <a:schemeClr val="dk1"/>
                        </a:solidFill>
                        <a:effectLst/>
                        <a:latin typeface="+mn-lt"/>
                        <a:ea typeface="+mn-ea"/>
                        <a:cs typeface="+mn-cs"/>
                      </a:endParaRP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List </a:t>
                      </a:r>
                      <a:r>
                        <a:rPr lang="en-US" sz="2000" dirty="0" err="1"/>
                        <a:t>intialList</a:t>
                      </a:r>
                      <a:r>
                        <a:rPr lang="en-US" sz="2000" dirty="0"/>
                        <a:t> = </a:t>
                      </a:r>
                      <a:r>
                        <a:rPr lang="en-US" sz="2000" dirty="0" err="1"/>
                        <a:t>Arrays.asList</a:t>
                      </a:r>
                      <a:r>
                        <a:rPr lang="en-US" sz="2000" dirty="0"/>
                        <a:t>("</a:t>
                      </a:r>
                      <a:r>
                        <a:rPr lang="en-US" sz="2000" dirty="0" err="1"/>
                        <a:t>California","Alabama</a:t>
                      </a:r>
                      <a:r>
                        <a:rPr lang="en-US" sz="20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List</a:t>
                      </a:r>
                      <a:r>
                        <a:rPr lang="en-US" sz="2000" dirty="0">
                          <a:solidFill>
                            <a:srgbClr val="FF0000"/>
                          </a:solidFill>
                        </a:rPr>
                        <a:t>&lt;String&gt;</a:t>
                      </a:r>
                      <a:r>
                        <a:rPr lang="en-US" sz="2000" dirty="0"/>
                        <a:t> list= new LinkedList</a:t>
                      </a:r>
                      <a:r>
                        <a:rPr lang="en-US" sz="2000" dirty="0">
                          <a:solidFill>
                            <a:srgbClr val="FF0000"/>
                          </a:solidFill>
                        </a:rPr>
                        <a:t>&lt;String&gt;</a:t>
                      </a:r>
                      <a:r>
                        <a:rPr lang="en-US" sz="2000" dirty="0"/>
                        <a:t>(list);</a:t>
                      </a:r>
                    </a:p>
                  </a:txBody>
                  <a:tcPr>
                    <a:solidFill>
                      <a:schemeClr val="bg1">
                        <a:lumMod val="85000"/>
                      </a:schemeClr>
                    </a:solidFill>
                  </a:tcPr>
                </a:tc>
                <a:extLst>
                  <a:ext uri="{0D108BD9-81ED-4DB2-BD59-A6C34878D82A}">
                    <a16:rowId xmlns:a16="http://schemas.microsoft.com/office/drawing/2014/main" val="198567030"/>
                  </a:ext>
                </a:extLst>
              </a:tr>
            </a:tbl>
          </a:graphicData>
        </a:graphic>
      </p:graphicFrame>
    </p:spTree>
    <p:extLst>
      <p:ext uri="{BB962C8B-B14F-4D97-AF65-F5344CB8AC3E}">
        <p14:creationId xmlns:p14="http://schemas.microsoft.com/office/powerpoint/2010/main" val="199030191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05543-E10A-4333-8B80-407522B45BA1}"/>
              </a:ext>
            </a:extLst>
          </p:cNvPr>
          <p:cNvSpPr>
            <a:spLocks noGrp="1"/>
          </p:cNvSpPr>
          <p:nvPr>
            <p:ph type="title"/>
          </p:nvPr>
        </p:nvSpPr>
        <p:spPr/>
        <p:txBody>
          <a:bodyPr/>
          <a:lstStyle/>
          <a:p>
            <a:r>
              <a:rPr lang="en-US" dirty="0"/>
              <a:t>Methods in LinkedList </a:t>
            </a:r>
          </a:p>
        </p:txBody>
      </p:sp>
      <p:graphicFrame>
        <p:nvGraphicFramePr>
          <p:cNvPr id="8" name="Content Placeholder 7">
            <a:extLst>
              <a:ext uri="{FF2B5EF4-FFF2-40B4-BE49-F238E27FC236}">
                <a16:creationId xmlns:a16="http://schemas.microsoft.com/office/drawing/2014/main" id="{90ACE576-17C4-497D-906B-C55C3797D6CC}"/>
              </a:ext>
            </a:extLst>
          </p:cNvPr>
          <p:cNvGraphicFramePr>
            <a:graphicFrameLocks noGrp="1"/>
          </p:cNvGraphicFramePr>
          <p:nvPr>
            <p:ph idx="1"/>
            <p:extLst>
              <p:ext uri="{D42A27DB-BD31-4B8C-83A1-F6EECF244321}">
                <p14:modId xmlns:p14="http://schemas.microsoft.com/office/powerpoint/2010/main" val="836063009"/>
              </p:ext>
            </p:extLst>
          </p:nvPr>
        </p:nvGraphicFramePr>
        <p:xfrm>
          <a:off x="656824" y="1271944"/>
          <a:ext cx="11217497" cy="5373472"/>
        </p:xfrm>
        <a:graphic>
          <a:graphicData uri="http://schemas.openxmlformats.org/drawingml/2006/table">
            <a:tbl>
              <a:tblPr firstRow="1" bandRow="1">
                <a:tableStyleId>{3B4B98B0-60AC-42C2-AFA5-B58CD77FA1E5}</a:tableStyleId>
              </a:tblPr>
              <a:tblGrid>
                <a:gridCol w="2949261">
                  <a:extLst>
                    <a:ext uri="{9D8B030D-6E8A-4147-A177-3AD203B41FA5}">
                      <a16:colId xmlns:a16="http://schemas.microsoft.com/office/drawing/2014/main" val="1322560268"/>
                    </a:ext>
                  </a:extLst>
                </a:gridCol>
                <a:gridCol w="5628067">
                  <a:extLst>
                    <a:ext uri="{9D8B030D-6E8A-4147-A177-3AD203B41FA5}">
                      <a16:colId xmlns:a16="http://schemas.microsoft.com/office/drawing/2014/main" val="31633018"/>
                    </a:ext>
                  </a:extLst>
                </a:gridCol>
                <a:gridCol w="2640169">
                  <a:extLst>
                    <a:ext uri="{9D8B030D-6E8A-4147-A177-3AD203B41FA5}">
                      <a16:colId xmlns:a16="http://schemas.microsoft.com/office/drawing/2014/main" val="2338258818"/>
                    </a:ext>
                  </a:extLst>
                </a:gridCol>
              </a:tblGrid>
              <a:tr h="339997">
                <a:tc>
                  <a:txBody>
                    <a:bodyPr/>
                    <a:lstStyle/>
                    <a:p>
                      <a:pPr algn="ctr"/>
                      <a:r>
                        <a:rPr lang="en-US" dirty="0">
                          <a:solidFill>
                            <a:srgbClr val="FF0066"/>
                          </a:solidFill>
                        </a:rPr>
                        <a:t>Method</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66"/>
                          </a:solidFill>
                        </a:rPr>
                        <a:t>Description</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66"/>
                          </a:solidFill>
                        </a:rPr>
                        <a:t>Usage</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4516556"/>
                  </a:ext>
                </a:extLst>
              </a:tr>
              <a:tr h="339997">
                <a:tc>
                  <a:txBody>
                    <a:bodyPr/>
                    <a:lstStyle/>
                    <a:p>
                      <a:pPr algn="l"/>
                      <a:r>
                        <a:rPr lang="en-US"/>
                        <a:t>boolean add(Object element) </a:t>
                      </a:r>
                      <a:endParaRPr lang="en-US" dirty="0"/>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algn="l"/>
                      <a:r>
                        <a:rPr lang="en-US"/>
                        <a:t>adds an object to the arraylist </a:t>
                      </a:r>
                      <a:r>
                        <a:rPr lang="en-US" sz="1800" kern="1200">
                          <a:effectLst/>
                        </a:rPr>
                        <a:t>at last position</a:t>
                      </a:r>
                      <a:endParaRPr lang="en-US" dirty="0"/>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algn="l"/>
                      <a:r>
                        <a:rPr lang="en-US" dirty="0" err="1"/>
                        <a:t>obj.add</a:t>
                      </a:r>
                      <a:r>
                        <a:rPr lang="en-US" dirty="0"/>
                        <a:t>("hello");</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extLst>
                  <a:ext uri="{0D108BD9-81ED-4DB2-BD59-A6C34878D82A}">
                    <a16:rowId xmlns:a16="http://schemas.microsoft.com/office/drawing/2014/main" val="1476681505"/>
                  </a:ext>
                </a:extLst>
              </a:tr>
              <a:tr h="415129">
                <a:tc>
                  <a:txBody>
                    <a:bodyPr/>
                    <a:lstStyle/>
                    <a:p>
                      <a:pPr algn="l"/>
                      <a:r>
                        <a:rPr lang="en-US" dirty="0"/>
                        <a:t>void add(int index, Object e) </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tcPr>
                </a:tc>
                <a:tc>
                  <a:txBody>
                    <a:bodyPr/>
                    <a:lstStyle/>
                    <a:p>
                      <a:pPr algn="l"/>
                      <a:r>
                        <a:rPr lang="en-US"/>
                        <a:t>adds the object to the array list at the given index</a:t>
                      </a:r>
                      <a:endParaRPr lang="en-US" dirty="0"/>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tcPr>
                </a:tc>
                <a:tc>
                  <a:txBody>
                    <a:bodyPr/>
                    <a:lstStyle/>
                    <a:p>
                      <a:pPr algn="l"/>
                      <a:r>
                        <a:rPr lang="en-US" dirty="0" err="1"/>
                        <a:t>obj.add</a:t>
                      </a:r>
                      <a:r>
                        <a:rPr lang="en-US" dirty="0"/>
                        <a:t>(2, "bye");</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tcPr>
                </a:tc>
                <a:extLst>
                  <a:ext uri="{0D108BD9-81ED-4DB2-BD59-A6C34878D82A}">
                    <a16:rowId xmlns:a16="http://schemas.microsoft.com/office/drawing/2014/main" val="1043265335"/>
                  </a:ext>
                </a:extLst>
              </a:tr>
              <a:tr h="463353">
                <a:tc>
                  <a:txBody>
                    <a:bodyPr/>
                    <a:lstStyle/>
                    <a:p>
                      <a:pPr algn="l"/>
                      <a:r>
                        <a:rPr lang="en-US" dirty="0"/>
                        <a:t>void </a:t>
                      </a:r>
                      <a:r>
                        <a:rPr lang="en-US" dirty="0" err="1"/>
                        <a:t>addFirst</a:t>
                      </a:r>
                      <a:r>
                        <a:rPr lang="en-US" dirty="0"/>
                        <a:t>(Object o)</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algn="l"/>
                      <a:r>
                        <a:rPr lang="en-US" dirty="0"/>
                        <a:t>inserts the given element at the beginning of a list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algn="l"/>
                      <a:r>
                        <a:rPr lang="en-US" dirty="0" err="1"/>
                        <a:t>obj.addFirst</a:t>
                      </a:r>
                      <a:r>
                        <a:rPr lang="en-US" dirty="0"/>
                        <a:t>("text");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extLst>
                  <a:ext uri="{0D108BD9-81ED-4DB2-BD59-A6C34878D82A}">
                    <a16:rowId xmlns:a16="http://schemas.microsoft.com/office/drawing/2014/main" val="755552657"/>
                  </a:ext>
                </a:extLst>
              </a:tr>
              <a:tr h="531385">
                <a:tc>
                  <a:txBody>
                    <a:bodyPr/>
                    <a:lstStyle/>
                    <a:p>
                      <a:pPr algn="l"/>
                      <a:r>
                        <a:rPr lang="en-US" dirty="0"/>
                        <a:t>void </a:t>
                      </a:r>
                      <a:r>
                        <a:rPr lang="en-US" dirty="0" err="1"/>
                        <a:t>addLast</a:t>
                      </a:r>
                      <a:r>
                        <a:rPr lang="en-US" dirty="0"/>
                        <a:t>(Object item)</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tcPr>
                </a:tc>
                <a:tc>
                  <a:txBody>
                    <a:bodyPr/>
                    <a:lstStyle/>
                    <a:p>
                      <a:pPr algn="l"/>
                      <a:r>
                        <a:rPr lang="en-US" dirty="0"/>
                        <a:t>It inserts the specified item at the end of the list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tcPr>
                </a:tc>
                <a:tc>
                  <a:txBody>
                    <a:bodyPr/>
                    <a:lstStyle/>
                    <a:p>
                      <a:pPr algn="l"/>
                      <a:r>
                        <a:rPr lang="en-US" dirty="0" err="1"/>
                        <a:t>obj.addLast</a:t>
                      </a:r>
                      <a:r>
                        <a:rPr lang="en-US" dirty="0"/>
                        <a:t>("Chat");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tcPr>
                </a:tc>
                <a:extLst>
                  <a:ext uri="{0D108BD9-81ED-4DB2-BD59-A6C34878D82A}">
                    <a16:rowId xmlns:a16="http://schemas.microsoft.com/office/drawing/2014/main" val="2579636058"/>
                  </a:ext>
                </a:extLst>
              </a:tr>
              <a:tr h="416073">
                <a:tc>
                  <a:txBody>
                    <a:bodyPr/>
                    <a:lstStyle/>
                    <a:p>
                      <a:pPr algn="l"/>
                      <a:r>
                        <a:rPr lang="en-US" dirty="0"/>
                        <a:t>Object get(int index)</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marL="0" indent="0" algn="l">
                        <a:buFont typeface="Wingdings" panose="05000000000000000000" pitchFamily="2" charset="2"/>
                        <a:buNone/>
                      </a:pPr>
                      <a:r>
                        <a:rPr lang="en-US" dirty="0"/>
                        <a:t>returns the object from list, present at the specified index.</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algn="l"/>
                      <a:r>
                        <a:rPr lang="en-US" dirty="0"/>
                        <a:t>String str= </a:t>
                      </a:r>
                      <a:r>
                        <a:rPr lang="en-US" dirty="0" err="1"/>
                        <a:t>obj.get</a:t>
                      </a:r>
                      <a:r>
                        <a:rPr lang="en-US" dirty="0"/>
                        <a:t>(2);</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extLst>
                  <a:ext uri="{0D108BD9-81ED-4DB2-BD59-A6C34878D82A}">
                    <a16:rowId xmlns:a16="http://schemas.microsoft.com/office/drawing/2014/main" val="3646113514"/>
                  </a:ext>
                </a:extLst>
              </a:tr>
              <a:tr h="543983">
                <a:tc>
                  <a:txBody>
                    <a:bodyPr/>
                    <a:lstStyle/>
                    <a:p>
                      <a:pPr algn="l"/>
                      <a:r>
                        <a:rPr lang="en-US" dirty="0"/>
                        <a:t>Object </a:t>
                      </a:r>
                      <a:r>
                        <a:rPr lang="en-US" dirty="0" err="1"/>
                        <a:t>getFirst</a:t>
                      </a:r>
                      <a:r>
                        <a:rPr lang="en-US" dirty="0"/>
                        <a: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tcPr>
                </a:tc>
                <a:tc>
                  <a:txBody>
                    <a:bodyPr/>
                    <a:lstStyle/>
                    <a:p>
                      <a:pPr marL="0" indent="0" algn="l">
                        <a:buFont typeface="Wingdings" panose="05000000000000000000" pitchFamily="2" charset="2"/>
                        <a:buNone/>
                      </a:pPr>
                      <a:r>
                        <a:rPr lang="en-US" dirty="0"/>
                        <a:t>returns the first element in a list.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tcPr>
                </a:tc>
                <a:tc>
                  <a:txBody>
                    <a:bodyPr/>
                    <a:lstStyle/>
                    <a:p>
                      <a:pPr algn="l"/>
                      <a:r>
                        <a:rPr lang="en-US" dirty="0"/>
                        <a:t>String var= </a:t>
                      </a:r>
                      <a:r>
                        <a:rPr lang="en-US" dirty="0" err="1"/>
                        <a:t>obj.getFirst</a:t>
                      </a:r>
                      <a:r>
                        <a:rPr lang="en-US" dirty="0"/>
                        <a: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tcPr>
                </a:tc>
                <a:extLst>
                  <a:ext uri="{0D108BD9-81ED-4DB2-BD59-A6C34878D82A}">
                    <a16:rowId xmlns:a16="http://schemas.microsoft.com/office/drawing/2014/main" val="2228022088"/>
                  </a:ext>
                </a:extLst>
              </a:tr>
              <a:tr h="543983">
                <a:tc>
                  <a:txBody>
                    <a:bodyPr/>
                    <a:lstStyle/>
                    <a:p>
                      <a:pPr algn="l"/>
                      <a:r>
                        <a:rPr lang="en-US" dirty="0"/>
                        <a:t>Object </a:t>
                      </a:r>
                      <a:r>
                        <a:rPr lang="en-US" dirty="0" err="1"/>
                        <a:t>getLast</a:t>
                      </a:r>
                      <a:r>
                        <a:rPr lang="en-US" dirty="0"/>
                        <a: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marL="0" indent="0" algn="l">
                        <a:buFont typeface="Wingdings" panose="05000000000000000000" pitchFamily="2" charset="2"/>
                        <a:buNone/>
                      </a:pPr>
                      <a:r>
                        <a:rPr lang="en-US" dirty="0"/>
                        <a:t>returns the last element in a list.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String var= </a:t>
                      </a:r>
                      <a:r>
                        <a:rPr lang="en-US" dirty="0" err="1"/>
                        <a:t>obj.getLast</a:t>
                      </a:r>
                      <a:r>
                        <a:rPr lang="en-US" dirty="0"/>
                        <a: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extLst>
                  <a:ext uri="{0D108BD9-81ED-4DB2-BD59-A6C34878D82A}">
                    <a16:rowId xmlns:a16="http://schemas.microsoft.com/office/drawing/2014/main" val="2548658839"/>
                  </a:ext>
                </a:extLst>
              </a:tr>
              <a:tr h="543983">
                <a:tc>
                  <a:txBody>
                    <a:bodyPr/>
                    <a:lstStyle/>
                    <a:p>
                      <a:pPr algn="l"/>
                      <a:r>
                        <a:rPr lang="en-US" dirty="0"/>
                        <a:t>Object </a:t>
                      </a:r>
                      <a:r>
                        <a:rPr lang="en-US" dirty="0" err="1"/>
                        <a:t>removeFirst</a:t>
                      </a:r>
                      <a:r>
                        <a:rPr lang="en-US" dirty="0"/>
                        <a: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FFFF"/>
                    </a:solidFill>
                  </a:tcPr>
                </a:tc>
                <a:tc>
                  <a:txBody>
                    <a:bodyPr/>
                    <a:lstStyle/>
                    <a:p>
                      <a:pPr marL="0" indent="0" algn="l">
                        <a:buFont typeface="Wingdings" panose="05000000000000000000" pitchFamily="2" charset="2"/>
                        <a:buNone/>
                      </a:pPr>
                      <a:r>
                        <a:rPr lang="en-US" dirty="0"/>
                        <a:t>It removes the first item from the list.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obj.removeFirst</a:t>
                      </a:r>
                      <a:r>
                        <a:rPr lang="en-US" dirty="0"/>
                        <a: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FFFF"/>
                    </a:solidFill>
                  </a:tcPr>
                </a:tc>
                <a:extLst>
                  <a:ext uri="{0D108BD9-81ED-4DB2-BD59-A6C34878D82A}">
                    <a16:rowId xmlns:a16="http://schemas.microsoft.com/office/drawing/2014/main" val="165356010"/>
                  </a:ext>
                </a:extLst>
              </a:tr>
              <a:tr h="543983">
                <a:tc>
                  <a:txBody>
                    <a:bodyPr/>
                    <a:lstStyle/>
                    <a:p>
                      <a:pPr algn="l"/>
                      <a:r>
                        <a:rPr lang="en-US" dirty="0"/>
                        <a:t>Object </a:t>
                      </a:r>
                      <a:r>
                        <a:rPr lang="en-US" dirty="0" err="1"/>
                        <a:t>removeLast</a:t>
                      </a:r>
                      <a:r>
                        <a:rPr lang="en-US" dirty="0"/>
                        <a: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marL="0" indent="0" algn="l">
                        <a:buFont typeface="Wingdings" panose="05000000000000000000" pitchFamily="2" charset="2"/>
                        <a:buNone/>
                      </a:pPr>
                      <a:r>
                        <a:rPr lang="en-US" dirty="0"/>
                        <a:t>It removes the last item of the list.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obj.removeLast</a:t>
                      </a:r>
                      <a:r>
                        <a:rPr lang="en-US" dirty="0"/>
                        <a: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extLst>
                  <a:ext uri="{0D108BD9-81ED-4DB2-BD59-A6C34878D82A}">
                    <a16:rowId xmlns:a16="http://schemas.microsoft.com/office/drawing/2014/main" val="1285394577"/>
                  </a:ext>
                </a:extLst>
              </a:tr>
              <a:tr h="543983">
                <a:tc>
                  <a:txBody>
                    <a:bodyPr/>
                    <a:lstStyle/>
                    <a:p>
                      <a:pPr algn="l"/>
                      <a:r>
                        <a:rPr lang="en-US" dirty="0"/>
                        <a:t>Object set(int index, Object item)</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marL="0" indent="0" algn="l">
                        <a:buFont typeface="Wingdings" panose="05000000000000000000" pitchFamily="2" charset="2"/>
                        <a:buNone/>
                      </a:pPr>
                      <a:r>
                        <a:rPr lang="en-US" dirty="0"/>
                        <a:t>It updates the item of specified index with the give value.</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obj.set</a:t>
                      </a:r>
                      <a:r>
                        <a:rPr lang="en-US" dirty="0"/>
                        <a:t>(2, "Test");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extLst>
                  <a:ext uri="{0D108BD9-81ED-4DB2-BD59-A6C34878D82A}">
                    <a16:rowId xmlns:a16="http://schemas.microsoft.com/office/drawing/2014/main" val="1224146210"/>
                  </a:ext>
                </a:extLst>
              </a:tr>
            </a:tbl>
          </a:graphicData>
        </a:graphic>
      </p:graphicFrame>
      <p:sp>
        <p:nvSpPr>
          <p:cNvPr id="4" name="TextBox 3">
            <a:extLst>
              <a:ext uri="{FF2B5EF4-FFF2-40B4-BE49-F238E27FC236}">
                <a16:creationId xmlns:a16="http://schemas.microsoft.com/office/drawing/2014/main" id="{EC379E04-1C9C-4508-A84F-740A3609C4EB}"/>
              </a:ext>
            </a:extLst>
          </p:cNvPr>
          <p:cNvSpPr txBox="1"/>
          <p:nvPr/>
        </p:nvSpPr>
        <p:spPr>
          <a:xfrm>
            <a:off x="4327301" y="1416676"/>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2B9484F8-4592-4A52-B1FD-61A8902F64CA}"/>
              </a:ext>
            </a:extLst>
          </p:cNvPr>
          <p:cNvSpPr txBox="1"/>
          <p:nvPr/>
        </p:nvSpPr>
        <p:spPr>
          <a:xfrm>
            <a:off x="6423743" y="401978"/>
            <a:ext cx="4731937" cy="523220"/>
          </a:xfrm>
          <a:prstGeom prst="rect">
            <a:avLst/>
          </a:prstGeom>
          <a:noFill/>
          <a:ln w="3175">
            <a:solidFill>
              <a:schemeClr val="tx1"/>
            </a:solidFill>
          </a:ln>
        </p:spPr>
        <p:txBody>
          <a:bodyPr wrap="square" rtlCol="0">
            <a:spAutoFit/>
          </a:bodyPr>
          <a:lstStyle/>
          <a:p>
            <a:r>
              <a:rPr lang="en-US" altLang="en-US" dirty="0">
                <a:solidFill>
                  <a:srgbClr val="FF0000"/>
                </a:solidFill>
              </a:rPr>
              <a:t>LinkedList</a:t>
            </a:r>
            <a:r>
              <a:rPr lang="en-US" altLang="en-US" dirty="0">
                <a:solidFill>
                  <a:srgbClr val="000000"/>
                </a:solidFill>
              </a:rPr>
              <a:t>&lt;</a:t>
            </a:r>
            <a:r>
              <a:rPr lang="en-US" altLang="en-US" dirty="0">
                <a:solidFill>
                  <a:srgbClr val="FF0000"/>
                </a:solidFill>
              </a:rPr>
              <a:t>String</a:t>
            </a:r>
            <a:r>
              <a:rPr lang="en-US" altLang="en-US" dirty="0">
                <a:solidFill>
                  <a:srgbClr val="000000"/>
                </a:solidFill>
              </a:rPr>
              <a:t>&gt; obj=</a:t>
            </a:r>
            <a:r>
              <a:rPr lang="en-US" altLang="en-US" dirty="0">
                <a:solidFill>
                  <a:srgbClr val="00008B"/>
                </a:solidFill>
              </a:rPr>
              <a:t>new</a:t>
            </a:r>
            <a:r>
              <a:rPr lang="en-US" altLang="en-US" dirty="0">
                <a:solidFill>
                  <a:srgbClr val="000000"/>
                </a:solidFill>
              </a:rPr>
              <a:t> </a:t>
            </a:r>
            <a:r>
              <a:rPr lang="en-US" altLang="en-US" dirty="0">
                <a:solidFill>
                  <a:srgbClr val="FF0000"/>
                </a:solidFill>
              </a:rPr>
              <a:t>LinkedList</a:t>
            </a:r>
            <a:r>
              <a:rPr lang="en-US" altLang="en-US" dirty="0">
                <a:solidFill>
                  <a:srgbClr val="000000"/>
                </a:solidFill>
              </a:rPr>
              <a:t>&lt;</a:t>
            </a:r>
            <a:r>
              <a:rPr lang="en-US" altLang="en-US" dirty="0">
                <a:solidFill>
                  <a:srgbClr val="FF0000"/>
                </a:solidFill>
              </a:rPr>
              <a:t>String</a:t>
            </a:r>
            <a:r>
              <a:rPr lang="en-US" altLang="en-US" dirty="0">
                <a:solidFill>
                  <a:srgbClr val="000000"/>
                </a:solidFill>
              </a:rPr>
              <a:t>&gt;();</a:t>
            </a:r>
            <a:r>
              <a:rPr lang="en-US" altLang="en-US" sz="2800" dirty="0"/>
              <a:t> </a:t>
            </a:r>
            <a:endParaRPr lang="en-US" altLang="en-US" sz="4400" dirty="0"/>
          </a:p>
        </p:txBody>
      </p:sp>
    </p:spTree>
    <p:extLst>
      <p:ext uri="{BB962C8B-B14F-4D97-AF65-F5344CB8AC3E}">
        <p14:creationId xmlns:p14="http://schemas.microsoft.com/office/powerpoint/2010/main" val="108149599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90ACE576-17C4-497D-906B-C55C3797D6CC}"/>
              </a:ext>
            </a:extLst>
          </p:cNvPr>
          <p:cNvGraphicFramePr>
            <a:graphicFrameLocks noGrp="1"/>
          </p:cNvGraphicFramePr>
          <p:nvPr>
            <p:ph idx="4294967295"/>
            <p:extLst>
              <p:ext uri="{D42A27DB-BD31-4B8C-83A1-F6EECF244321}">
                <p14:modId xmlns:p14="http://schemas.microsoft.com/office/powerpoint/2010/main" val="2073005440"/>
              </p:ext>
            </p:extLst>
          </p:nvPr>
        </p:nvGraphicFramePr>
        <p:xfrm>
          <a:off x="528035" y="931996"/>
          <a:ext cx="11140226" cy="5921123"/>
        </p:xfrm>
        <a:graphic>
          <a:graphicData uri="http://schemas.openxmlformats.org/drawingml/2006/table">
            <a:tbl>
              <a:tblPr firstRow="1" bandRow="1">
                <a:tableStyleId>{3B4B98B0-60AC-42C2-AFA5-B58CD77FA1E5}</a:tableStyleId>
              </a:tblPr>
              <a:tblGrid>
                <a:gridCol w="2601531">
                  <a:extLst>
                    <a:ext uri="{9D8B030D-6E8A-4147-A177-3AD203B41FA5}">
                      <a16:colId xmlns:a16="http://schemas.microsoft.com/office/drawing/2014/main" val="1322560268"/>
                    </a:ext>
                  </a:extLst>
                </a:gridCol>
                <a:gridCol w="6111305">
                  <a:extLst>
                    <a:ext uri="{9D8B030D-6E8A-4147-A177-3AD203B41FA5}">
                      <a16:colId xmlns:a16="http://schemas.microsoft.com/office/drawing/2014/main" val="31633018"/>
                    </a:ext>
                  </a:extLst>
                </a:gridCol>
                <a:gridCol w="2427390">
                  <a:extLst>
                    <a:ext uri="{9D8B030D-6E8A-4147-A177-3AD203B41FA5}">
                      <a16:colId xmlns:a16="http://schemas.microsoft.com/office/drawing/2014/main" val="2338258818"/>
                    </a:ext>
                  </a:extLst>
                </a:gridCol>
              </a:tblGrid>
              <a:tr h="409543">
                <a:tc>
                  <a:txBody>
                    <a:bodyPr/>
                    <a:lstStyle/>
                    <a:p>
                      <a:pPr algn="ctr"/>
                      <a:r>
                        <a:rPr lang="en-US" dirty="0">
                          <a:solidFill>
                            <a:srgbClr val="FF0066"/>
                          </a:solidFill>
                        </a:rPr>
                        <a:t>Method</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66"/>
                          </a:solidFill>
                        </a:rPr>
                        <a:t>Description</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66"/>
                          </a:solidFill>
                        </a:rPr>
                        <a:t>Usage</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4516556"/>
                  </a:ext>
                </a:extLst>
              </a:tr>
              <a:tr h="409543">
                <a:tc>
                  <a:txBody>
                    <a:bodyPr/>
                    <a:lstStyle/>
                    <a:p>
                      <a:pPr algn="l"/>
                      <a:r>
                        <a:rPr lang="en-US" dirty="0"/>
                        <a:t>Object remove(Object obj)</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algn="l"/>
                      <a:r>
                        <a:rPr lang="en-US" dirty="0"/>
                        <a:t>It removes the specified object from the list.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algn="l"/>
                      <a:r>
                        <a:rPr lang="en-US" dirty="0" err="1"/>
                        <a:t>obj.remove</a:t>
                      </a:r>
                      <a:r>
                        <a:rPr lang="en-US" dirty="0"/>
                        <a:t>(“text");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extLst>
                  <a:ext uri="{0D108BD9-81ED-4DB2-BD59-A6C34878D82A}">
                    <a16:rowId xmlns:a16="http://schemas.microsoft.com/office/drawing/2014/main" val="3080771032"/>
                  </a:ext>
                </a:extLst>
              </a:tr>
              <a:tr h="409543">
                <a:tc>
                  <a:txBody>
                    <a:bodyPr/>
                    <a:lstStyle/>
                    <a:p>
                      <a:pPr algn="l"/>
                      <a:r>
                        <a:rPr lang="en-US" dirty="0"/>
                        <a:t>Object poll()</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FFFF"/>
                    </a:solidFill>
                  </a:tcPr>
                </a:tc>
                <a:tc>
                  <a:txBody>
                    <a:bodyPr/>
                    <a:lstStyle/>
                    <a:p>
                      <a:pPr algn="l"/>
                      <a:r>
                        <a:rPr lang="en-US" dirty="0"/>
                        <a:t>It returns and removes the first item of the list.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FFFF"/>
                    </a:solidFill>
                  </a:tcPr>
                </a:tc>
                <a:tc>
                  <a:txBody>
                    <a:bodyPr/>
                    <a:lstStyle/>
                    <a:p>
                      <a:pPr algn="l"/>
                      <a:r>
                        <a:rPr lang="en-US" dirty="0"/>
                        <a:t>String var = </a:t>
                      </a:r>
                      <a:r>
                        <a:rPr lang="en-US" dirty="0" err="1"/>
                        <a:t>obj.poll</a:t>
                      </a:r>
                      <a:r>
                        <a:rPr lang="en-US" dirty="0"/>
                        <a: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FFFF"/>
                    </a:solidFill>
                  </a:tcPr>
                </a:tc>
                <a:extLst>
                  <a:ext uri="{0D108BD9-81ED-4DB2-BD59-A6C34878D82A}">
                    <a16:rowId xmlns:a16="http://schemas.microsoft.com/office/drawing/2014/main" val="1464921416"/>
                  </a:ext>
                </a:extLst>
              </a:tr>
              <a:tr h="409543">
                <a:tc>
                  <a:txBody>
                    <a:bodyPr/>
                    <a:lstStyle/>
                    <a:p>
                      <a:pPr algn="l"/>
                      <a:r>
                        <a:rPr lang="en-US" dirty="0"/>
                        <a:t>Object </a:t>
                      </a:r>
                      <a:r>
                        <a:rPr lang="en-US" dirty="0" err="1"/>
                        <a:t>pollFirst</a:t>
                      </a:r>
                      <a:r>
                        <a:rPr lang="en-US" dirty="0"/>
                        <a: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algn="l"/>
                      <a:r>
                        <a:rPr lang="en-US" dirty="0"/>
                        <a:t>same as poll() method. Removes the first item of the list.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algn="l"/>
                      <a:r>
                        <a:rPr lang="en-US" dirty="0"/>
                        <a:t>String v = </a:t>
                      </a:r>
                      <a:r>
                        <a:rPr lang="en-US" sz="1800" kern="1200" dirty="0" err="1">
                          <a:solidFill>
                            <a:schemeClr val="tx1"/>
                          </a:solidFill>
                          <a:effectLst/>
                          <a:latin typeface="+mn-lt"/>
                          <a:ea typeface="+mn-ea"/>
                          <a:cs typeface="+mn-cs"/>
                        </a:rPr>
                        <a:t>obj.pollFirst</a:t>
                      </a:r>
                      <a:r>
                        <a:rPr lang="en-US" sz="1800" kern="1200" dirty="0">
                          <a:solidFill>
                            <a:schemeClr val="tx1"/>
                          </a:solidFill>
                          <a:effectLst/>
                          <a:latin typeface="+mn-lt"/>
                          <a:ea typeface="+mn-ea"/>
                          <a:cs typeface="+mn-cs"/>
                        </a:rPr>
                        <a:t>()</a:t>
                      </a:r>
                      <a:endParaRPr lang="en-US" dirty="0"/>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extLst>
                  <a:ext uri="{0D108BD9-81ED-4DB2-BD59-A6C34878D82A}">
                    <a16:rowId xmlns:a16="http://schemas.microsoft.com/office/drawing/2014/main" val="3816654080"/>
                  </a:ext>
                </a:extLst>
              </a:tr>
              <a:tr h="409543">
                <a:tc>
                  <a:txBody>
                    <a:bodyPr/>
                    <a:lstStyle/>
                    <a:p>
                      <a:pPr algn="l"/>
                      <a:r>
                        <a:rPr lang="en-US" dirty="0"/>
                        <a:t>Object </a:t>
                      </a:r>
                      <a:r>
                        <a:rPr lang="en-US" dirty="0" err="1"/>
                        <a:t>pollLast</a:t>
                      </a:r>
                      <a:r>
                        <a:rPr lang="en-US" dirty="0"/>
                        <a: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FFFF"/>
                    </a:solidFill>
                  </a:tcPr>
                </a:tc>
                <a:tc>
                  <a:txBody>
                    <a:bodyPr/>
                    <a:lstStyle/>
                    <a:p>
                      <a:pPr algn="l"/>
                      <a:r>
                        <a:rPr lang="en-US" dirty="0"/>
                        <a:t>It returns and removes the last element of the list.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FFFF"/>
                    </a:solidFill>
                  </a:tcPr>
                </a:tc>
                <a:tc>
                  <a:txBody>
                    <a:bodyPr/>
                    <a:lstStyle/>
                    <a:p>
                      <a:pPr algn="l"/>
                      <a:r>
                        <a:rPr lang="en-US" dirty="0"/>
                        <a:t>String v = </a:t>
                      </a:r>
                      <a:r>
                        <a:rPr lang="en-US" dirty="0" err="1"/>
                        <a:t>obj.pollLast</a:t>
                      </a:r>
                      <a:r>
                        <a:rPr lang="en-US" dirty="0"/>
                        <a: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FFFF"/>
                    </a:solidFill>
                  </a:tcPr>
                </a:tc>
                <a:extLst>
                  <a:ext uri="{0D108BD9-81ED-4DB2-BD59-A6C34878D82A}">
                    <a16:rowId xmlns:a16="http://schemas.microsoft.com/office/drawing/2014/main" val="4183864096"/>
                  </a:ext>
                </a:extLst>
              </a:tr>
              <a:tr h="409543">
                <a:tc>
                  <a:txBody>
                    <a:bodyPr/>
                    <a:lstStyle/>
                    <a:p>
                      <a:pPr algn="l"/>
                      <a:r>
                        <a:rPr lang="en-US" dirty="0"/>
                        <a:t>int size()</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algn="l"/>
                      <a:r>
                        <a:rPr lang="en-US" dirty="0"/>
                        <a:t>Returns the size of the </a:t>
                      </a:r>
                      <a:r>
                        <a:rPr lang="en-US" dirty="0" err="1"/>
                        <a:t>ArrayList</a:t>
                      </a:r>
                      <a:endParaRPr lang="en-US" dirty="0"/>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algn="l"/>
                      <a:r>
                        <a:rPr lang="en-US" dirty="0"/>
                        <a:t>int n = </a:t>
                      </a:r>
                      <a:r>
                        <a:rPr lang="en-US" dirty="0" err="1"/>
                        <a:t>obj.size</a:t>
                      </a:r>
                      <a:r>
                        <a:rPr lang="en-US" dirty="0"/>
                        <a: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extLst>
                  <a:ext uri="{0D108BD9-81ED-4DB2-BD59-A6C34878D82A}">
                    <a16:rowId xmlns:a16="http://schemas.microsoft.com/office/drawing/2014/main" val="1476681505"/>
                  </a:ext>
                </a:extLst>
              </a:tr>
              <a:tr h="706881">
                <a:tc>
                  <a:txBody>
                    <a:bodyPr/>
                    <a:lstStyle/>
                    <a:p>
                      <a:pPr algn="l"/>
                      <a:r>
                        <a:rPr lang="en-US"/>
                        <a:t>boolean contains(Object o)</a:t>
                      </a:r>
                      <a:endParaRPr lang="en-US" dirty="0"/>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tcPr>
                </a:tc>
                <a:tc>
                  <a:txBody>
                    <a:bodyPr/>
                    <a:lstStyle/>
                    <a:p>
                      <a:pPr algn="l"/>
                      <a:r>
                        <a:rPr lang="en-US"/>
                        <a:t>It checks whether the given object o is present in the array list or not</a:t>
                      </a:r>
                      <a:endParaRPr lang="en-US" dirty="0"/>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tcPr>
                </a:tc>
                <a:tc>
                  <a:txBody>
                    <a:bodyPr/>
                    <a:lstStyle/>
                    <a:p>
                      <a:pPr algn="l"/>
                      <a:r>
                        <a:rPr lang="en-US"/>
                        <a:t>obj.contains("Steve");</a:t>
                      </a:r>
                      <a:endParaRPr lang="en-US" dirty="0"/>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tcPr>
                </a:tc>
                <a:extLst>
                  <a:ext uri="{0D108BD9-81ED-4DB2-BD59-A6C34878D82A}">
                    <a16:rowId xmlns:a16="http://schemas.microsoft.com/office/drawing/2014/main" val="1043265335"/>
                  </a:ext>
                </a:extLst>
              </a:tr>
              <a:tr h="409543">
                <a:tc>
                  <a:txBody>
                    <a:bodyPr/>
                    <a:lstStyle/>
                    <a:p>
                      <a:pPr algn="l"/>
                      <a:r>
                        <a:rPr lang="en-US"/>
                        <a:t>clear()</a:t>
                      </a:r>
                      <a:endParaRPr lang="en-US" dirty="0"/>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algn="l"/>
                      <a:r>
                        <a:rPr lang="en-US"/>
                        <a:t>used for removing all the elements of the array list</a:t>
                      </a:r>
                      <a:endParaRPr lang="en-US" dirty="0"/>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algn="l"/>
                      <a:r>
                        <a:rPr lang="en-US"/>
                        <a:t>obj.clear();</a:t>
                      </a:r>
                      <a:endParaRPr lang="en-US" dirty="0"/>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extLst>
                  <a:ext uri="{0D108BD9-81ED-4DB2-BD59-A6C34878D82A}">
                    <a16:rowId xmlns:a16="http://schemas.microsoft.com/office/drawing/2014/main" val="755552657"/>
                  </a:ext>
                </a:extLst>
              </a:tr>
              <a:tr h="409543">
                <a:tc>
                  <a:txBody>
                    <a:bodyPr/>
                    <a:lstStyle/>
                    <a:p>
                      <a:pPr algn="l"/>
                      <a:r>
                        <a:rPr lang="en-US"/>
                        <a:t>List subList(int fromIndex, int toIndex)</a:t>
                      </a:r>
                      <a:endParaRPr lang="en-US" dirty="0"/>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tcPr>
                </a:tc>
                <a:tc>
                  <a:txBody>
                    <a:bodyPr/>
                    <a:lstStyle/>
                    <a:p>
                      <a:pPr algn="l"/>
                      <a:r>
                        <a:rPr lang="en-US"/>
                        <a:t>Returns list of objects from this list between the specified fromIndex, toIndex</a:t>
                      </a:r>
                    </a:p>
                    <a:p>
                      <a:pPr algn="l"/>
                      <a:r>
                        <a:rPr lang="en-US" b="1"/>
                        <a:t>IndexOutOfBoundsException</a:t>
                      </a:r>
                      <a:r>
                        <a:rPr lang="en-US"/>
                        <a:t> - Index &gt; size</a:t>
                      </a:r>
                    </a:p>
                    <a:p>
                      <a:pPr algn="l"/>
                      <a:r>
                        <a:rPr lang="en-US" b="1"/>
                        <a:t>IllegalArgumentException - </a:t>
                      </a:r>
                      <a:r>
                        <a:rPr lang="en-US" sz="1800" b="0" i="0" kern="1200">
                          <a:solidFill>
                            <a:schemeClr val="tx1"/>
                          </a:solidFill>
                          <a:effectLst/>
                          <a:latin typeface="+mn-lt"/>
                          <a:ea typeface="+mn-ea"/>
                          <a:cs typeface="+mn-cs"/>
                        </a:rPr>
                        <a:t>fromIndex &gt; toIndex</a:t>
                      </a:r>
                      <a:endParaRPr lang="en-US" b="1" dirty="0"/>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tcPr>
                </a:tc>
                <a:tc>
                  <a:txBody>
                    <a:bodyPr/>
                    <a:lstStyle/>
                    <a:p>
                      <a:pPr algn="l"/>
                      <a:r>
                        <a:rPr lang="en-US"/>
                        <a:t>List&lt;String&gt; arrlist2 = obj.subList(2, 4)</a:t>
                      </a:r>
                      <a:endParaRPr lang="en-US" dirty="0"/>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tcPr>
                </a:tc>
                <a:extLst>
                  <a:ext uri="{0D108BD9-81ED-4DB2-BD59-A6C34878D82A}">
                    <a16:rowId xmlns:a16="http://schemas.microsoft.com/office/drawing/2014/main" val="2579636058"/>
                  </a:ext>
                </a:extLst>
              </a:tr>
              <a:tr h="928184">
                <a:tc>
                  <a:txBody>
                    <a:bodyPr/>
                    <a:lstStyle/>
                    <a:p>
                      <a:pPr algn="l"/>
                      <a:r>
                        <a:rPr lang="en-US"/>
                        <a:t>Object[] toArray()</a:t>
                      </a:r>
                    </a:p>
                    <a:p>
                      <a:pPr algn="l"/>
                      <a:endParaRPr lang="en-US" dirty="0"/>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marL="0" indent="0" algn="l">
                        <a:buFont typeface="Wingdings" panose="05000000000000000000" pitchFamily="2" charset="2"/>
                        <a:buNone/>
                      </a:pPr>
                      <a:r>
                        <a:rPr lang="en-US"/>
                        <a:t>used for converting ArrayList to Array</a:t>
                      </a:r>
                      <a:endParaRPr lang="en-US" dirty="0"/>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algn="l"/>
                      <a:r>
                        <a:rPr lang="en-US" dirty="0"/>
                        <a:t>Integer[] objects = </a:t>
                      </a:r>
                      <a:r>
                        <a:rPr lang="en-US" dirty="0" err="1"/>
                        <a:t>al.toArray</a:t>
                      </a:r>
                      <a:r>
                        <a:rPr lang="en-US" dirty="0"/>
                        <a: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extLst>
                  <a:ext uri="{0D108BD9-81ED-4DB2-BD59-A6C34878D82A}">
                    <a16:rowId xmlns:a16="http://schemas.microsoft.com/office/drawing/2014/main" val="3646113514"/>
                  </a:ext>
                </a:extLst>
              </a:tr>
            </a:tbl>
          </a:graphicData>
        </a:graphic>
      </p:graphicFrame>
      <p:sp>
        <p:nvSpPr>
          <p:cNvPr id="4" name="TextBox 3">
            <a:extLst>
              <a:ext uri="{FF2B5EF4-FFF2-40B4-BE49-F238E27FC236}">
                <a16:creationId xmlns:a16="http://schemas.microsoft.com/office/drawing/2014/main" id="{EC379E04-1C9C-4508-A84F-740A3609C4EB}"/>
              </a:ext>
            </a:extLst>
          </p:cNvPr>
          <p:cNvSpPr txBox="1"/>
          <p:nvPr/>
        </p:nvSpPr>
        <p:spPr>
          <a:xfrm>
            <a:off x="4327301" y="1416676"/>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2B9484F8-4592-4A52-B1FD-61A8902F64CA}"/>
              </a:ext>
            </a:extLst>
          </p:cNvPr>
          <p:cNvSpPr txBox="1"/>
          <p:nvPr/>
        </p:nvSpPr>
        <p:spPr>
          <a:xfrm>
            <a:off x="3701915" y="233239"/>
            <a:ext cx="4788170" cy="523220"/>
          </a:xfrm>
          <a:prstGeom prst="rect">
            <a:avLst/>
          </a:prstGeom>
          <a:noFill/>
          <a:ln w="3175">
            <a:solidFill>
              <a:schemeClr val="tx1"/>
            </a:solidFill>
          </a:ln>
        </p:spPr>
        <p:txBody>
          <a:bodyPr wrap="none" rtlCol="0">
            <a:spAutoFit/>
          </a:bodyPr>
          <a:lstStyle/>
          <a:p>
            <a:r>
              <a:rPr lang="en-US" altLang="en-US" dirty="0">
                <a:solidFill>
                  <a:srgbClr val="2B91AF"/>
                </a:solidFill>
              </a:rPr>
              <a:t>LinkedList</a:t>
            </a:r>
            <a:r>
              <a:rPr lang="en-US" altLang="en-US" dirty="0">
                <a:solidFill>
                  <a:srgbClr val="000000"/>
                </a:solidFill>
              </a:rPr>
              <a:t>&lt;</a:t>
            </a:r>
            <a:r>
              <a:rPr lang="en-US" altLang="en-US" dirty="0">
                <a:solidFill>
                  <a:srgbClr val="2B91AF"/>
                </a:solidFill>
              </a:rPr>
              <a:t>String</a:t>
            </a:r>
            <a:r>
              <a:rPr lang="en-US" altLang="en-US" dirty="0">
                <a:solidFill>
                  <a:srgbClr val="000000"/>
                </a:solidFill>
              </a:rPr>
              <a:t>&gt; obj=</a:t>
            </a:r>
            <a:r>
              <a:rPr lang="en-US" altLang="en-US" dirty="0">
                <a:solidFill>
                  <a:srgbClr val="00008B"/>
                </a:solidFill>
              </a:rPr>
              <a:t>new</a:t>
            </a:r>
            <a:r>
              <a:rPr lang="en-US" altLang="en-US" dirty="0">
                <a:solidFill>
                  <a:srgbClr val="000000"/>
                </a:solidFill>
              </a:rPr>
              <a:t> </a:t>
            </a:r>
            <a:r>
              <a:rPr lang="en-US" altLang="en-US" dirty="0">
                <a:solidFill>
                  <a:srgbClr val="2B91AF"/>
                </a:solidFill>
              </a:rPr>
              <a:t>LinkedList</a:t>
            </a:r>
            <a:r>
              <a:rPr lang="en-US" altLang="en-US" dirty="0">
                <a:solidFill>
                  <a:srgbClr val="000000"/>
                </a:solidFill>
              </a:rPr>
              <a:t>&lt;</a:t>
            </a:r>
            <a:r>
              <a:rPr lang="en-US" altLang="en-US" dirty="0">
                <a:solidFill>
                  <a:srgbClr val="2B91AF"/>
                </a:solidFill>
              </a:rPr>
              <a:t>String</a:t>
            </a:r>
            <a:r>
              <a:rPr lang="en-US" altLang="en-US" dirty="0">
                <a:solidFill>
                  <a:srgbClr val="000000"/>
                </a:solidFill>
              </a:rPr>
              <a:t>&gt;();</a:t>
            </a:r>
            <a:r>
              <a:rPr lang="en-US" altLang="en-US" sz="2800" dirty="0"/>
              <a:t> </a:t>
            </a:r>
            <a:endParaRPr lang="en-US" altLang="en-US" sz="4400" dirty="0"/>
          </a:p>
        </p:txBody>
      </p:sp>
    </p:spTree>
    <p:extLst>
      <p:ext uri="{BB962C8B-B14F-4D97-AF65-F5344CB8AC3E}">
        <p14:creationId xmlns:p14="http://schemas.microsoft.com/office/powerpoint/2010/main" val="161342730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24E7A41-1913-44F2-987E-1768DE2F35D7}"/>
              </a:ext>
            </a:extLst>
          </p:cNvPr>
          <p:cNvSpPr>
            <a:spLocks noChangeArrowheads="1"/>
          </p:cNvSpPr>
          <p:nvPr/>
        </p:nvSpPr>
        <p:spPr bwMode="auto">
          <a:xfrm>
            <a:off x="822923" y="1157955"/>
            <a:ext cx="5273077" cy="3877985"/>
          </a:xfrm>
          <a:prstGeom prst="rect">
            <a:avLst/>
          </a:prstGeom>
          <a:noFill/>
          <a:ln>
            <a:solidFill>
              <a:schemeClr val="accent1"/>
            </a:solid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6699"/>
                </a:solidFill>
                <a:effectLst/>
                <a:latin typeface="+mn-lt"/>
              </a:rPr>
              <a:t>import</a:t>
            </a:r>
            <a:r>
              <a:rPr kumimoji="0" lang="en-US" altLang="en-US" b="0" i="0" u="none" strike="noStrike" cap="none" normalizeH="0" baseline="0" dirty="0">
                <a:ln>
                  <a:noFill/>
                </a:ln>
                <a:solidFill>
                  <a:srgbClr val="000000"/>
                </a:solidFill>
                <a:effectLst/>
                <a:latin typeface="+mn-lt"/>
              </a:rPr>
              <a:t> </a:t>
            </a:r>
            <a:r>
              <a:rPr kumimoji="0" lang="en-US" altLang="en-US" b="0" i="0" u="none" strike="noStrike" cap="none" normalizeH="0" baseline="0" dirty="0" err="1">
                <a:ln>
                  <a:noFill/>
                </a:ln>
                <a:solidFill>
                  <a:srgbClr val="000000"/>
                </a:solidFill>
                <a:effectLst/>
                <a:latin typeface="+mn-lt"/>
              </a:rPr>
              <a:t>java.util.LinkedList</a:t>
            </a:r>
            <a:r>
              <a:rPr kumimoji="0" lang="en-US" altLang="en-US" b="0" i="0" u="none" strike="noStrike" cap="none" normalizeH="0" baseline="0" dirty="0">
                <a:ln>
                  <a:noFill/>
                </a:ln>
                <a:solidFill>
                  <a:srgbClr val="000000"/>
                </a:solidFill>
                <a:effectLst/>
                <a:latin typeface="+mn-lt"/>
              </a:rPr>
              <a:t>;</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6699"/>
                </a:solidFill>
                <a:effectLst/>
                <a:latin typeface="+mn-lt"/>
              </a:rPr>
              <a:t>import</a:t>
            </a:r>
            <a:r>
              <a:rPr kumimoji="0" lang="en-US" altLang="en-US" b="0" i="0" u="none" strike="noStrike" cap="none" normalizeH="0" baseline="0" dirty="0">
                <a:ln>
                  <a:noFill/>
                </a:ln>
                <a:solidFill>
                  <a:srgbClr val="000000"/>
                </a:solidFill>
                <a:effectLst/>
                <a:latin typeface="+mn-lt"/>
              </a:rPr>
              <a:t> </a:t>
            </a:r>
            <a:r>
              <a:rPr kumimoji="0" lang="en-US" altLang="en-US" b="0" i="0" u="none" strike="noStrike" cap="none" normalizeH="0" baseline="0" dirty="0" err="1">
                <a:ln>
                  <a:noFill/>
                </a:ln>
                <a:solidFill>
                  <a:srgbClr val="000000"/>
                </a:solidFill>
                <a:effectLst/>
                <a:latin typeface="+mn-lt"/>
              </a:rPr>
              <a:t>java.util.ListIterator</a:t>
            </a:r>
            <a:r>
              <a:rPr kumimoji="0" lang="en-US" altLang="en-US" b="0" i="0" u="none" strike="noStrike" cap="none" normalizeH="0" baseline="0" dirty="0">
                <a:ln>
                  <a:noFill/>
                </a:ln>
                <a:solidFill>
                  <a:srgbClr val="000000"/>
                </a:solidFill>
                <a:effectLst/>
                <a:latin typeface="+mn-lt"/>
              </a:rPr>
              <a:t>;</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6699"/>
                </a:solidFill>
                <a:effectLst/>
                <a:latin typeface="+mn-lt"/>
              </a:rPr>
              <a:t>public</a:t>
            </a:r>
            <a:r>
              <a:rPr kumimoji="0" lang="en-US" altLang="en-US" b="0" i="0" u="none" strike="noStrike" cap="none" normalizeH="0" baseline="0" dirty="0">
                <a:ln>
                  <a:noFill/>
                </a:ln>
                <a:solidFill>
                  <a:srgbClr val="000000"/>
                </a:solidFill>
                <a:effectLst/>
                <a:latin typeface="+mn-lt"/>
              </a:rPr>
              <a:t> </a:t>
            </a:r>
            <a:r>
              <a:rPr kumimoji="0" lang="en-US" altLang="en-US" b="1" i="0" u="none" strike="noStrike" cap="none" normalizeH="0" baseline="0" dirty="0">
                <a:ln>
                  <a:noFill/>
                </a:ln>
                <a:solidFill>
                  <a:srgbClr val="006699"/>
                </a:solidFill>
                <a:effectLst/>
                <a:latin typeface="+mn-lt"/>
              </a:rPr>
              <a:t>class</a:t>
            </a:r>
            <a:r>
              <a:rPr kumimoji="0" lang="en-US" altLang="en-US" b="0" i="0" u="none" strike="noStrike" cap="none" normalizeH="0" baseline="0" dirty="0">
                <a:ln>
                  <a:noFill/>
                </a:ln>
                <a:solidFill>
                  <a:srgbClr val="000000"/>
                </a:solidFill>
                <a:effectLst/>
                <a:latin typeface="+mn-lt"/>
              </a:rPr>
              <a:t> </a:t>
            </a:r>
            <a:r>
              <a:rPr kumimoji="0" lang="en-US" altLang="en-US" b="0" i="0" u="none" strike="noStrike" cap="none" normalizeH="0" baseline="0" dirty="0" err="1">
                <a:ln>
                  <a:noFill/>
                </a:ln>
                <a:solidFill>
                  <a:srgbClr val="000000"/>
                </a:solidFill>
                <a:effectLst/>
                <a:latin typeface="+mn-lt"/>
              </a:rPr>
              <a:t>LinkedListExample</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n-lt"/>
              </a:rPr>
              <a:t>{</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0779"/>
                </a:solidFill>
                <a:effectLst/>
                <a:latin typeface="+mn-lt"/>
              </a:rPr>
              <a:t>    </a:t>
            </a:r>
            <a:r>
              <a:rPr kumimoji="0" lang="en-US" altLang="en-US" b="1" i="0" u="none" strike="noStrike" cap="none" normalizeH="0" baseline="0" dirty="0">
                <a:ln>
                  <a:noFill/>
                </a:ln>
                <a:solidFill>
                  <a:srgbClr val="006699"/>
                </a:solidFill>
                <a:effectLst/>
                <a:latin typeface="+mn-lt"/>
              </a:rPr>
              <a:t>public</a:t>
            </a:r>
            <a:r>
              <a:rPr kumimoji="0" lang="en-US" altLang="en-US" b="0" i="0" u="none" strike="noStrike" cap="none" normalizeH="0" baseline="0" dirty="0">
                <a:ln>
                  <a:noFill/>
                </a:ln>
                <a:solidFill>
                  <a:srgbClr val="000000"/>
                </a:solidFill>
                <a:effectLst/>
                <a:latin typeface="+mn-lt"/>
              </a:rPr>
              <a:t> </a:t>
            </a:r>
            <a:r>
              <a:rPr kumimoji="0" lang="en-US" altLang="en-US" b="1" i="0" u="none" strike="noStrike" cap="none" normalizeH="0" baseline="0" dirty="0">
                <a:ln>
                  <a:noFill/>
                </a:ln>
                <a:solidFill>
                  <a:srgbClr val="006699"/>
                </a:solidFill>
                <a:effectLst/>
                <a:latin typeface="+mn-lt"/>
              </a:rPr>
              <a:t>static</a:t>
            </a:r>
            <a:r>
              <a:rPr kumimoji="0" lang="en-US" altLang="en-US" b="0" i="0" u="none" strike="noStrike" cap="none" normalizeH="0" baseline="0" dirty="0">
                <a:ln>
                  <a:noFill/>
                </a:ln>
                <a:solidFill>
                  <a:srgbClr val="000000"/>
                </a:solidFill>
                <a:effectLst/>
                <a:latin typeface="+mn-lt"/>
              </a:rPr>
              <a:t> </a:t>
            </a:r>
            <a:r>
              <a:rPr kumimoji="0" lang="en-US" altLang="en-US" b="1" i="0" u="none" strike="noStrike" cap="none" normalizeH="0" baseline="0" dirty="0">
                <a:ln>
                  <a:noFill/>
                </a:ln>
                <a:solidFill>
                  <a:srgbClr val="006699"/>
                </a:solidFill>
                <a:effectLst/>
                <a:latin typeface="+mn-lt"/>
              </a:rPr>
              <a:t>void</a:t>
            </a:r>
            <a:r>
              <a:rPr kumimoji="0" lang="en-US" altLang="en-US" b="0" i="0" u="none" strike="noStrike" cap="none" normalizeH="0" baseline="0" dirty="0">
                <a:ln>
                  <a:noFill/>
                </a:ln>
                <a:solidFill>
                  <a:srgbClr val="000000"/>
                </a:solidFill>
                <a:effectLst/>
                <a:latin typeface="+mn-lt"/>
              </a:rPr>
              <a:t> main(String[] </a:t>
            </a:r>
            <a:r>
              <a:rPr kumimoji="0" lang="en-US" altLang="en-US" b="0" i="0" u="none" strike="noStrike" cap="none" normalizeH="0" baseline="0" dirty="0" err="1">
                <a:ln>
                  <a:noFill/>
                </a:ln>
                <a:solidFill>
                  <a:srgbClr val="000000"/>
                </a:solidFill>
                <a:effectLst/>
                <a:latin typeface="+mn-lt"/>
              </a:rPr>
              <a:t>args</a:t>
            </a:r>
            <a:r>
              <a:rPr kumimoji="0" lang="en-US" altLang="en-US" b="0" i="0" u="none" strike="noStrike" cap="none" normalizeH="0" baseline="0" dirty="0">
                <a:ln>
                  <a:noFill/>
                </a:ln>
                <a:solidFill>
                  <a:srgbClr val="000000"/>
                </a:solidFill>
                <a:effectLst/>
                <a:latin typeface="+mn-lt"/>
              </a:rPr>
              <a:t>)</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0779"/>
                </a:solidFill>
                <a:effectLst/>
                <a:latin typeface="+mn-lt"/>
              </a:rPr>
              <a:t>    </a:t>
            </a:r>
            <a:r>
              <a:rPr kumimoji="0" lang="en-US" altLang="en-US" b="0" i="0" u="none" strike="noStrike" cap="none" normalizeH="0" baseline="0" dirty="0">
                <a:ln>
                  <a:noFill/>
                </a:ln>
                <a:solidFill>
                  <a:srgbClr val="000000"/>
                </a:solidFill>
                <a:effectLst/>
                <a:latin typeface="+mn-lt"/>
              </a:rPr>
              <a:t>{</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0779"/>
                </a:solidFill>
                <a:effectLst/>
                <a:latin typeface="+mn-lt"/>
              </a:rPr>
              <a:t>  </a:t>
            </a:r>
            <a:r>
              <a:rPr kumimoji="0" lang="en-US" altLang="en-US" b="0" i="0" u="none" strike="noStrike" cap="none" normalizeH="0" baseline="0" dirty="0">
                <a:ln>
                  <a:noFill/>
                </a:ln>
                <a:solidFill>
                  <a:srgbClr val="008200"/>
                </a:solidFill>
                <a:effectLst/>
                <a:latin typeface="+mn-lt"/>
              </a:rPr>
              <a:t>//Create linked list</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0779"/>
                </a:solidFill>
                <a:effectLst/>
                <a:latin typeface="+mn-lt"/>
              </a:rPr>
              <a:t>        </a:t>
            </a:r>
            <a:r>
              <a:rPr kumimoji="0" lang="en-US" altLang="en-US" b="0" i="0" u="none" strike="noStrike" cap="none" normalizeH="0" baseline="0" dirty="0">
                <a:ln>
                  <a:noFill/>
                </a:ln>
                <a:solidFill>
                  <a:srgbClr val="000000"/>
                </a:solidFill>
                <a:effectLst/>
                <a:latin typeface="+mn-lt"/>
              </a:rPr>
              <a:t>LinkedList&lt;String&gt; </a:t>
            </a:r>
            <a:r>
              <a:rPr kumimoji="0" lang="en-US" altLang="en-US" b="0" i="0" u="none" strike="noStrike" cap="none" normalizeH="0" baseline="0" dirty="0" err="1">
                <a:ln>
                  <a:noFill/>
                </a:ln>
                <a:solidFill>
                  <a:srgbClr val="000000"/>
                </a:solidFill>
                <a:effectLst/>
                <a:latin typeface="+mn-lt"/>
              </a:rPr>
              <a:t>linkedList</a:t>
            </a:r>
            <a:r>
              <a:rPr kumimoji="0" lang="en-US" altLang="en-US" b="0" i="0" u="none" strike="noStrike" cap="none" normalizeH="0" baseline="0" dirty="0">
                <a:ln>
                  <a:noFill/>
                </a:ln>
                <a:solidFill>
                  <a:srgbClr val="000000"/>
                </a:solidFill>
                <a:effectLst/>
                <a:latin typeface="+mn-lt"/>
              </a:rPr>
              <a:t> = </a:t>
            </a:r>
            <a:r>
              <a:rPr kumimoji="0" lang="en-US" altLang="en-US" b="1" i="0" u="none" strike="noStrike" cap="none" normalizeH="0" baseline="0" dirty="0">
                <a:ln>
                  <a:noFill/>
                </a:ln>
                <a:solidFill>
                  <a:srgbClr val="006699"/>
                </a:solidFill>
                <a:effectLst/>
                <a:latin typeface="+mn-lt"/>
              </a:rPr>
              <a:t>new</a:t>
            </a:r>
            <a:r>
              <a:rPr kumimoji="0" lang="en-US" altLang="en-US" b="0" i="0" u="none" strike="noStrike" cap="none" normalizeH="0" baseline="0" dirty="0">
                <a:ln>
                  <a:noFill/>
                </a:ln>
                <a:solidFill>
                  <a:srgbClr val="000000"/>
                </a:solidFill>
                <a:effectLst/>
                <a:latin typeface="+mn-lt"/>
              </a:rPr>
              <a:t> LinkedList&lt;&gt;();</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0779"/>
                </a:solidFill>
                <a:effectLst/>
                <a:latin typeface="+mn-lt"/>
              </a:rPr>
              <a:t>  </a:t>
            </a:r>
            <a:r>
              <a:rPr kumimoji="0" lang="en-US" altLang="en-US" b="0" i="0" u="none" strike="noStrike" cap="none" normalizeH="0" baseline="0" dirty="0">
                <a:ln>
                  <a:noFill/>
                </a:ln>
                <a:solidFill>
                  <a:srgbClr val="008200"/>
                </a:solidFill>
                <a:effectLst/>
                <a:latin typeface="+mn-lt"/>
              </a:rPr>
              <a:t>//Add elements</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0779"/>
                </a:solidFill>
                <a:effectLst/>
                <a:latin typeface="+mn-lt"/>
              </a:rPr>
              <a:t>        </a:t>
            </a:r>
            <a:r>
              <a:rPr kumimoji="0" lang="en-US" altLang="en-US" b="0" i="0" u="none" strike="noStrike" cap="none" normalizeH="0" baseline="0" dirty="0" err="1">
                <a:ln>
                  <a:noFill/>
                </a:ln>
                <a:solidFill>
                  <a:srgbClr val="000000"/>
                </a:solidFill>
                <a:effectLst/>
                <a:latin typeface="+mn-lt"/>
              </a:rPr>
              <a:t>linkedList.add</a:t>
            </a:r>
            <a:r>
              <a:rPr kumimoji="0" lang="en-US" altLang="en-US" b="0" i="0" u="none" strike="noStrike" cap="none" normalizeH="0" baseline="0" dirty="0">
                <a:ln>
                  <a:noFill/>
                </a:ln>
                <a:solidFill>
                  <a:srgbClr val="000000"/>
                </a:solidFill>
                <a:effectLst/>
                <a:latin typeface="+mn-lt"/>
              </a:rPr>
              <a:t>(</a:t>
            </a:r>
            <a:r>
              <a:rPr kumimoji="0" lang="en-US" altLang="en-US" b="0" i="0" u="none" strike="noStrike" cap="none" normalizeH="0" baseline="0" dirty="0">
                <a:ln>
                  <a:noFill/>
                </a:ln>
                <a:solidFill>
                  <a:srgbClr val="0000FF"/>
                </a:solidFill>
                <a:effectLst/>
                <a:latin typeface="+mn-lt"/>
              </a:rPr>
              <a:t>"A"</a:t>
            </a:r>
            <a:r>
              <a:rPr kumimoji="0" lang="en-US" altLang="en-US" b="0" i="0" u="none" strike="noStrike" cap="none" normalizeH="0" baseline="0" dirty="0">
                <a:ln>
                  <a:noFill/>
                </a:ln>
                <a:solidFill>
                  <a:srgbClr val="000000"/>
                </a:solidFill>
                <a:effectLst/>
                <a:latin typeface="+mn-lt"/>
              </a:rPr>
              <a:t>);</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0779"/>
                </a:solidFill>
                <a:effectLst/>
                <a:latin typeface="+mn-lt"/>
              </a:rPr>
              <a:t>        </a:t>
            </a:r>
            <a:r>
              <a:rPr kumimoji="0" lang="en-US" altLang="en-US" b="0" i="0" u="none" strike="noStrike" cap="none" normalizeH="0" baseline="0" dirty="0" err="1">
                <a:ln>
                  <a:noFill/>
                </a:ln>
                <a:solidFill>
                  <a:srgbClr val="000000"/>
                </a:solidFill>
                <a:effectLst/>
                <a:latin typeface="+mn-lt"/>
              </a:rPr>
              <a:t>linkedList.add</a:t>
            </a:r>
            <a:r>
              <a:rPr kumimoji="0" lang="en-US" altLang="en-US" b="0" i="0" u="none" strike="noStrike" cap="none" normalizeH="0" baseline="0" dirty="0">
                <a:ln>
                  <a:noFill/>
                </a:ln>
                <a:solidFill>
                  <a:srgbClr val="000000"/>
                </a:solidFill>
                <a:effectLst/>
                <a:latin typeface="+mn-lt"/>
              </a:rPr>
              <a:t>(</a:t>
            </a:r>
            <a:r>
              <a:rPr kumimoji="0" lang="en-US" altLang="en-US" b="0" i="0" u="none" strike="noStrike" cap="none" normalizeH="0" baseline="0" dirty="0">
                <a:ln>
                  <a:noFill/>
                </a:ln>
                <a:solidFill>
                  <a:srgbClr val="0000FF"/>
                </a:solidFill>
                <a:effectLst/>
                <a:latin typeface="+mn-lt"/>
              </a:rPr>
              <a:t>"B"</a:t>
            </a:r>
            <a:r>
              <a:rPr kumimoji="0" lang="en-US" altLang="en-US" b="0" i="0" u="none" strike="noStrike" cap="none" normalizeH="0" baseline="0" dirty="0">
                <a:ln>
                  <a:noFill/>
                </a:ln>
                <a:solidFill>
                  <a:srgbClr val="000000"/>
                </a:solidFill>
                <a:effectLst/>
                <a:latin typeface="+mn-lt"/>
              </a:rPr>
              <a:t>);</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0779"/>
                </a:solidFill>
                <a:effectLst/>
                <a:latin typeface="+mn-lt"/>
              </a:rPr>
              <a:t>        </a:t>
            </a:r>
            <a:r>
              <a:rPr kumimoji="0" lang="en-US" altLang="en-US" b="0" i="0" u="none" strike="noStrike" cap="none" normalizeH="0" baseline="0" dirty="0" err="1">
                <a:ln>
                  <a:noFill/>
                </a:ln>
                <a:solidFill>
                  <a:srgbClr val="000000"/>
                </a:solidFill>
                <a:effectLst/>
                <a:latin typeface="+mn-lt"/>
              </a:rPr>
              <a:t>linkedList.add</a:t>
            </a:r>
            <a:r>
              <a:rPr kumimoji="0" lang="en-US" altLang="en-US" b="0" i="0" u="none" strike="noStrike" cap="none" normalizeH="0" baseline="0" dirty="0">
                <a:ln>
                  <a:noFill/>
                </a:ln>
                <a:solidFill>
                  <a:srgbClr val="000000"/>
                </a:solidFill>
                <a:effectLst/>
                <a:latin typeface="+mn-lt"/>
              </a:rPr>
              <a:t>(</a:t>
            </a:r>
            <a:r>
              <a:rPr kumimoji="0" lang="en-US" altLang="en-US" b="0" i="0" u="none" strike="noStrike" cap="none" normalizeH="0" baseline="0" dirty="0">
                <a:ln>
                  <a:noFill/>
                </a:ln>
                <a:solidFill>
                  <a:srgbClr val="0000FF"/>
                </a:solidFill>
                <a:effectLst/>
                <a:latin typeface="+mn-lt"/>
              </a:rPr>
              <a:t>"C"</a:t>
            </a:r>
            <a:r>
              <a:rPr kumimoji="0" lang="en-US" altLang="en-US" b="0" i="0" u="none" strike="noStrike" cap="none" normalizeH="0" baseline="0" dirty="0">
                <a:ln>
                  <a:noFill/>
                </a:ln>
                <a:solidFill>
                  <a:srgbClr val="000000"/>
                </a:solidFill>
                <a:effectLst/>
                <a:latin typeface="+mn-lt"/>
              </a:rPr>
              <a:t>);</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0779"/>
                </a:solidFill>
                <a:effectLst/>
                <a:latin typeface="+mn-lt"/>
              </a:rPr>
              <a:t>        </a:t>
            </a:r>
            <a:r>
              <a:rPr kumimoji="0" lang="en-US" altLang="en-US" b="0" i="0" u="none" strike="noStrike" cap="none" normalizeH="0" baseline="0" dirty="0" err="1">
                <a:ln>
                  <a:noFill/>
                </a:ln>
                <a:solidFill>
                  <a:srgbClr val="000000"/>
                </a:solidFill>
                <a:effectLst/>
                <a:latin typeface="+mn-lt"/>
              </a:rPr>
              <a:t>linkedList.add</a:t>
            </a:r>
            <a:r>
              <a:rPr kumimoji="0" lang="en-US" altLang="en-US" b="0" i="0" u="none" strike="noStrike" cap="none" normalizeH="0" baseline="0" dirty="0">
                <a:ln>
                  <a:noFill/>
                </a:ln>
                <a:solidFill>
                  <a:srgbClr val="000000"/>
                </a:solidFill>
                <a:effectLst/>
                <a:latin typeface="+mn-lt"/>
              </a:rPr>
              <a:t>(</a:t>
            </a:r>
            <a:r>
              <a:rPr kumimoji="0" lang="en-US" altLang="en-US" b="0" i="0" u="none" strike="noStrike" cap="none" normalizeH="0" baseline="0" dirty="0">
                <a:ln>
                  <a:noFill/>
                </a:ln>
                <a:solidFill>
                  <a:srgbClr val="0000FF"/>
                </a:solidFill>
                <a:effectLst/>
                <a:latin typeface="+mn-lt"/>
              </a:rPr>
              <a:t>"D"</a:t>
            </a:r>
            <a:r>
              <a:rPr kumimoji="0" lang="en-US" altLang="en-US" b="0" i="0" u="none" strike="noStrike" cap="none" normalizeH="0" baseline="0" dirty="0">
                <a:ln>
                  <a:noFill/>
                </a:ln>
                <a:solidFill>
                  <a:srgbClr val="000000"/>
                </a:solidFill>
                <a:effectLst/>
                <a:latin typeface="+mn-lt"/>
              </a:rPr>
              <a:t>);</a:t>
            </a:r>
            <a:r>
              <a:rPr kumimoji="0" lang="en-US" altLang="en-US" b="0" i="0" u="none" strike="noStrike" cap="none" normalizeH="0" baseline="0" dirty="0">
                <a:ln>
                  <a:noFill/>
                </a:ln>
                <a:solidFill>
                  <a:srgbClr val="FF0779"/>
                </a:solidFill>
                <a:effectLst/>
                <a:latin typeface="+mn-lt"/>
              </a:rPr>
              <a:t>   </a:t>
            </a:r>
            <a:r>
              <a:rPr kumimoji="0" lang="en-US" altLang="en-US" b="0" i="0" u="none" strike="noStrike" cap="none" normalizeH="0" baseline="0" dirty="0">
                <a:ln>
                  <a:noFill/>
                </a:ln>
                <a:solidFill>
                  <a:srgbClr val="000000"/>
                </a:solidFill>
                <a:effectLst/>
                <a:latin typeface="+mn-lt"/>
              </a:rPr>
              <a:t> </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0779"/>
                </a:solidFill>
                <a:effectLst/>
                <a:latin typeface="+mn-lt"/>
              </a:rPr>
              <a:t>        </a:t>
            </a:r>
            <a:r>
              <a:rPr kumimoji="0" lang="en-US" altLang="en-US" b="0" i="0" u="none" strike="noStrike" cap="none" normalizeH="0" baseline="0" dirty="0" err="1">
                <a:ln>
                  <a:noFill/>
                </a:ln>
                <a:solidFill>
                  <a:srgbClr val="000000"/>
                </a:solidFill>
                <a:effectLst/>
                <a:latin typeface="+mn-lt"/>
              </a:rPr>
              <a:t>System.out.println</a:t>
            </a:r>
            <a:r>
              <a:rPr kumimoji="0" lang="en-US" altLang="en-US" b="0" i="0" u="none" strike="noStrike" cap="none" normalizeH="0" baseline="0" dirty="0">
                <a:ln>
                  <a:noFill/>
                </a:ln>
                <a:solidFill>
                  <a:srgbClr val="000000"/>
                </a:solidFill>
                <a:effectLst/>
                <a:latin typeface="+mn-lt"/>
              </a:rPr>
              <a:t>(</a:t>
            </a:r>
            <a:r>
              <a:rPr kumimoji="0" lang="en-US" altLang="en-US" b="0" i="0" u="none" strike="noStrike" cap="none" normalizeH="0" baseline="0" dirty="0" err="1">
                <a:ln>
                  <a:noFill/>
                </a:ln>
                <a:solidFill>
                  <a:srgbClr val="000000"/>
                </a:solidFill>
                <a:effectLst/>
                <a:latin typeface="+mn-lt"/>
              </a:rPr>
              <a:t>linkedList</a:t>
            </a:r>
            <a:r>
              <a:rPr kumimoji="0" lang="en-US" altLang="en-US" b="0" i="0" u="none" strike="noStrike" cap="none" normalizeH="0" baseline="0" dirty="0">
                <a:ln>
                  <a:noFill/>
                </a:ln>
                <a:solidFill>
                  <a:srgbClr val="000000"/>
                </a:solidFill>
                <a:effectLst/>
                <a:latin typeface="+mn-lt"/>
              </a:rPr>
              <a:t>);</a:t>
            </a:r>
            <a:endParaRPr kumimoji="0" lang="en-US" altLang="en-US" sz="2800" b="0" i="0" u="none" strike="noStrike" cap="none" normalizeH="0" baseline="0" dirty="0">
              <a:ln>
                <a:noFill/>
              </a:ln>
              <a:solidFill>
                <a:schemeClr val="tx1"/>
              </a:solidFill>
              <a:effectLst/>
              <a:latin typeface="+mn-lt"/>
            </a:endParaRPr>
          </a:p>
        </p:txBody>
      </p:sp>
      <p:sp>
        <p:nvSpPr>
          <p:cNvPr id="2" name="Rectangle 1">
            <a:extLst>
              <a:ext uri="{FF2B5EF4-FFF2-40B4-BE49-F238E27FC236}">
                <a16:creationId xmlns:a16="http://schemas.microsoft.com/office/drawing/2014/main" id="{20012108-9A0A-4927-A152-06DB9F535756}"/>
              </a:ext>
            </a:extLst>
          </p:cNvPr>
          <p:cNvSpPr/>
          <p:nvPr/>
        </p:nvSpPr>
        <p:spPr>
          <a:xfrm>
            <a:off x="6417973" y="1065622"/>
            <a:ext cx="5469228" cy="39703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0" defTabSz="914400" eaLnBrk="0" fontAlgn="base" hangingPunct="0">
              <a:spcBef>
                <a:spcPct val="0"/>
              </a:spcBef>
              <a:spcAft>
                <a:spcPct val="0"/>
              </a:spcAft>
            </a:pPr>
            <a:r>
              <a:rPr lang="en-US" altLang="en-US" dirty="0">
                <a:solidFill>
                  <a:srgbClr val="008200"/>
                </a:solidFill>
              </a:rPr>
              <a:t>//Add elements at specified position</a:t>
            </a:r>
            <a:endParaRPr lang="en-US" altLang="en-US" sz="2800" dirty="0"/>
          </a:p>
          <a:p>
            <a:pPr lvl="0" defTabSz="914400" eaLnBrk="0" fontAlgn="base" hangingPunct="0">
              <a:spcBef>
                <a:spcPct val="0"/>
              </a:spcBef>
              <a:spcAft>
                <a:spcPct val="0"/>
              </a:spcAft>
            </a:pPr>
            <a:r>
              <a:rPr lang="en-US" altLang="en-US" dirty="0">
                <a:solidFill>
                  <a:srgbClr val="FF0779"/>
                </a:solidFill>
              </a:rPr>
              <a:t>        </a:t>
            </a:r>
            <a:r>
              <a:rPr lang="en-US" altLang="en-US" dirty="0" err="1">
                <a:solidFill>
                  <a:srgbClr val="000000"/>
                </a:solidFill>
              </a:rPr>
              <a:t>linkedList.add</a:t>
            </a:r>
            <a:r>
              <a:rPr lang="en-US" altLang="en-US" dirty="0">
                <a:solidFill>
                  <a:srgbClr val="000000"/>
                </a:solidFill>
              </a:rPr>
              <a:t>(</a:t>
            </a:r>
            <a:r>
              <a:rPr lang="en-US" altLang="en-US" dirty="0">
                <a:solidFill>
                  <a:srgbClr val="009900"/>
                </a:solidFill>
              </a:rPr>
              <a:t>4</a:t>
            </a:r>
            <a:r>
              <a:rPr lang="en-US" altLang="en-US" dirty="0">
                <a:solidFill>
                  <a:srgbClr val="000000"/>
                </a:solidFill>
              </a:rPr>
              <a:t>, </a:t>
            </a:r>
            <a:r>
              <a:rPr lang="en-US" altLang="en-US" dirty="0">
                <a:solidFill>
                  <a:srgbClr val="0000FF"/>
                </a:solidFill>
              </a:rPr>
              <a:t>"A"</a:t>
            </a:r>
            <a:r>
              <a:rPr lang="en-US" altLang="en-US" dirty="0">
                <a:solidFill>
                  <a:srgbClr val="000000"/>
                </a:solidFill>
              </a:rPr>
              <a:t>);</a:t>
            </a:r>
            <a:endParaRPr lang="en-US" altLang="en-US" sz="2800" dirty="0"/>
          </a:p>
          <a:p>
            <a:pPr lvl="0" defTabSz="914400" eaLnBrk="0" fontAlgn="base" hangingPunct="0">
              <a:spcBef>
                <a:spcPct val="0"/>
              </a:spcBef>
              <a:spcAft>
                <a:spcPct val="0"/>
              </a:spcAft>
            </a:pPr>
            <a:r>
              <a:rPr lang="en-US" altLang="en-US" dirty="0">
                <a:solidFill>
                  <a:srgbClr val="FF0779"/>
                </a:solidFill>
              </a:rPr>
              <a:t>        </a:t>
            </a:r>
            <a:r>
              <a:rPr lang="en-US" altLang="en-US" dirty="0" err="1">
                <a:solidFill>
                  <a:srgbClr val="000000"/>
                </a:solidFill>
              </a:rPr>
              <a:t>linkedList.add</a:t>
            </a:r>
            <a:r>
              <a:rPr lang="en-US" altLang="en-US" dirty="0">
                <a:solidFill>
                  <a:srgbClr val="000000"/>
                </a:solidFill>
              </a:rPr>
              <a:t>(</a:t>
            </a:r>
            <a:r>
              <a:rPr lang="en-US" altLang="en-US" dirty="0">
                <a:solidFill>
                  <a:srgbClr val="009900"/>
                </a:solidFill>
              </a:rPr>
              <a:t>5</a:t>
            </a:r>
            <a:r>
              <a:rPr lang="en-US" altLang="en-US" dirty="0">
                <a:solidFill>
                  <a:srgbClr val="000000"/>
                </a:solidFill>
              </a:rPr>
              <a:t>, </a:t>
            </a:r>
            <a:r>
              <a:rPr lang="en-US" altLang="en-US" dirty="0">
                <a:solidFill>
                  <a:srgbClr val="0000FF"/>
                </a:solidFill>
              </a:rPr>
              <a:t>"A"</a:t>
            </a:r>
            <a:r>
              <a:rPr lang="en-US" altLang="en-US" dirty="0">
                <a:solidFill>
                  <a:srgbClr val="000000"/>
                </a:solidFill>
              </a:rPr>
              <a:t>);</a:t>
            </a:r>
            <a:r>
              <a:rPr lang="en-US" altLang="en-US" dirty="0">
                <a:solidFill>
                  <a:srgbClr val="FF0779"/>
                </a:solidFill>
              </a:rPr>
              <a:t>       </a:t>
            </a:r>
            <a:r>
              <a:rPr lang="en-US" altLang="en-US" dirty="0">
                <a:solidFill>
                  <a:srgbClr val="000000"/>
                </a:solidFill>
              </a:rPr>
              <a:t> </a:t>
            </a:r>
            <a:endParaRPr lang="en-US" altLang="en-US" sz="2800" dirty="0"/>
          </a:p>
          <a:p>
            <a:pPr lvl="0" defTabSz="914400" eaLnBrk="0" fontAlgn="base" hangingPunct="0">
              <a:spcBef>
                <a:spcPct val="0"/>
              </a:spcBef>
              <a:spcAft>
                <a:spcPct val="0"/>
              </a:spcAft>
            </a:pPr>
            <a:r>
              <a:rPr lang="en-US" altLang="en-US" dirty="0">
                <a:solidFill>
                  <a:srgbClr val="FF0779"/>
                </a:solidFill>
              </a:rPr>
              <a:t>        </a:t>
            </a:r>
            <a:r>
              <a:rPr lang="en-US" altLang="en-US" dirty="0" err="1">
                <a:solidFill>
                  <a:srgbClr val="000000"/>
                </a:solidFill>
              </a:rPr>
              <a:t>System.out.println</a:t>
            </a:r>
            <a:r>
              <a:rPr lang="en-US" altLang="en-US" dirty="0">
                <a:solidFill>
                  <a:srgbClr val="000000"/>
                </a:solidFill>
              </a:rPr>
              <a:t>(</a:t>
            </a:r>
            <a:r>
              <a:rPr lang="en-US" altLang="en-US" dirty="0" err="1">
                <a:solidFill>
                  <a:srgbClr val="000000"/>
                </a:solidFill>
              </a:rPr>
              <a:t>linkedList</a:t>
            </a:r>
            <a:r>
              <a:rPr lang="en-US" altLang="en-US" dirty="0">
                <a:solidFill>
                  <a:srgbClr val="000000"/>
                </a:solidFill>
              </a:rPr>
              <a:t>);</a:t>
            </a:r>
            <a:endParaRPr lang="en-US" altLang="en-US" dirty="0">
              <a:solidFill>
                <a:srgbClr val="008200"/>
              </a:solidFill>
            </a:endParaRPr>
          </a:p>
          <a:p>
            <a:pPr lvl="0" defTabSz="914400" eaLnBrk="0" fontAlgn="base" hangingPunct="0">
              <a:spcBef>
                <a:spcPct val="0"/>
              </a:spcBef>
              <a:spcAft>
                <a:spcPct val="0"/>
              </a:spcAft>
            </a:pPr>
            <a:r>
              <a:rPr lang="en-US" altLang="en-US" dirty="0">
                <a:solidFill>
                  <a:srgbClr val="008200"/>
                </a:solidFill>
              </a:rPr>
              <a:t>//Remove element</a:t>
            </a:r>
            <a:endParaRPr lang="en-US" altLang="en-US" sz="2800" dirty="0"/>
          </a:p>
          <a:p>
            <a:pPr lvl="0" defTabSz="914400" eaLnBrk="0" fontAlgn="base" hangingPunct="0">
              <a:spcBef>
                <a:spcPct val="0"/>
              </a:spcBef>
              <a:spcAft>
                <a:spcPct val="0"/>
              </a:spcAft>
            </a:pPr>
            <a:r>
              <a:rPr lang="en-US" altLang="en-US" dirty="0">
                <a:solidFill>
                  <a:srgbClr val="FF0779"/>
                </a:solidFill>
              </a:rPr>
              <a:t>        </a:t>
            </a:r>
            <a:r>
              <a:rPr lang="en-US" altLang="en-US" dirty="0" err="1">
                <a:solidFill>
                  <a:srgbClr val="000000"/>
                </a:solidFill>
              </a:rPr>
              <a:t>linkedList.remove</a:t>
            </a:r>
            <a:r>
              <a:rPr lang="en-US" altLang="en-US" dirty="0">
                <a:solidFill>
                  <a:srgbClr val="000000"/>
                </a:solidFill>
              </a:rPr>
              <a:t>(</a:t>
            </a:r>
            <a:r>
              <a:rPr lang="en-US" altLang="en-US" dirty="0">
                <a:solidFill>
                  <a:srgbClr val="0000FF"/>
                </a:solidFill>
              </a:rPr>
              <a:t>"A"</a:t>
            </a:r>
            <a:r>
              <a:rPr lang="en-US" altLang="en-US" dirty="0">
                <a:solidFill>
                  <a:srgbClr val="000000"/>
                </a:solidFill>
              </a:rPr>
              <a:t>);     </a:t>
            </a:r>
            <a:r>
              <a:rPr lang="en-US" altLang="en-US" dirty="0">
                <a:solidFill>
                  <a:srgbClr val="008200"/>
                </a:solidFill>
              </a:rPr>
              <a:t>//removes A</a:t>
            </a:r>
            <a:endParaRPr lang="en-US" altLang="en-US" sz="2800" dirty="0"/>
          </a:p>
          <a:p>
            <a:pPr lvl="0" defTabSz="914400" eaLnBrk="0" fontAlgn="base" hangingPunct="0">
              <a:spcBef>
                <a:spcPct val="0"/>
              </a:spcBef>
              <a:spcAft>
                <a:spcPct val="0"/>
              </a:spcAft>
            </a:pPr>
            <a:r>
              <a:rPr lang="en-US" altLang="en-US" dirty="0">
                <a:solidFill>
                  <a:srgbClr val="FF0779"/>
                </a:solidFill>
              </a:rPr>
              <a:t>        </a:t>
            </a:r>
            <a:r>
              <a:rPr lang="en-US" altLang="en-US" dirty="0" err="1">
                <a:solidFill>
                  <a:srgbClr val="000000"/>
                </a:solidFill>
              </a:rPr>
              <a:t>linkedList.remove</a:t>
            </a:r>
            <a:r>
              <a:rPr lang="en-US" altLang="en-US" dirty="0">
                <a:solidFill>
                  <a:srgbClr val="000000"/>
                </a:solidFill>
              </a:rPr>
              <a:t>(</a:t>
            </a:r>
            <a:r>
              <a:rPr lang="en-US" altLang="en-US" dirty="0">
                <a:solidFill>
                  <a:srgbClr val="009900"/>
                </a:solidFill>
              </a:rPr>
              <a:t>0</a:t>
            </a:r>
            <a:r>
              <a:rPr lang="en-US" altLang="en-US" dirty="0">
                <a:solidFill>
                  <a:srgbClr val="000000"/>
                </a:solidFill>
              </a:rPr>
              <a:t>);       </a:t>
            </a:r>
            <a:r>
              <a:rPr lang="en-US" altLang="en-US" dirty="0">
                <a:solidFill>
                  <a:srgbClr val="008200"/>
                </a:solidFill>
              </a:rPr>
              <a:t>//removes B</a:t>
            </a:r>
            <a:r>
              <a:rPr lang="en-US" altLang="en-US" dirty="0">
                <a:solidFill>
                  <a:srgbClr val="FF0779"/>
                </a:solidFill>
              </a:rPr>
              <a:t>       </a:t>
            </a:r>
            <a:r>
              <a:rPr lang="en-US" altLang="en-US" dirty="0">
                <a:solidFill>
                  <a:srgbClr val="000000"/>
                </a:solidFill>
              </a:rPr>
              <a:t> </a:t>
            </a:r>
            <a:endParaRPr lang="en-US" altLang="en-US" sz="2800" dirty="0"/>
          </a:p>
          <a:p>
            <a:pPr lvl="0" defTabSz="914400" eaLnBrk="0" fontAlgn="base" hangingPunct="0">
              <a:spcBef>
                <a:spcPct val="0"/>
              </a:spcBef>
              <a:spcAft>
                <a:spcPct val="0"/>
              </a:spcAft>
            </a:pPr>
            <a:r>
              <a:rPr lang="en-US" altLang="en-US" dirty="0">
                <a:solidFill>
                  <a:srgbClr val="FF0779"/>
                </a:solidFill>
              </a:rPr>
              <a:t>        </a:t>
            </a:r>
            <a:r>
              <a:rPr lang="en-US" altLang="en-US" dirty="0" err="1">
                <a:solidFill>
                  <a:srgbClr val="000000"/>
                </a:solidFill>
              </a:rPr>
              <a:t>System.out.println</a:t>
            </a:r>
            <a:r>
              <a:rPr lang="en-US" altLang="en-US" dirty="0">
                <a:solidFill>
                  <a:srgbClr val="000000"/>
                </a:solidFill>
              </a:rPr>
              <a:t>(</a:t>
            </a:r>
            <a:r>
              <a:rPr lang="en-US" altLang="en-US" dirty="0" err="1">
                <a:solidFill>
                  <a:srgbClr val="000000"/>
                </a:solidFill>
              </a:rPr>
              <a:t>linkedList</a:t>
            </a:r>
            <a:r>
              <a:rPr lang="en-US" altLang="en-US" dirty="0">
                <a:solidFill>
                  <a:srgbClr val="000000"/>
                </a:solidFill>
              </a:rPr>
              <a:t>);</a:t>
            </a:r>
            <a:endParaRPr lang="en-US" altLang="en-US" sz="2800" dirty="0"/>
          </a:p>
          <a:p>
            <a:pPr lvl="0" defTabSz="914400" eaLnBrk="0" fontAlgn="base" hangingPunct="0">
              <a:spcBef>
                <a:spcPct val="0"/>
              </a:spcBef>
              <a:spcAft>
                <a:spcPct val="0"/>
              </a:spcAft>
            </a:pPr>
            <a:r>
              <a:rPr lang="en-US" altLang="en-US" dirty="0">
                <a:solidFill>
                  <a:srgbClr val="FF0779"/>
                </a:solidFill>
              </a:rPr>
              <a:t> </a:t>
            </a:r>
            <a:r>
              <a:rPr lang="en-US" altLang="en-US" dirty="0">
                <a:solidFill>
                  <a:srgbClr val="008200"/>
                </a:solidFill>
              </a:rPr>
              <a:t>//Iterate</a:t>
            </a:r>
            <a:endParaRPr lang="en-US" altLang="en-US" sz="2800" dirty="0"/>
          </a:p>
          <a:p>
            <a:pPr lvl="0" defTabSz="914400" eaLnBrk="0" fontAlgn="base" hangingPunct="0">
              <a:spcBef>
                <a:spcPct val="0"/>
              </a:spcBef>
              <a:spcAft>
                <a:spcPct val="0"/>
              </a:spcAft>
            </a:pPr>
            <a:r>
              <a:rPr lang="en-US" altLang="en-US" dirty="0">
                <a:solidFill>
                  <a:srgbClr val="FF0779"/>
                </a:solidFill>
              </a:rPr>
              <a:t>        </a:t>
            </a:r>
            <a:r>
              <a:rPr lang="en-US" altLang="en-US" dirty="0" err="1">
                <a:solidFill>
                  <a:srgbClr val="000000"/>
                </a:solidFill>
              </a:rPr>
              <a:t>ListIterator</a:t>
            </a:r>
            <a:r>
              <a:rPr lang="en-US" altLang="en-US" dirty="0">
                <a:solidFill>
                  <a:srgbClr val="000000"/>
                </a:solidFill>
              </a:rPr>
              <a:t>&lt;String&gt; </a:t>
            </a:r>
            <a:r>
              <a:rPr lang="en-US" altLang="en-US" dirty="0" err="1">
                <a:solidFill>
                  <a:srgbClr val="000000"/>
                </a:solidFill>
              </a:rPr>
              <a:t>itrator</a:t>
            </a:r>
            <a:r>
              <a:rPr lang="en-US" altLang="en-US" dirty="0">
                <a:solidFill>
                  <a:srgbClr val="000000"/>
                </a:solidFill>
              </a:rPr>
              <a:t> = </a:t>
            </a:r>
            <a:r>
              <a:rPr lang="en-US" altLang="en-US" dirty="0" err="1">
                <a:solidFill>
                  <a:srgbClr val="000000"/>
                </a:solidFill>
              </a:rPr>
              <a:t>linkedList.listIterator</a:t>
            </a:r>
            <a:r>
              <a:rPr lang="en-US" altLang="en-US" dirty="0">
                <a:solidFill>
                  <a:srgbClr val="000000"/>
                </a:solidFill>
              </a:rPr>
              <a:t>();</a:t>
            </a:r>
            <a:endParaRPr lang="en-US" altLang="en-US" sz="2800" dirty="0"/>
          </a:p>
          <a:p>
            <a:pPr lvl="0" defTabSz="914400" eaLnBrk="0" fontAlgn="base" hangingPunct="0">
              <a:spcBef>
                <a:spcPct val="0"/>
              </a:spcBef>
              <a:spcAft>
                <a:spcPct val="0"/>
              </a:spcAft>
            </a:pPr>
            <a:r>
              <a:rPr lang="en-US" altLang="en-US" dirty="0">
                <a:solidFill>
                  <a:srgbClr val="FF0779"/>
                </a:solidFill>
              </a:rPr>
              <a:t>        </a:t>
            </a:r>
            <a:r>
              <a:rPr lang="en-US" altLang="en-US" b="1" dirty="0">
                <a:solidFill>
                  <a:srgbClr val="006699"/>
                </a:solidFill>
              </a:rPr>
              <a:t>while</a:t>
            </a:r>
            <a:r>
              <a:rPr lang="en-US" altLang="en-US" dirty="0">
                <a:solidFill>
                  <a:srgbClr val="000000"/>
                </a:solidFill>
              </a:rPr>
              <a:t> (</a:t>
            </a:r>
            <a:r>
              <a:rPr lang="en-US" altLang="en-US" dirty="0" err="1">
                <a:solidFill>
                  <a:srgbClr val="000000"/>
                </a:solidFill>
              </a:rPr>
              <a:t>itrator.hasNext</a:t>
            </a:r>
            <a:r>
              <a:rPr lang="en-US" altLang="en-US" dirty="0">
                <a:solidFill>
                  <a:srgbClr val="000000"/>
                </a:solidFill>
              </a:rPr>
              <a:t>()) {</a:t>
            </a:r>
            <a:endParaRPr lang="en-US" altLang="en-US" sz="2800" dirty="0"/>
          </a:p>
          <a:p>
            <a:pPr lvl="0" defTabSz="914400" eaLnBrk="0" fontAlgn="base" hangingPunct="0">
              <a:spcBef>
                <a:spcPct val="0"/>
              </a:spcBef>
              <a:spcAft>
                <a:spcPct val="0"/>
              </a:spcAft>
            </a:pPr>
            <a:r>
              <a:rPr lang="en-US" altLang="en-US" dirty="0">
                <a:solidFill>
                  <a:srgbClr val="FF0779"/>
                </a:solidFill>
              </a:rPr>
              <a:t>            </a:t>
            </a:r>
            <a:r>
              <a:rPr lang="en-US" altLang="en-US" dirty="0" err="1">
                <a:solidFill>
                  <a:srgbClr val="000000"/>
                </a:solidFill>
              </a:rPr>
              <a:t>System.out.println</a:t>
            </a:r>
            <a:r>
              <a:rPr lang="en-US" altLang="en-US" dirty="0">
                <a:solidFill>
                  <a:srgbClr val="000000"/>
                </a:solidFill>
              </a:rPr>
              <a:t>(</a:t>
            </a:r>
            <a:r>
              <a:rPr lang="en-US" altLang="en-US" dirty="0" err="1">
                <a:solidFill>
                  <a:srgbClr val="000000"/>
                </a:solidFill>
              </a:rPr>
              <a:t>itrator.next</a:t>
            </a:r>
            <a:r>
              <a:rPr lang="en-US" altLang="en-US" dirty="0">
                <a:solidFill>
                  <a:srgbClr val="000000"/>
                </a:solidFill>
              </a:rPr>
              <a:t>());</a:t>
            </a:r>
            <a:endParaRPr lang="en-US" altLang="en-US" sz="2800" dirty="0"/>
          </a:p>
          <a:p>
            <a:pPr lvl="0" defTabSz="914400" eaLnBrk="0" fontAlgn="base" hangingPunct="0">
              <a:spcBef>
                <a:spcPct val="0"/>
              </a:spcBef>
              <a:spcAft>
                <a:spcPct val="0"/>
              </a:spcAft>
            </a:pPr>
            <a:r>
              <a:rPr lang="en-US" altLang="en-US" dirty="0">
                <a:solidFill>
                  <a:srgbClr val="FF0779"/>
                </a:solidFill>
              </a:rPr>
              <a:t>        </a:t>
            </a:r>
            <a:r>
              <a:rPr lang="en-US" altLang="en-US" dirty="0">
                <a:solidFill>
                  <a:srgbClr val="000000"/>
                </a:solidFill>
              </a:rPr>
              <a:t>}</a:t>
            </a:r>
            <a:r>
              <a:rPr lang="en-US" altLang="en-US" dirty="0">
                <a:solidFill>
                  <a:srgbClr val="FF0779"/>
                </a:solidFill>
              </a:rPr>
              <a:t>    </a:t>
            </a:r>
            <a:r>
              <a:rPr lang="en-US" altLang="en-US" dirty="0">
                <a:solidFill>
                  <a:srgbClr val="000000"/>
                </a:solidFill>
              </a:rPr>
              <a:t>}	</a:t>
            </a:r>
            <a:endParaRPr lang="en-US" altLang="en-US" sz="2800" dirty="0"/>
          </a:p>
          <a:p>
            <a:pPr lvl="0" defTabSz="914400" eaLnBrk="0" fontAlgn="base" hangingPunct="0">
              <a:spcBef>
                <a:spcPct val="0"/>
              </a:spcBef>
              <a:spcAft>
                <a:spcPct val="0"/>
              </a:spcAft>
            </a:pPr>
            <a:r>
              <a:rPr lang="en-US" altLang="en-US" dirty="0">
                <a:solidFill>
                  <a:srgbClr val="000000"/>
                </a:solidFill>
              </a:rPr>
              <a:t>}</a:t>
            </a:r>
            <a:endParaRPr lang="en-US" dirty="0"/>
          </a:p>
        </p:txBody>
      </p:sp>
      <p:sp>
        <p:nvSpPr>
          <p:cNvPr id="6" name="Rectangle 5">
            <a:extLst>
              <a:ext uri="{FF2B5EF4-FFF2-40B4-BE49-F238E27FC236}">
                <a16:creationId xmlns:a16="http://schemas.microsoft.com/office/drawing/2014/main" id="{E3FF234C-F4F0-4211-A3DD-F334ED8C14C5}"/>
              </a:ext>
            </a:extLst>
          </p:cNvPr>
          <p:cNvSpPr/>
          <p:nvPr/>
        </p:nvSpPr>
        <p:spPr>
          <a:xfrm>
            <a:off x="4520486" y="4279220"/>
            <a:ext cx="1897487" cy="2308324"/>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pt-BR"/>
              <a:t>Output:</a:t>
            </a:r>
          </a:p>
          <a:p>
            <a:r>
              <a:rPr lang="pt-BR"/>
              <a:t>[A, B, C, D]</a:t>
            </a:r>
          </a:p>
          <a:p>
            <a:r>
              <a:rPr lang="pt-BR"/>
              <a:t>[A, B, C, D, A, A]</a:t>
            </a:r>
          </a:p>
          <a:p>
            <a:r>
              <a:rPr lang="pt-BR"/>
              <a:t>[C, D, A, A]</a:t>
            </a:r>
          </a:p>
          <a:p>
            <a:r>
              <a:rPr lang="pt-BR"/>
              <a:t>C</a:t>
            </a:r>
          </a:p>
          <a:p>
            <a:r>
              <a:rPr lang="pt-BR"/>
              <a:t>D</a:t>
            </a:r>
          </a:p>
          <a:p>
            <a:r>
              <a:rPr lang="pt-BR"/>
              <a:t>A</a:t>
            </a:r>
          </a:p>
          <a:p>
            <a:r>
              <a:rPr lang="pt-BR"/>
              <a:t>A</a:t>
            </a:r>
            <a:endParaRPr lang="en-US" dirty="0"/>
          </a:p>
        </p:txBody>
      </p:sp>
    </p:spTree>
    <p:extLst>
      <p:ext uri="{BB962C8B-B14F-4D97-AF65-F5344CB8AC3E}">
        <p14:creationId xmlns:p14="http://schemas.microsoft.com/office/powerpoint/2010/main" val="223579575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9EB76-50BC-4966-915B-2BD4F5F13729}"/>
              </a:ext>
            </a:extLst>
          </p:cNvPr>
          <p:cNvSpPr>
            <a:spLocks noGrp="1"/>
          </p:cNvSpPr>
          <p:nvPr>
            <p:ph type="title"/>
          </p:nvPr>
        </p:nvSpPr>
        <p:spPr/>
        <p:txBody>
          <a:bodyPr/>
          <a:lstStyle/>
          <a:p>
            <a:r>
              <a:rPr lang="en-US" dirty="0"/>
              <a:t>Vector Features and creation</a:t>
            </a:r>
          </a:p>
        </p:txBody>
      </p:sp>
      <p:sp>
        <p:nvSpPr>
          <p:cNvPr id="3" name="Content Placeholder 2">
            <a:extLst>
              <a:ext uri="{FF2B5EF4-FFF2-40B4-BE49-F238E27FC236}">
                <a16:creationId xmlns:a16="http://schemas.microsoft.com/office/drawing/2014/main" id="{9073F0E1-0A1E-4E25-99E5-A9BED6708AB2}"/>
              </a:ext>
            </a:extLst>
          </p:cNvPr>
          <p:cNvSpPr>
            <a:spLocks noGrp="1"/>
          </p:cNvSpPr>
          <p:nvPr>
            <p:ph idx="1"/>
          </p:nvPr>
        </p:nvSpPr>
        <p:spPr>
          <a:xfrm>
            <a:off x="1097280" y="1240528"/>
            <a:ext cx="10058400" cy="1889037"/>
          </a:xfrm>
        </p:spPr>
        <p:txBody>
          <a:bodyPr>
            <a:normAutofit fontScale="92500"/>
          </a:bodyPr>
          <a:lstStyle/>
          <a:p>
            <a:r>
              <a:rPr lang="en-US" sz="2400" dirty="0"/>
              <a:t>  Vector implements a dynamic array that means it can grow or shrink as required</a:t>
            </a:r>
          </a:p>
          <a:p>
            <a:r>
              <a:rPr lang="en-US" sz="2400" dirty="0"/>
              <a:t>  They are very similar to </a:t>
            </a:r>
            <a:r>
              <a:rPr lang="en-US" sz="2400" dirty="0" err="1"/>
              <a:t>ArrayList</a:t>
            </a:r>
            <a:r>
              <a:rPr lang="en-US" sz="2400" dirty="0"/>
              <a:t>	</a:t>
            </a:r>
          </a:p>
          <a:p>
            <a:r>
              <a:rPr lang="en-US" sz="2400" dirty="0"/>
              <a:t>  Vector is synchronized. </a:t>
            </a:r>
            <a:r>
              <a:rPr lang="en-US" sz="2400" dirty="0" err="1"/>
              <a:t>ArrayList</a:t>
            </a:r>
            <a:r>
              <a:rPr lang="en-US" sz="2400" dirty="0"/>
              <a:t> is not synchronized.</a:t>
            </a:r>
          </a:p>
          <a:p>
            <a:r>
              <a:rPr lang="en-US" sz="2400" dirty="0"/>
              <a:t>  Methods are same as to </a:t>
            </a:r>
            <a:r>
              <a:rPr lang="en-US" sz="2400" dirty="0" err="1"/>
              <a:t>arraylist</a:t>
            </a:r>
            <a:r>
              <a:rPr lang="en-US" sz="2400" dirty="0"/>
              <a:t>.</a:t>
            </a:r>
          </a:p>
        </p:txBody>
      </p:sp>
      <p:graphicFrame>
        <p:nvGraphicFramePr>
          <p:cNvPr id="4" name="Content Placeholder 3">
            <a:extLst>
              <a:ext uri="{FF2B5EF4-FFF2-40B4-BE49-F238E27FC236}">
                <a16:creationId xmlns:a16="http://schemas.microsoft.com/office/drawing/2014/main" id="{9AF683CE-9C09-44A2-A54F-FDB587EB4CFB}"/>
              </a:ext>
            </a:extLst>
          </p:cNvPr>
          <p:cNvGraphicFramePr>
            <a:graphicFrameLocks/>
          </p:cNvGraphicFramePr>
          <p:nvPr>
            <p:extLst>
              <p:ext uri="{D42A27DB-BD31-4B8C-83A1-F6EECF244321}">
                <p14:modId xmlns:p14="http://schemas.microsoft.com/office/powerpoint/2010/main" val="1823773919"/>
              </p:ext>
            </p:extLst>
          </p:nvPr>
        </p:nvGraphicFramePr>
        <p:xfrm>
          <a:off x="1066800" y="3219718"/>
          <a:ext cx="10058400" cy="2651760"/>
        </p:xfrm>
        <a:graphic>
          <a:graphicData uri="http://schemas.openxmlformats.org/drawingml/2006/table">
            <a:tbl>
              <a:tblPr firstRow="1" bandRow="1">
                <a:tableStyleId>{93296810-A885-4BE3-A3E7-6D5BEEA58F35}</a:tableStyleId>
              </a:tblPr>
              <a:tblGrid>
                <a:gridCol w="3649208">
                  <a:extLst>
                    <a:ext uri="{9D8B030D-6E8A-4147-A177-3AD203B41FA5}">
                      <a16:colId xmlns:a16="http://schemas.microsoft.com/office/drawing/2014/main" val="3752441923"/>
                    </a:ext>
                  </a:extLst>
                </a:gridCol>
                <a:gridCol w="6409192">
                  <a:extLst>
                    <a:ext uri="{9D8B030D-6E8A-4147-A177-3AD203B41FA5}">
                      <a16:colId xmlns:a16="http://schemas.microsoft.com/office/drawing/2014/main" val="2076027665"/>
                    </a:ext>
                  </a:extLst>
                </a:gridCol>
              </a:tblGrid>
              <a:tr h="370840">
                <a:tc>
                  <a:txBody>
                    <a:bodyPr/>
                    <a:lstStyle/>
                    <a:p>
                      <a:pPr algn="ctr"/>
                      <a:r>
                        <a:rPr lang="en-US" sz="2400" dirty="0"/>
                        <a:t>Constructor</a:t>
                      </a:r>
                    </a:p>
                  </a:txBody>
                  <a:tcPr>
                    <a:solidFill>
                      <a:srgbClr val="0070C0"/>
                    </a:solidFill>
                  </a:tcPr>
                </a:tc>
                <a:tc>
                  <a:txBody>
                    <a:bodyPr/>
                    <a:lstStyle/>
                    <a:p>
                      <a:pPr algn="ctr"/>
                      <a:r>
                        <a:rPr lang="en-US" sz="2400" dirty="0"/>
                        <a:t>Creation Method</a:t>
                      </a:r>
                    </a:p>
                  </a:txBody>
                  <a:tcPr>
                    <a:solidFill>
                      <a:srgbClr val="0070C0"/>
                    </a:solidFill>
                  </a:tcPr>
                </a:tc>
                <a:extLst>
                  <a:ext uri="{0D108BD9-81ED-4DB2-BD59-A6C34878D82A}">
                    <a16:rowId xmlns:a16="http://schemas.microsoft.com/office/drawing/2014/main" val="1139870721"/>
                  </a:ext>
                </a:extLst>
              </a:tr>
              <a:tr h="370840">
                <a:tc>
                  <a:txBody>
                    <a:bodyPr/>
                    <a:lstStyle/>
                    <a:p>
                      <a:r>
                        <a:rPr lang="en-US" sz="2000" dirty="0"/>
                        <a:t>Default Constructor</a:t>
                      </a:r>
                    </a:p>
                  </a:txBody>
                  <a:tcPr>
                    <a:solidFill>
                      <a:schemeClr val="bg2"/>
                    </a:solidFill>
                  </a:tcPr>
                </a:tc>
                <a:tc>
                  <a:txBody>
                    <a:bodyPr/>
                    <a:lstStyle/>
                    <a:p>
                      <a:r>
                        <a:rPr lang="en-US" sz="2000" dirty="0"/>
                        <a:t>List</a:t>
                      </a:r>
                      <a:r>
                        <a:rPr lang="en-US" sz="2000" dirty="0">
                          <a:solidFill>
                            <a:srgbClr val="FF0000"/>
                          </a:solidFill>
                        </a:rPr>
                        <a:t>&lt;Double&gt; </a:t>
                      </a:r>
                      <a:r>
                        <a:rPr lang="en-US" sz="2000" dirty="0"/>
                        <a:t>vector= new Vector</a:t>
                      </a:r>
                      <a:r>
                        <a:rPr lang="en-US" sz="2000" dirty="0">
                          <a:solidFill>
                            <a:srgbClr val="FF0000"/>
                          </a:solidFill>
                        </a:rPr>
                        <a:t>&lt;Double&gt; </a:t>
                      </a:r>
                      <a:r>
                        <a:rPr lang="en-US" sz="2000" dirty="0"/>
                        <a:t>();</a:t>
                      </a:r>
                    </a:p>
                  </a:txBody>
                  <a:tcPr>
                    <a:solidFill>
                      <a:schemeClr val="bg2"/>
                    </a:solidFill>
                  </a:tcPr>
                </a:tc>
                <a:extLst>
                  <a:ext uri="{0D108BD9-81ED-4DB2-BD59-A6C34878D82A}">
                    <a16:rowId xmlns:a16="http://schemas.microsoft.com/office/drawing/2014/main" val="3149790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effectLst/>
                        </a:rPr>
                        <a:t>Constructor with Initial Capacity</a:t>
                      </a:r>
                      <a:endParaRPr lang="en-US" sz="20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List</a:t>
                      </a:r>
                      <a:r>
                        <a:rPr lang="en-US" sz="2000" dirty="0">
                          <a:solidFill>
                            <a:srgbClr val="FF0000"/>
                          </a:solidFill>
                        </a:rPr>
                        <a:t>&lt;Student&gt; </a:t>
                      </a:r>
                      <a:r>
                        <a:rPr lang="en-US" sz="2000" dirty="0"/>
                        <a:t>vector= new Vector</a:t>
                      </a:r>
                      <a:r>
                        <a:rPr lang="en-US" sz="2000" dirty="0">
                          <a:solidFill>
                            <a:srgbClr val="FF0000"/>
                          </a:solidFill>
                        </a:rPr>
                        <a:t>&lt;Student&gt; </a:t>
                      </a:r>
                      <a:r>
                        <a:rPr lang="en-US" sz="2000" dirty="0"/>
                        <a:t>(10);</a:t>
                      </a:r>
                    </a:p>
                  </a:txBody>
                  <a:tcPr/>
                </a:tc>
                <a:extLst>
                  <a:ext uri="{0D108BD9-81ED-4DB2-BD59-A6C34878D82A}">
                    <a16:rowId xmlns:a16="http://schemas.microsoft.com/office/drawing/2014/main" val="17903794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effectLst/>
                        </a:rPr>
                        <a:t>Constructor with Collection</a:t>
                      </a:r>
                      <a:endParaRPr lang="en-US" sz="2000" b="0" i="0" kern="1200" dirty="0">
                        <a:solidFill>
                          <a:schemeClr val="dk1"/>
                        </a:solidFill>
                        <a:effectLst/>
                        <a:latin typeface="+mn-lt"/>
                        <a:ea typeface="+mn-ea"/>
                        <a:cs typeface="+mn-cs"/>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List </a:t>
                      </a:r>
                      <a:r>
                        <a:rPr lang="en-US" sz="2000" dirty="0" err="1"/>
                        <a:t>ivector</a:t>
                      </a:r>
                      <a:r>
                        <a:rPr lang="en-US" sz="2000" dirty="0"/>
                        <a:t> = </a:t>
                      </a:r>
                      <a:r>
                        <a:rPr lang="en-US" sz="2000" dirty="0" err="1"/>
                        <a:t>Arrays.asList</a:t>
                      </a:r>
                      <a:r>
                        <a:rPr lang="en-US" sz="2000" dirty="0"/>
                        <a:t>("</a:t>
                      </a:r>
                      <a:r>
                        <a:rPr lang="en-US" sz="2000" dirty="0" err="1"/>
                        <a:t>California","Alabama</a:t>
                      </a:r>
                      <a:r>
                        <a:rPr lang="en-US" sz="20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List</a:t>
                      </a:r>
                      <a:r>
                        <a:rPr lang="en-US" sz="2000" dirty="0">
                          <a:solidFill>
                            <a:srgbClr val="FF0000"/>
                          </a:solidFill>
                        </a:rPr>
                        <a:t>&lt;String&gt;</a:t>
                      </a:r>
                      <a:r>
                        <a:rPr lang="en-US" sz="2000" dirty="0"/>
                        <a:t> vector= new Vector</a:t>
                      </a:r>
                      <a:r>
                        <a:rPr lang="en-US" sz="2000" dirty="0">
                          <a:solidFill>
                            <a:srgbClr val="FF0000"/>
                          </a:solidFill>
                        </a:rPr>
                        <a:t>&lt;String&gt;</a:t>
                      </a:r>
                      <a:r>
                        <a:rPr lang="en-US" sz="2000" dirty="0"/>
                        <a:t>(</a:t>
                      </a:r>
                      <a:r>
                        <a:rPr lang="en-US" sz="2000" dirty="0" err="1"/>
                        <a:t>ivector</a:t>
                      </a:r>
                      <a:r>
                        <a:rPr lang="en-US" sz="2000" dirty="0"/>
                        <a:t>);</a:t>
                      </a:r>
                    </a:p>
                  </a:txBody>
                  <a:tcPr>
                    <a:solidFill>
                      <a:schemeClr val="bg2"/>
                    </a:solidFill>
                  </a:tcPr>
                </a:tc>
                <a:extLst>
                  <a:ext uri="{0D108BD9-81ED-4DB2-BD59-A6C34878D82A}">
                    <a16:rowId xmlns:a16="http://schemas.microsoft.com/office/drawing/2014/main" val="1985670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effectLst/>
                        </a:rPr>
                        <a:t>Constructor with Initial Capacity</a:t>
                      </a:r>
                      <a:endParaRPr lang="en-US" sz="20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dk1"/>
                          </a:solidFill>
                          <a:effectLst/>
                          <a:latin typeface="+mn-lt"/>
                          <a:ea typeface="+mn-ea"/>
                          <a:cs typeface="+mn-cs"/>
                        </a:rPr>
                        <a:t>and increment factor</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List vector = new Vector(int size, int </a:t>
                      </a:r>
                      <a:r>
                        <a:rPr lang="en-US" sz="2000" dirty="0" err="1"/>
                        <a:t>incr</a:t>
                      </a:r>
                      <a:r>
                        <a:rPr lang="en-US" sz="2000" dirty="0"/>
                        <a:t>);</a:t>
                      </a:r>
                    </a:p>
                  </a:txBody>
                  <a:tcPr>
                    <a:solidFill>
                      <a:schemeClr val="bg2"/>
                    </a:solidFill>
                  </a:tcPr>
                </a:tc>
                <a:extLst>
                  <a:ext uri="{0D108BD9-81ED-4DB2-BD59-A6C34878D82A}">
                    <a16:rowId xmlns:a16="http://schemas.microsoft.com/office/drawing/2014/main" val="299894693"/>
                  </a:ext>
                </a:extLst>
              </a:tr>
            </a:tbl>
          </a:graphicData>
        </a:graphic>
      </p:graphicFrame>
    </p:spTree>
    <p:extLst>
      <p:ext uri="{BB962C8B-B14F-4D97-AF65-F5344CB8AC3E}">
        <p14:creationId xmlns:p14="http://schemas.microsoft.com/office/powerpoint/2010/main" val="17344870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C73689B-CA5A-4255-B0A2-C95EAC69FE81}"/>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81BB3B56-45ED-4296-BE3D-8E2ECA103494}"/>
              </a:ext>
            </a:extLst>
          </p:cNvPr>
          <p:cNvSpPr>
            <a:spLocks noGrp="1"/>
          </p:cNvSpPr>
          <p:nvPr>
            <p:ph idx="1"/>
          </p:nvPr>
        </p:nvSpPr>
        <p:spPr/>
        <p:txBody>
          <a:bodyPr>
            <a:normAutofit/>
          </a:bodyPr>
          <a:lstStyle/>
          <a:p>
            <a:pPr marL="0" indent="0">
              <a:buNone/>
            </a:pPr>
            <a:endParaRPr lang="en-US" sz="3600" dirty="0"/>
          </a:p>
        </p:txBody>
      </p:sp>
      <p:graphicFrame>
        <p:nvGraphicFramePr>
          <p:cNvPr id="16" name="Content Placeholder 4">
            <a:extLst>
              <a:ext uri="{FF2B5EF4-FFF2-40B4-BE49-F238E27FC236}">
                <a16:creationId xmlns:a16="http://schemas.microsoft.com/office/drawing/2014/main" id="{AEFA9B25-C515-44BB-98DC-7EE275E752F6}"/>
              </a:ext>
            </a:extLst>
          </p:cNvPr>
          <p:cNvGraphicFramePr>
            <a:graphicFrameLocks/>
          </p:cNvGraphicFramePr>
          <p:nvPr>
            <p:extLst>
              <p:ext uri="{D42A27DB-BD31-4B8C-83A1-F6EECF244321}">
                <p14:modId xmlns:p14="http://schemas.microsoft.com/office/powerpoint/2010/main" val="3984266275"/>
              </p:ext>
            </p:extLst>
          </p:nvPr>
        </p:nvGraphicFramePr>
        <p:xfrm>
          <a:off x="838200" y="1236611"/>
          <a:ext cx="10515600" cy="5064615"/>
        </p:xfrm>
        <a:graphic>
          <a:graphicData uri="http://schemas.openxmlformats.org/drawingml/2006/table">
            <a:tbl>
              <a:tblPr firstRow="1" bandRow="1">
                <a:tableStyleId>{93296810-A885-4BE3-A3E7-6D5BEEA58F35}</a:tableStyleId>
              </a:tblPr>
              <a:tblGrid>
                <a:gridCol w="5257800">
                  <a:extLst>
                    <a:ext uri="{9D8B030D-6E8A-4147-A177-3AD203B41FA5}">
                      <a16:colId xmlns:a16="http://schemas.microsoft.com/office/drawing/2014/main" val="1909695627"/>
                    </a:ext>
                  </a:extLst>
                </a:gridCol>
                <a:gridCol w="5257800">
                  <a:extLst>
                    <a:ext uri="{9D8B030D-6E8A-4147-A177-3AD203B41FA5}">
                      <a16:colId xmlns:a16="http://schemas.microsoft.com/office/drawing/2014/main" val="4267517887"/>
                    </a:ext>
                  </a:extLst>
                </a:gridCol>
              </a:tblGrid>
              <a:tr h="1012923">
                <a:tc>
                  <a:txBody>
                    <a:bodyPr/>
                    <a:lstStyle/>
                    <a:p>
                      <a:pPr algn="ctr"/>
                      <a:r>
                        <a:rPr lang="en-US" sz="2400" dirty="0" err="1"/>
                        <a:t>ArrayList</a:t>
                      </a:r>
                      <a:r>
                        <a:rPr lang="en-US" sz="2400" dirty="0"/>
                        <a:t> </a:t>
                      </a:r>
                    </a:p>
                  </a:txBody>
                  <a:tcPr anchor="ctr">
                    <a:solidFill>
                      <a:srgbClr val="E0560A"/>
                    </a:solidFill>
                  </a:tcPr>
                </a:tc>
                <a:tc>
                  <a:txBody>
                    <a:bodyPr/>
                    <a:lstStyle/>
                    <a:p>
                      <a:pPr algn="ctr"/>
                      <a:r>
                        <a:rPr lang="en-US" sz="2400" dirty="0"/>
                        <a:t>LinkedList </a:t>
                      </a:r>
                    </a:p>
                  </a:txBody>
                  <a:tcPr anchor="ctr">
                    <a:solidFill>
                      <a:srgbClr val="E0560A"/>
                    </a:solidFill>
                  </a:tcPr>
                </a:tc>
                <a:extLst>
                  <a:ext uri="{0D108BD9-81ED-4DB2-BD59-A6C34878D82A}">
                    <a16:rowId xmlns:a16="http://schemas.microsoft.com/office/drawing/2014/main" val="3001902536"/>
                  </a:ext>
                </a:extLst>
              </a:tr>
              <a:tr h="10129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Best choice if our frequent operation is retrieval</a:t>
                      </a:r>
                    </a:p>
                    <a:p>
                      <a:endParaRPr lang="en-US" sz="2000" dirty="0"/>
                    </a:p>
                  </a:txBody>
                  <a:tcPr anchor="ctr"/>
                </a:tc>
                <a:tc>
                  <a:txBody>
                    <a:bodyPr/>
                    <a:lstStyle/>
                    <a:p>
                      <a:r>
                        <a:rPr lang="en-US" sz="2000" dirty="0"/>
                        <a:t>Best choice if our frequent operation is insertion and deletion</a:t>
                      </a:r>
                    </a:p>
                  </a:txBody>
                  <a:tcPr anchor="ctr"/>
                </a:tc>
                <a:extLst>
                  <a:ext uri="{0D108BD9-81ED-4DB2-BD59-A6C34878D82A}">
                    <a16:rowId xmlns:a16="http://schemas.microsoft.com/office/drawing/2014/main" val="670632253"/>
                  </a:ext>
                </a:extLst>
              </a:tr>
              <a:tr h="1012923">
                <a:tc>
                  <a:txBody>
                    <a:bodyPr/>
                    <a:lstStyle/>
                    <a:p>
                      <a:r>
                        <a:rPr lang="en-US" sz="2000" dirty="0"/>
                        <a:t>Worst choice if our frequent operation is insertion or deletion</a:t>
                      </a:r>
                    </a:p>
                  </a:txBody>
                  <a:tcPr anchor="ctr"/>
                </a:tc>
                <a:tc>
                  <a:txBody>
                    <a:bodyPr/>
                    <a:lstStyle/>
                    <a:p>
                      <a:r>
                        <a:rPr lang="en-US" sz="2000" dirty="0"/>
                        <a:t>Worst choice if our frequent operation is retrieval</a:t>
                      </a:r>
                    </a:p>
                  </a:txBody>
                  <a:tcPr anchor="ctr"/>
                </a:tc>
                <a:extLst>
                  <a:ext uri="{0D108BD9-81ED-4DB2-BD59-A6C34878D82A}">
                    <a16:rowId xmlns:a16="http://schemas.microsoft.com/office/drawing/2014/main" val="1426393135"/>
                  </a:ext>
                </a:extLst>
              </a:tr>
              <a:tr h="1012923">
                <a:tc>
                  <a:txBody>
                    <a:bodyPr/>
                    <a:lstStyle/>
                    <a:p>
                      <a:r>
                        <a:rPr lang="en-US" sz="2000" dirty="0"/>
                        <a:t>Underlying data structure for </a:t>
                      </a:r>
                      <a:r>
                        <a:rPr lang="en-US" sz="2000" dirty="0" err="1"/>
                        <a:t>arraylist</a:t>
                      </a:r>
                      <a:r>
                        <a:rPr lang="en-US" sz="2000" dirty="0"/>
                        <a:t> is resizable or growable array</a:t>
                      </a:r>
                    </a:p>
                  </a:txBody>
                  <a:tcPr anchor="ctr"/>
                </a:tc>
                <a:tc>
                  <a:txBody>
                    <a:bodyPr/>
                    <a:lstStyle/>
                    <a:p>
                      <a:r>
                        <a:rPr lang="en-US" sz="2000" dirty="0"/>
                        <a:t>Underlying data structure is double linked list. </a:t>
                      </a:r>
                    </a:p>
                  </a:txBody>
                  <a:tcPr anchor="ctr"/>
                </a:tc>
                <a:extLst>
                  <a:ext uri="{0D108BD9-81ED-4DB2-BD59-A6C34878D82A}">
                    <a16:rowId xmlns:a16="http://schemas.microsoft.com/office/drawing/2014/main" val="33889165"/>
                  </a:ext>
                </a:extLst>
              </a:tr>
              <a:tr h="1012923">
                <a:tc>
                  <a:txBody>
                    <a:bodyPr/>
                    <a:lstStyle/>
                    <a:p>
                      <a:r>
                        <a:rPr lang="en-US" sz="2000" dirty="0"/>
                        <a:t>Implements random access interface</a:t>
                      </a:r>
                    </a:p>
                  </a:txBody>
                  <a:tcPr anchor="ctr"/>
                </a:tc>
                <a:tc>
                  <a:txBody>
                    <a:bodyPr/>
                    <a:lstStyle/>
                    <a:p>
                      <a:r>
                        <a:rPr lang="en-US" sz="2000" dirty="0"/>
                        <a:t>Doesn't implement </a:t>
                      </a:r>
                      <a:r>
                        <a:rPr lang="en-US" sz="2000" dirty="0" err="1"/>
                        <a:t>randomaccess</a:t>
                      </a:r>
                      <a:r>
                        <a:rPr lang="en-US" sz="2000" dirty="0"/>
                        <a:t> interface </a:t>
                      </a:r>
                    </a:p>
                    <a:p>
                      <a:endParaRPr lang="en-US" sz="2000" dirty="0"/>
                    </a:p>
                  </a:txBody>
                  <a:tcPr anchor="ctr"/>
                </a:tc>
                <a:extLst>
                  <a:ext uri="{0D108BD9-81ED-4DB2-BD59-A6C34878D82A}">
                    <a16:rowId xmlns:a16="http://schemas.microsoft.com/office/drawing/2014/main" val="674957169"/>
                  </a:ext>
                </a:extLst>
              </a:tr>
            </a:tbl>
          </a:graphicData>
        </a:graphic>
      </p:graphicFrame>
    </p:spTree>
    <p:extLst>
      <p:ext uri="{BB962C8B-B14F-4D97-AF65-F5344CB8AC3E}">
        <p14:creationId xmlns:p14="http://schemas.microsoft.com/office/powerpoint/2010/main" val="381541250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4078B-2313-4A9D-91F1-2233546C02FF}"/>
              </a:ext>
            </a:extLst>
          </p:cNvPr>
          <p:cNvSpPr>
            <a:spLocks noGrp="1"/>
          </p:cNvSpPr>
          <p:nvPr>
            <p:ph type="title"/>
          </p:nvPr>
        </p:nvSpPr>
        <p:spPr/>
        <p:txBody>
          <a:bodyPr/>
          <a:lstStyle/>
          <a:p>
            <a:r>
              <a:rPr lang="en-US" dirty="0"/>
              <a:t>Stack features</a:t>
            </a:r>
          </a:p>
        </p:txBody>
      </p:sp>
      <p:pic>
        <p:nvPicPr>
          <p:cNvPr id="4098" name="Picture 2">
            <a:extLst>
              <a:ext uri="{FF2B5EF4-FFF2-40B4-BE49-F238E27FC236}">
                <a16:creationId xmlns:a16="http://schemas.microsoft.com/office/drawing/2014/main" id="{FE953EE7-3BF6-465D-B6FB-E620B60B3B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44963" y="1851025"/>
            <a:ext cx="3962400" cy="38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62720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D50C-C0DB-46DB-A9C3-4428D2D7ED34}"/>
              </a:ext>
            </a:extLst>
          </p:cNvPr>
          <p:cNvSpPr>
            <a:spLocks noGrp="1"/>
          </p:cNvSpPr>
          <p:nvPr>
            <p:ph type="title"/>
          </p:nvPr>
        </p:nvSpPr>
        <p:spPr/>
        <p:txBody>
          <a:bodyPr/>
          <a:lstStyle/>
          <a:p>
            <a:r>
              <a:rPr lang="en-US" dirty="0"/>
              <a:t>Stack Features</a:t>
            </a:r>
          </a:p>
        </p:txBody>
      </p:sp>
      <p:sp>
        <p:nvSpPr>
          <p:cNvPr id="3" name="Content Placeholder 2">
            <a:extLst>
              <a:ext uri="{FF2B5EF4-FFF2-40B4-BE49-F238E27FC236}">
                <a16:creationId xmlns:a16="http://schemas.microsoft.com/office/drawing/2014/main" id="{D354571A-B75E-4D67-911F-74E5A68A52D4}"/>
              </a:ext>
            </a:extLst>
          </p:cNvPr>
          <p:cNvSpPr>
            <a:spLocks noGrp="1"/>
          </p:cNvSpPr>
          <p:nvPr>
            <p:ph idx="1"/>
          </p:nvPr>
        </p:nvSpPr>
        <p:spPr>
          <a:xfrm>
            <a:off x="1097280" y="1240529"/>
            <a:ext cx="10058400" cy="1728558"/>
          </a:xfrm>
        </p:spPr>
        <p:txBody>
          <a:bodyPr>
            <a:normAutofit/>
          </a:bodyPr>
          <a:lstStyle/>
          <a:p>
            <a:r>
              <a:rPr lang="en-US" sz="2400" dirty="0"/>
              <a:t>  Based on the basic principle of last-in-first-out</a:t>
            </a:r>
          </a:p>
          <a:p>
            <a:r>
              <a:rPr lang="en-US" sz="2400" dirty="0"/>
              <a:t>  Child class of vector</a:t>
            </a:r>
          </a:p>
          <a:p>
            <a:r>
              <a:rPr lang="en-US" sz="2400" dirty="0"/>
              <a:t>  Insertion order is preserved</a:t>
            </a:r>
          </a:p>
        </p:txBody>
      </p:sp>
      <p:graphicFrame>
        <p:nvGraphicFramePr>
          <p:cNvPr id="4" name="Table 3">
            <a:extLst>
              <a:ext uri="{FF2B5EF4-FFF2-40B4-BE49-F238E27FC236}">
                <a16:creationId xmlns:a16="http://schemas.microsoft.com/office/drawing/2014/main" id="{F3CE8D2D-7D54-452C-AB93-92DF58A9C8D4}"/>
              </a:ext>
            </a:extLst>
          </p:cNvPr>
          <p:cNvGraphicFramePr>
            <a:graphicFrameLocks noGrp="1"/>
          </p:cNvGraphicFramePr>
          <p:nvPr>
            <p:extLst>
              <p:ext uri="{D42A27DB-BD31-4B8C-83A1-F6EECF244321}">
                <p14:modId xmlns:p14="http://schemas.microsoft.com/office/powerpoint/2010/main" val="1864708067"/>
              </p:ext>
            </p:extLst>
          </p:nvPr>
        </p:nvGraphicFramePr>
        <p:xfrm>
          <a:off x="1103402" y="4047400"/>
          <a:ext cx="10058400" cy="1249680"/>
        </p:xfrm>
        <a:graphic>
          <a:graphicData uri="http://schemas.openxmlformats.org/drawingml/2006/table">
            <a:tbl>
              <a:tblPr firstRow="1" bandRow="1">
                <a:tableStyleId>{93296810-A885-4BE3-A3E7-6D5BEEA58F35}</a:tableStyleId>
              </a:tblPr>
              <a:tblGrid>
                <a:gridCol w="3649208">
                  <a:extLst>
                    <a:ext uri="{9D8B030D-6E8A-4147-A177-3AD203B41FA5}">
                      <a16:colId xmlns:a16="http://schemas.microsoft.com/office/drawing/2014/main" val="145421076"/>
                    </a:ext>
                  </a:extLst>
                </a:gridCol>
                <a:gridCol w="6409192">
                  <a:extLst>
                    <a:ext uri="{9D8B030D-6E8A-4147-A177-3AD203B41FA5}">
                      <a16:colId xmlns:a16="http://schemas.microsoft.com/office/drawing/2014/main" val="220036830"/>
                    </a:ext>
                  </a:extLst>
                </a:gridCol>
              </a:tblGrid>
              <a:tr h="370840">
                <a:tc>
                  <a:txBody>
                    <a:bodyPr/>
                    <a:lstStyle/>
                    <a:p>
                      <a:pPr algn="ctr"/>
                      <a:r>
                        <a:rPr lang="en-US" sz="2400" dirty="0"/>
                        <a:t>Constructor</a:t>
                      </a:r>
                    </a:p>
                  </a:txBody>
                  <a:tcPr>
                    <a:solidFill>
                      <a:srgbClr val="00B050"/>
                    </a:solidFill>
                  </a:tcPr>
                </a:tc>
                <a:tc>
                  <a:txBody>
                    <a:bodyPr/>
                    <a:lstStyle/>
                    <a:p>
                      <a:pPr algn="ctr"/>
                      <a:r>
                        <a:rPr lang="en-US" sz="2400" dirty="0"/>
                        <a:t>Creation Method</a:t>
                      </a:r>
                    </a:p>
                  </a:txBody>
                  <a:tcPr>
                    <a:solidFill>
                      <a:srgbClr val="00B050"/>
                    </a:solidFill>
                  </a:tcPr>
                </a:tc>
                <a:extLst>
                  <a:ext uri="{0D108BD9-81ED-4DB2-BD59-A6C34878D82A}">
                    <a16:rowId xmlns:a16="http://schemas.microsoft.com/office/drawing/2014/main" val="415708749"/>
                  </a:ext>
                </a:extLst>
              </a:tr>
              <a:tr h="370840">
                <a:tc>
                  <a:txBody>
                    <a:bodyPr/>
                    <a:lstStyle/>
                    <a:p>
                      <a:r>
                        <a:rPr lang="en-US" sz="2000" dirty="0"/>
                        <a:t>Default Constructor</a:t>
                      </a:r>
                    </a:p>
                  </a:txBody>
                  <a:tcPr>
                    <a:solidFill>
                      <a:srgbClr val="CBFDD0"/>
                    </a:solidFill>
                  </a:tcPr>
                </a:tc>
                <a:tc>
                  <a:txBody>
                    <a:bodyPr/>
                    <a:lstStyle/>
                    <a:p>
                      <a:r>
                        <a:rPr lang="en-US" sz="2000" dirty="0"/>
                        <a:t>List</a:t>
                      </a:r>
                      <a:r>
                        <a:rPr lang="en-US" sz="2000" dirty="0">
                          <a:solidFill>
                            <a:srgbClr val="FF0000"/>
                          </a:solidFill>
                        </a:rPr>
                        <a:t>&lt;Double&gt; </a:t>
                      </a:r>
                      <a:r>
                        <a:rPr lang="en-US" sz="2000" dirty="0"/>
                        <a:t>stack= new Stack</a:t>
                      </a:r>
                      <a:r>
                        <a:rPr lang="en-US" sz="2000" dirty="0">
                          <a:solidFill>
                            <a:srgbClr val="FF0000"/>
                          </a:solidFill>
                        </a:rPr>
                        <a:t>&lt;Double&gt; </a:t>
                      </a:r>
                      <a:r>
                        <a:rPr lang="en-US" sz="2000" dirty="0"/>
                        <a:t>();</a:t>
                      </a:r>
                    </a:p>
                  </a:txBody>
                  <a:tcPr>
                    <a:solidFill>
                      <a:srgbClr val="CBFDD0"/>
                    </a:solidFill>
                  </a:tcPr>
                </a:tc>
                <a:extLst>
                  <a:ext uri="{0D108BD9-81ED-4DB2-BD59-A6C34878D82A}">
                    <a16:rowId xmlns:a16="http://schemas.microsoft.com/office/drawing/2014/main" val="6110865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Default Constructor</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Stack</a:t>
                      </a:r>
                      <a:r>
                        <a:rPr lang="en-US" sz="2000" dirty="0">
                          <a:solidFill>
                            <a:srgbClr val="FF0000"/>
                          </a:solidFill>
                        </a:rPr>
                        <a:t> </a:t>
                      </a:r>
                      <a:r>
                        <a:rPr lang="en-US" sz="2000" dirty="0"/>
                        <a:t>stack= new Stack</a:t>
                      </a:r>
                      <a:r>
                        <a:rPr lang="en-US" sz="2000" dirty="0">
                          <a:solidFill>
                            <a:srgbClr val="FF0000"/>
                          </a:solidFill>
                        </a:rPr>
                        <a:t> </a:t>
                      </a:r>
                      <a:r>
                        <a:rPr lang="en-US" sz="2000" dirty="0"/>
                        <a:t>();</a:t>
                      </a:r>
                    </a:p>
                  </a:txBody>
                  <a:tcPr>
                    <a:solidFill>
                      <a:schemeClr val="bg1">
                        <a:lumMod val="85000"/>
                      </a:schemeClr>
                    </a:solidFill>
                  </a:tcPr>
                </a:tc>
                <a:extLst>
                  <a:ext uri="{0D108BD9-81ED-4DB2-BD59-A6C34878D82A}">
                    <a16:rowId xmlns:a16="http://schemas.microsoft.com/office/drawing/2014/main" val="1385302920"/>
                  </a:ext>
                </a:extLst>
              </a:tr>
            </a:tbl>
          </a:graphicData>
        </a:graphic>
      </p:graphicFrame>
      <p:pic>
        <p:nvPicPr>
          <p:cNvPr id="5" name="Picture 4">
            <a:extLst>
              <a:ext uri="{FF2B5EF4-FFF2-40B4-BE49-F238E27FC236}">
                <a16:creationId xmlns:a16="http://schemas.microsoft.com/office/drawing/2014/main" id="{685A3E3F-A2B0-4C26-AC44-D403E39E4008}"/>
              </a:ext>
            </a:extLst>
          </p:cNvPr>
          <p:cNvPicPr>
            <a:picLocks noChangeAspect="1"/>
          </p:cNvPicPr>
          <p:nvPr/>
        </p:nvPicPr>
        <p:blipFill>
          <a:blip r:embed="rId2"/>
          <a:stretch>
            <a:fillRect/>
          </a:stretch>
        </p:blipFill>
        <p:spPr>
          <a:xfrm>
            <a:off x="7922531" y="1350791"/>
            <a:ext cx="2397125" cy="2078863"/>
          </a:xfrm>
          <a:prstGeom prst="rect">
            <a:avLst/>
          </a:prstGeom>
        </p:spPr>
      </p:pic>
    </p:spTree>
    <p:extLst>
      <p:ext uri="{BB962C8B-B14F-4D97-AF65-F5344CB8AC3E}">
        <p14:creationId xmlns:p14="http://schemas.microsoft.com/office/powerpoint/2010/main" val="88223531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90ACE576-17C4-497D-906B-C55C3797D6CC}"/>
              </a:ext>
            </a:extLst>
          </p:cNvPr>
          <p:cNvGraphicFramePr>
            <a:graphicFrameLocks noGrp="1"/>
          </p:cNvGraphicFramePr>
          <p:nvPr>
            <p:ph idx="4294967295"/>
            <p:extLst>
              <p:ext uri="{D42A27DB-BD31-4B8C-83A1-F6EECF244321}">
                <p14:modId xmlns:p14="http://schemas.microsoft.com/office/powerpoint/2010/main" val="1308282715"/>
              </p:ext>
            </p:extLst>
          </p:nvPr>
        </p:nvGraphicFramePr>
        <p:xfrm>
          <a:off x="464444" y="1786008"/>
          <a:ext cx="11263112" cy="4206037"/>
        </p:xfrm>
        <a:graphic>
          <a:graphicData uri="http://schemas.openxmlformats.org/drawingml/2006/table">
            <a:tbl>
              <a:tblPr firstRow="1" bandRow="1">
                <a:tableStyleId>{3B4B98B0-60AC-42C2-AFA5-B58CD77FA1E5}</a:tableStyleId>
              </a:tblPr>
              <a:tblGrid>
                <a:gridCol w="2951409">
                  <a:extLst>
                    <a:ext uri="{9D8B030D-6E8A-4147-A177-3AD203B41FA5}">
                      <a16:colId xmlns:a16="http://schemas.microsoft.com/office/drawing/2014/main" val="1322560268"/>
                    </a:ext>
                  </a:extLst>
                </a:gridCol>
                <a:gridCol w="6272011">
                  <a:extLst>
                    <a:ext uri="{9D8B030D-6E8A-4147-A177-3AD203B41FA5}">
                      <a16:colId xmlns:a16="http://schemas.microsoft.com/office/drawing/2014/main" val="31633018"/>
                    </a:ext>
                  </a:extLst>
                </a:gridCol>
                <a:gridCol w="2039692">
                  <a:extLst>
                    <a:ext uri="{9D8B030D-6E8A-4147-A177-3AD203B41FA5}">
                      <a16:colId xmlns:a16="http://schemas.microsoft.com/office/drawing/2014/main" val="2338258818"/>
                    </a:ext>
                  </a:extLst>
                </a:gridCol>
              </a:tblGrid>
              <a:tr h="503201">
                <a:tc>
                  <a:txBody>
                    <a:bodyPr/>
                    <a:lstStyle/>
                    <a:p>
                      <a:pPr algn="ctr"/>
                      <a:r>
                        <a:rPr lang="en-US">
                          <a:solidFill>
                            <a:srgbClr val="FF0066"/>
                          </a:solidFill>
                        </a:rPr>
                        <a:t>Method</a:t>
                      </a:r>
                      <a:endParaRPr lang="en-US" dirty="0">
                        <a:solidFill>
                          <a:srgbClr val="FF0066"/>
                        </a:solidFill>
                      </a:endParaRP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66"/>
                          </a:solidFill>
                        </a:rPr>
                        <a:t>Description</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66"/>
                          </a:solidFill>
                        </a:rPr>
                        <a:t>Usage</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4516556"/>
                  </a:ext>
                </a:extLst>
              </a:tr>
              <a:tr h="503201">
                <a:tc>
                  <a:txBody>
                    <a:bodyPr/>
                    <a:lstStyle/>
                    <a:p>
                      <a:pPr algn="l"/>
                      <a:r>
                        <a:rPr lang="en-US" dirty="0"/>
                        <a:t>Object push(Object element)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algn="l"/>
                      <a:r>
                        <a:rPr lang="en-US" sz="1800" b="0" i="0" kern="1200" dirty="0">
                          <a:solidFill>
                            <a:schemeClr val="tx1"/>
                          </a:solidFill>
                          <a:effectLst/>
                          <a:latin typeface="+mn-lt"/>
                          <a:ea typeface="+mn-ea"/>
                          <a:cs typeface="+mn-cs"/>
                        </a:rPr>
                        <a:t>Pushes an element on the top of the stack.</a:t>
                      </a:r>
                      <a:endParaRPr lang="en-US" dirty="0"/>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algn="l"/>
                      <a:r>
                        <a:rPr lang="en-US" dirty="0" err="1"/>
                        <a:t>obj.push</a:t>
                      </a:r>
                      <a:r>
                        <a:rPr lang="en-US" dirty="0"/>
                        <a:t>(“hello”);</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extLst>
                  <a:ext uri="{0D108BD9-81ED-4DB2-BD59-A6C34878D82A}">
                    <a16:rowId xmlns:a16="http://schemas.microsoft.com/office/drawing/2014/main" val="3080771032"/>
                  </a:ext>
                </a:extLst>
              </a:tr>
              <a:tr h="786460">
                <a:tc>
                  <a:txBody>
                    <a:bodyPr/>
                    <a:lstStyle/>
                    <a:p>
                      <a:pPr algn="l"/>
                      <a:r>
                        <a:rPr lang="en-US" dirty="0"/>
                        <a:t>Object pop()</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FFFF"/>
                    </a:solidFill>
                  </a:tcPr>
                </a:tc>
                <a:tc>
                  <a:txBody>
                    <a:bodyPr/>
                    <a:lstStyle/>
                    <a:p>
                      <a:pPr marL="285750" indent="-285750" algn="l">
                        <a:buFont typeface="Wingdings" panose="05000000000000000000" pitchFamily="2" charset="2"/>
                        <a:buChar char="v"/>
                      </a:pPr>
                      <a:r>
                        <a:rPr lang="en-US" dirty="0"/>
                        <a:t>Removes and returns the top element of the stack</a:t>
                      </a:r>
                    </a:p>
                    <a:p>
                      <a:pPr marL="285750" indent="-285750" algn="l">
                        <a:buFont typeface="Wingdings" panose="05000000000000000000" pitchFamily="2" charset="2"/>
                        <a:buChar char="v"/>
                      </a:pPr>
                      <a:r>
                        <a:rPr lang="en-US" dirty="0" err="1"/>
                        <a:t>EmptyStackException</a:t>
                      </a:r>
                      <a:r>
                        <a:rPr lang="en-US" dirty="0"/>
                        <a:t> exception is thrown when stack is empty</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FFFF"/>
                    </a:solidFill>
                  </a:tcPr>
                </a:tc>
                <a:tc>
                  <a:txBody>
                    <a:bodyPr/>
                    <a:lstStyle/>
                    <a:p>
                      <a:pPr algn="l"/>
                      <a:r>
                        <a:rPr lang="en-US" dirty="0" err="1"/>
                        <a:t>obj.pop</a:t>
                      </a:r>
                      <a:r>
                        <a:rPr lang="en-US" dirty="0"/>
                        <a: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FFFF"/>
                    </a:solidFill>
                  </a:tcPr>
                </a:tc>
                <a:extLst>
                  <a:ext uri="{0D108BD9-81ED-4DB2-BD59-A6C34878D82A}">
                    <a16:rowId xmlns:a16="http://schemas.microsoft.com/office/drawing/2014/main" val="1464921416"/>
                  </a:ext>
                </a:extLst>
              </a:tr>
              <a:tr h="503201">
                <a:tc>
                  <a:txBody>
                    <a:bodyPr/>
                    <a:lstStyle/>
                    <a:p>
                      <a:pPr algn="l"/>
                      <a:r>
                        <a:rPr lang="en-US" dirty="0"/>
                        <a:t>Object peek()</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algn="l"/>
                      <a:r>
                        <a:rPr lang="en-US" dirty="0"/>
                        <a:t>Returns the element on the top of the stack</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algn="l"/>
                      <a:r>
                        <a:rPr lang="en-US" dirty="0" err="1"/>
                        <a:t>obj.peek</a:t>
                      </a:r>
                      <a:r>
                        <a:rPr lang="en-US" dirty="0"/>
                        <a: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extLst>
                  <a:ext uri="{0D108BD9-81ED-4DB2-BD59-A6C34878D82A}">
                    <a16:rowId xmlns:a16="http://schemas.microsoft.com/office/drawing/2014/main" val="3816654080"/>
                  </a:ext>
                </a:extLst>
              </a:tr>
              <a:tr h="1123514">
                <a:tc>
                  <a:txBody>
                    <a:bodyPr/>
                    <a:lstStyle/>
                    <a:p>
                      <a:pPr algn="l"/>
                      <a:r>
                        <a:rPr lang="en-US" dirty="0"/>
                        <a:t>int search(Object element)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FFFF"/>
                    </a:solidFill>
                  </a:tcPr>
                </a:tc>
                <a:tc>
                  <a:txBody>
                    <a:bodyPr/>
                    <a:lstStyle/>
                    <a:p>
                      <a:pPr marL="285750" indent="-285750" algn="l">
                        <a:buFont typeface="Wingdings" panose="05000000000000000000" pitchFamily="2" charset="2"/>
                        <a:buChar char="v"/>
                      </a:pPr>
                      <a:r>
                        <a:rPr lang="en-US" dirty="0"/>
                        <a:t>Check whether an object exists in the stack</a:t>
                      </a:r>
                    </a:p>
                    <a:p>
                      <a:pPr marL="285750" indent="-285750" algn="l">
                        <a:buFont typeface="Wingdings" panose="05000000000000000000" pitchFamily="2" charset="2"/>
                        <a:buChar char="v"/>
                      </a:pPr>
                      <a:r>
                        <a:rPr lang="en-US" dirty="0"/>
                        <a:t>If found, it returns the position of the element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dirty="0"/>
                        <a:t>If not found, it returns -1</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FFFF"/>
                    </a:solidFill>
                  </a:tcPr>
                </a:tc>
                <a:tc>
                  <a:txBody>
                    <a:bodyPr/>
                    <a:lstStyle/>
                    <a:p>
                      <a:pPr algn="l"/>
                      <a:r>
                        <a:rPr lang="en-US" dirty="0" err="1"/>
                        <a:t>obj.search</a:t>
                      </a:r>
                      <a:r>
                        <a:rPr lang="en-US" dirty="0"/>
                        <a:t>(“hello”);</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FFFF"/>
                    </a:solidFill>
                  </a:tcPr>
                </a:tc>
                <a:extLst>
                  <a:ext uri="{0D108BD9-81ED-4DB2-BD59-A6C34878D82A}">
                    <a16:rowId xmlns:a16="http://schemas.microsoft.com/office/drawing/2014/main" val="4183864096"/>
                  </a:ext>
                </a:extLst>
              </a:tr>
              <a:tr h="786460">
                <a:tc>
                  <a:txBody>
                    <a:bodyPr/>
                    <a:lstStyle/>
                    <a:p>
                      <a:pPr algn="l"/>
                      <a:r>
                        <a:rPr lang="en-US" dirty="0" err="1"/>
                        <a:t>boolean</a:t>
                      </a:r>
                      <a:r>
                        <a:rPr lang="en-US" dirty="0"/>
                        <a:t> empty()</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algn="l"/>
                      <a:r>
                        <a:rPr lang="en-US" dirty="0"/>
                        <a:t>It returns true if nothing is on the top of the stack</a:t>
                      </a:r>
                    </a:p>
                    <a:p>
                      <a:pPr algn="l"/>
                      <a:r>
                        <a:rPr lang="en-US" dirty="0"/>
                        <a:t>Else return -1.</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tc>
                  <a:txBody>
                    <a:bodyPr/>
                    <a:lstStyle/>
                    <a:p>
                      <a:pPr algn="l"/>
                      <a:r>
                        <a:rPr lang="en-US" dirty="0" err="1"/>
                        <a:t>Obj.empty</a:t>
                      </a:r>
                      <a:r>
                        <a:rPr lang="en-US" dirty="0"/>
                        <a:t>()</a:t>
                      </a:r>
                    </a:p>
                  </a:txBody>
                  <a:tcPr anchor="ctr">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solidFill>
                      <a:srgbClr val="FFCDE1"/>
                    </a:solidFill>
                  </a:tcPr>
                </a:tc>
                <a:extLst>
                  <a:ext uri="{0D108BD9-81ED-4DB2-BD59-A6C34878D82A}">
                    <a16:rowId xmlns:a16="http://schemas.microsoft.com/office/drawing/2014/main" val="755552657"/>
                  </a:ext>
                </a:extLst>
              </a:tr>
            </a:tbl>
          </a:graphicData>
        </a:graphic>
      </p:graphicFrame>
      <p:sp>
        <p:nvSpPr>
          <p:cNvPr id="4" name="TextBox 3">
            <a:extLst>
              <a:ext uri="{FF2B5EF4-FFF2-40B4-BE49-F238E27FC236}">
                <a16:creationId xmlns:a16="http://schemas.microsoft.com/office/drawing/2014/main" id="{EC379E04-1C9C-4508-A84F-740A3609C4EB}"/>
              </a:ext>
            </a:extLst>
          </p:cNvPr>
          <p:cNvSpPr txBox="1"/>
          <p:nvPr/>
        </p:nvSpPr>
        <p:spPr>
          <a:xfrm>
            <a:off x="4327301" y="1416676"/>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2B9484F8-4592-4A52-B1FD-61A8902F64CA}"/>
              </a:ext>
            </a:extLst>
          </p:cNvPr>
          <p:cNvSpPr txBox="1"/>
          <p:nvPr/>
        </p:nvSpPr>
        <p:spPr>
          <a:xfrm>
            <a:off x="3804946" y="816512"/>
            <a:ext cx="3930500" cy="523220"/>
          </a:xfrm>
          <a:prstGeom prst="rect">
            <a:avLst/>
          </a:prstGeom>
          <a:noFill/>
          <a:ln w="3175">
            <a:solidFill>
              <a:schemeClr val="tx1"/>
            </a:solidFill>
          </a:ln>
        </p:spPr>
        <p:txBody>
          <a:bodyPr wrap="none" rtlCol="0">
            <a:spAutoFit/>
          </a:bodyPr>
          <a:lstStyle/>
          <a:p>
            <a:r>
              <a:rPr lang="en-US" altLang="en-US" dirty="0">
                <a:solidFill>
                  <a:srgbClr val="2B91AF"/>
                </a:solidFill>
              </a:rPr>
              <a:t>Stack</a:t>
            </a:r>
            <a:r>
              <a:rPr lang="en-US" altLang="en-US" dirty="0">
                <a:solidFill>
                  <a:srgbClr val="000000"/>
                </a:solidFill>
              </a:rPr>
              <a:t>&lt;</a:t>
            </a:r>
            <a:r>
              <a:rPr lang="en-US" altLang="en-US" dirty="0">
                <a:solidFill>
                  <a:srgbClr val="2B91AF"/>
                </a:solidFill>
              </a:rPr>
              <a:t>String</a:t>
            </a:r>
            <a:r>
              <a:rPr lang="en-US" altLang="en-US" dirty="0">
                <a:solidFill>
                  <a:srgbClr val="000000"/>
                </a:solidFill>
              </a:rPr>
              <a:t>&gt; obj=</a:t>
            </a:r>
            <a:r>
              <a:rPr lang="en-US" altLang="en-US" dirty="0">
                <a:solidFill>
                  <a:srgbClr val="00008B"/>
                </a:solidFill>
              </a:rPr>
              <a:t>new</a:t>
            </a:r>
            <a:r>
              <a:rPr lang="en-US" altLang="en-US" dirty="0">
                <a:solidFill>
                  <a:srgbClr val="000000"/>
                </a:solidFill>
              </a:rPr>
              <a:t> </a:t>
            </a:r>
            <a:r>
              <a:rPr lang="en-US" altLang="en-US" dirty="0">
                <a:solidFill>
                  <a:srgbClr val="2B91AF"/>
                </a:solidFill>
              </a:rPr>
              <a:t>Stack</a:t>
            </a:r>
            <a:r>
              <a:rPr lang="en-US" altLang="en-US" dirty="0">
                <a:solidFill>
                  <a:srgbClr val="000000"/>
                </a:solidFill>
              </a:rPr>
              <a:t>&lt;</a:t>
            </a:r>
            <a:r>
              <a:rPr lang="en-US" altLang="en-US" dirty="0">
                <a:solidFill>
                  <a:srgbClr val="2B91AF"/>
                </a:solidFill>
              </a:rPr>
              <a:t>String</a:t>
            </a:r>
            <a:r>
              <a:rPr lang="en-US" altLang="en-US" dirty="0">
                <a:solidFill>
                  <a:srgbClr val="000000"/>
                </a:solidFill>
              </a:rPr>
              <a:t>&gt;();</a:t>
            </a:r>
            <a:r>
              <a:rPr lang="en-US" altLang="en-US" sz="2800" dirty="0"/>
              <a:t> </a:t>
            </a:r>
            <a:endParaRPr lang="en-US" altLang="en-US" sz="4400" dirty="0"/>
          </a:p>
        </p:txBody>
      </p:sp>
    </p:spTree>
    <p:extLst>
      <p:ext uri="{BB962C8B-B14F-4D97-AF65-F5344CB8AC3E}">
        <p14:creationId xmlns:p14="http://schemas.microsoft.com/office/powerpoint/2010/main" val="910800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Java</a:t>
            </a:r>
          </a:p>
        </p:txBody>
      </p:sp>
      <p:sp>
        <p:nvSpPr>
          <p:cNvPr id="3" name="Content Placeholder 2"/>
          <p:cNvSpPr>
            <a:spLocks noGrp="1"/>
          </p:cNvSpPr>
          <p:nvPr>
            <p:ph idx="1"/>
          </p:nvPr>
        </p:nvSpPr>
        <p:spPr>
          <a:xfrm>
            <a:off x="1097280" y="1417320"/>
            <a:ext cx="10058400" cy="4023360"/>
          </a:xfrm>
        </p:spPr>
        <p:txBody>
          <a:bodyPr>
            <a:normAutofit/>
          </a:bodyPr>
          <a:lstStyle/>
          <a:p>
            <a:pPr>
              <a:lnSpc>
                <a:spcPct val="150000"/>
              </a:lnSpc>
            </a:pPr>
            <a:r>
              <a:rPr lang="en-US" altLang="en-AU" sz="2400" dirty="0"/>
              <a:t>Java - developed by Sun Microsystems in 1</a:t>
            </a:r>
            <a:r>
              <a:rPr lang="en-AU" altLang="en-AU" sz="2400" dirty="0"/>
              <a:t>991.</a:t>
            </a:r>
            <a:r>
              <a:rPr lang="en-US" sz="2400" dirty="0"/>
              <a:t> now owned by Oracle</a:t>
            </a:r>
            <a:endParaRPr lang="en-AU" altLang="en-AU" sz="2400" dirty="0"/>
          </a:p>
          <a:p>
            <a:pPr>
              <a:lnSpc>
                <a:spcPct val="150000"/>
              </a:lnSpc>
            </a:pPr>
            <a:r>
              <a:rPr lang="en-US" altLang="en-AU" sz="2400" dirty="0"/>
              <a:t>Java Authors: James Gosling</a:t>
            </a:r>
          </a:p>
          <a:p>
            <a:pPr>
              <a:lnSpc>
                <a:spcPct val="150000"/>
              </a:lnSpc>
            </a:pPr>
            <a:r>
              <a:rPr lang="en-US" sz="2400" dirty="0"/>
              <a:t>JDK 1.0 is released on (January 23, 1996)</a:t>
            </a:r>
          </a:p>
          <a:p>
            <a:pPr>
              <a:lnSpc>
                <a:spcPct val="150000"/>
              </a:lnSpc>
            </a:pPr>
            <a:r>
              <a:rPr lang="en-US" altLang="en-AU" sz="2400" dirty="0"/>
              <a:t>Current version of java is </a:t>
            </a:r>
            <a:r>
              <a:rPr lang="en-US" sz="2400" dirty="0"/>
              <a:t>Java 16 (March, 2021)</a:t>
            </a:r>
          </a:p>
          <a:p>
            <a:pPr marL="0" indent="0">
              <a:lnSpc>
                <a:spcPct val="150000"/>
              </a:lnSpc>
              <a:buNone/>
            </a:pPr>
            <a:endParaRPr lang="en-US" altLang="en-AU" sz="2400" dirty="0"/>
          </a:p>
          <a:p>
            <a:pPr>
              <a:lnSpc>
                <a:spcPct val="150000"/>
              </a:lnSpc>
            </a:pPr>
            <a:endParaRPr lang="en-US" sz="2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48715" y="2142699"/>
            <a:ext cx="2806325" cy="2825160"/>
          </a:xfrm>
          <a:prstGeom prst="rect">
            <a:avLst/>
          </a:prstGeom>
        </p:spPr>
      </p:pic>
    </p:spTree>
    <p:extLst>
      <p:ext uri="{BB962C8B-B14F-4D97-AF65-F5344CB8AC3E}">
        <p14:creationId xmlns:p14="http://schemas.microsoft.com/office/powerpoint/2010/main" val="167522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3649A-235D-4660-8D00-4A6A9AB7BB44}"/>
              </a:ext>
            </a:extLst>
          </p:cNvPr>
          <p:cNvSpPr>
            <a:spLocks noGrp="1"/>
          </p:cNvSpPr>
          <p:nvPr>
            <p:ph type="title"/>
          </p:nvPr>
        </p:nvSpPr>
        <p:spPr/>
        <p:txBody>
          <a:bodyPr/>
          <a:lstStyle/>
          <a:p>
            <a:r>
              <a:rPr lang="en-US" dirty="0"/>
              <a:t>class loader</a:t>
            </a:r>
          </a:p>
        </p:txBody>
      </p:sp>
      <p:sp>
        <p:nvSpPr>
          <p:cNvPr id="3" name="Content Placeholder 2">
            <a:extLst>
              <a:ext uri="{FF2B5EF4-FFF2-40B4-BE49-F238E27FC236}">
                <a16:creationId xmlns:a16="http://schemas.microsoft.com/office/drawing/2014/main" id="{D49ECC00-1802-422D-8E50-737983C58CF4}"/>
              </a:ext>
            </a:extLst>
          </p:cNvPr>
          <p:cNvSpPr>
            <a:spLocks noGrp="1"/>
          </p:cNvSpPr>
          <p:nvPr>
            <p:ph idx="1"/>
          </p:nvPr>
        </p:nvSpPr>
        <p:spPr/>
        <p:txBody>
          <a:bodyPr/>
          <a:lstStyle/>
          <a:p>
            <a:r>
              <a:rPr lang="en-US" sz="2000" b="1" dirty="0">
                <a:solidFill>
                  <a:srgbClr val="273239"/>
                </a:solidFill>
                <a:latin typeface="+mj-lt"/>
              </a:rPr>
              <a:t>Extension class loader</a:t>
            </a:r>
            <a:r>
              <a:rPr lang="en-US" sz="2000" dirty="0">
                <a:solidFill>
                  <a:srgbClr val="273239"/>
                </a:solidFill>
                <a:latin typeface="+mj-lt"/>
              </a:rPr>
              <a:t>: It loads the classes present in the extensions directories “JAVA_HOME/</a:t>
            </a:r>
            <a:r>
              <a:rPr lang="en-US" sz="2000" dirty="0" err="1">
                <a:solidFill>
                  <a:srgbClr val="273239"/>
                </a:solidFill>
                <a:latin typeface="+mj-lt"/>
              </a:rPr>
              <a:t>jre</a:t>
            </a:r>
            <a:r>
              <a:rPr lang="en-US" sz="2000" dirty="0">
                <a:solidFill>
                  <a:srgbClr val="273239"/>
                </a:solidFill>
                <a:latin typeface="+mj-lt"/>
              </a:rPr>
              <a:t>/lib/</a:t>
            </a:r>
            <a:r>
              <a:rPr lang="en-US" sz="2000" dirty="0" err="1">
                <a:solidFill>
                  <a:srgbClr val="273239"/>
                </a:solidFill>
                <a:latin typeface="+mj-lt"/>
              </a:rPr>
              <a:t>ext</a:t>
            </a:r>
            <a:r>
              <a:rPr lang="en-US" sz="2000" dirty="0">
                <a:solidFill>
                  <a:srgbClr val="273239"/>
                </a:solidFill>
                <a:latin typeface="+mj-lt"/>
              </a:rPr>
              <a:t>”</a:t>
            </a:r>
          </a:p>
          <a:p>
            <a:endParaRPr lang="en-US" sz="2000" dirty="0">
              <a:solidFill>
                <a:srgbClr val="273239"/>
              </a:solidFill>
              <a:latin typeface="+mj-lt"/>
            </a:endParaRPr>
          </a:p>
          <a:p>
            <a:r>
              <a:rPr lang="en-US" sz="2000" b="1" dirty="0">
                <a:solidFill>
                  <a:srgbClr val="273239"/>
                </a:solidFill>
                <a:latin typeface="+mj-lt"/>
              </a:rPr>
              <a:t>System/Application class loader</a:t>
            </a:r>
            <a:r>
              <a:rPr lang="en-US" sz="2000" dirty="0">
                <a:solidFill>
                  <a:srgbClr val="273239"/>
                </a:solidFill>
                <a:latin typeface="+mj-lt"/>
              </a:rPr>
              <a:t>: It load classes from the application </a:t>
            </a:r>
            <a:r>
              <a:rPr lang="en-US" sz="2000" dirty="0" err="1">
                <a:solidFill>
                  <a:srgbClr val="273239"/>
                </a:solidFill>
                <a:latin typeface="+mj-lt"/>
              </a:rPr>
              <a:t>classpath</a:t>
            </a:r>
            <a:r>
              <a:rPr lang="en-US" sz="2000" dirty="0">
                <a:solidFill>
                  <a:srgbClr val="273239"/>
                </a:solidFill>
                <a:latin typeface="+mj-lt"/>
              </a:rPr>
              <a:t>. It uses Environment Variable which linked to </a:t>
            </a:r>
            <a:r>
              <a:rPr lang="en-US" sz="2000" dirty="0" err="1">
                <a:solidFill>
                  <a:srgbClr val="273239"/>
                </a:solidFill>
                <a:latin typeface="+mj-lt"/>
              </a:rPr>
              <a:t>java.class.path</a:t>
            </a:r>
            <a:r>
              <a:rPr lang="en-US" sz="2000" dirty="0">
                <a:solidFill>
                  <a:srgbClr val="273239"/>
                </a:solidFill>
                <a:latin typeface="+mj-lt"/>
              </a:rPr>
              <a:t>.</a:t>
            </a:r>
          </a:p>
          <a:p>
            <a:endParaRPr lang="en-US" dirty="0"/>
          </a:p>
        </p:txBody>
      </p:sp>
    </p:spTree>
    <p:extLst>
      <p:ext uri="{BB962C8B-B14F-4D97-AF65-F5344CB8AC3E}">
        <p14:creationId xmlns:p14="http://schemas.microsoft.com/office/powerpoint/2010/main" val="342033006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73979-A856-4483-B624-39D0F17B894F}"/>
              </a:ext>
            </a:extLst>
          </p:cNvPr>
          <p:cNvSpPr>
            <a:spLocks noGrp="1"/>
          </p:cNvSpPr>
          <p:nvPr>
            <p:ph type="title"/>
          </p:nvPr>
        </p:nvSpPr>
        <p:spPr/>
        <p:txBody>
          <a:bodyPr/>
          <a:lstStyle/>
          <a:p>
            <a:r>
              <a:rPr lang="en-US" dirty="0"/>
              <a:t>Set Interface</a:t>
            </a:r>
          </a:p>
        </p:txBody>
      </p:sp>
      <p:sp>
        <p:nvSpPr>
          <p:cNvPr id="3" name="Content Placeholder 2">
            <a:extLst>
              <a:ext uri="{FF2B5EF4-FFF2-40B4-BE49-F238E27FC236}">
                <a16:creationId xmlns:a16="http://schemas.microsoft.com/office/drawing/2014/main" id="{0048033C-CF7E-40D3-9C02-420200C0DC3D}"/>
              </a:ext>
            </a:extLst>
          </p:cNvPr>
          <p:cNvSpPr>
            <a:spLocks noGrp="1"/>
          </p:cNvSpPr>
          <p:nvPr>
            <p:ph idx="1"/>
          </p:nvPr>
        </p:nvSpPr>
        <p:spPr>
          <a:xfrm>
            <a:off x="1097280" y="1240529"/>
            <a:ext cx="10781438" cy="2314040"/>
          </a:xfrm>
        </p:spPr>
        <p:txBody>
          <a:bodyPr>
            <a:normAutofit/>
          </a:bodyPr>
          <a:lstStyle/>
          <a:p>
            <a:r>
              <a:rPr lang="en-US" sz="2400" dirty="0"/>
              <a:t> Unordered collection of objects, Doesn’t allow duplicate elements</a:t>
            </a:r>
          </a:p>
          <a:p>
            <a:r>
              <a:rPr lang="en-US" sz="2400" dirty="0"/>
              <a:t> You cannot access elements by their index</a:t>
            </a:r>
          </a:p>
          <a:p>
            <a:r>
              <a:rPr lang="en-US" sz="2400" dirty="0"/>
              <a:t> Also search elements in the list.</a:t>
            </a:r>
          </a:p>
          <a:p>
            <a:r>
              <a:rPr lang="en-US" sz="2400" dirty="0"/>
              <a:t> Set is implemented by </a:t>
            </a:r>
            <a:r>
              <a:rPr lang="en-US" sz="2400" dirty="0">
                <a:solidFill>
                  <a:srgbClr val="FF0000"/>
                </a:solidFill>
              </a:rPr>
              <a:t>HashSet, </a:t>
            </a:r>
            <a:r>
              <a:rPr lang="en-US" sz="2400" dirty="0" err="1">
                <a:solidFill>
                  <a:srgbClr val="FF0000"/>
                </a:solidFill>
              </a:rPr>
              <a:t>LinkedHashSet</a:t>
            </a:r>
            <a:r>
              <a:rPr lang="en-US" sz="2400" dirty="0">
                <a:solidFill>
                  <a:srgbClr val="FF0000"/>
                </a:solidFill>
              </a:rPr>
              <a:t> or </a:t>
            </a:r>
            <a:r>
              <a:rPr lang="en-US" sz="2400" dirty="0" err="1">
                <a:solidFill>
                  <a:srgbClr val="FF0000"/>
                </a:solidFill>
              </a:rPr>
              <a:t>TreeSet</a:t>
            </a:r>
            <a:r>
              <a:rPr lang="en-US" sz="2400" dirty="0">
                <a:solidFill>
                  <a:srgbClr val="FF0000"/>
                </a:solidFill>
              </a:rPr>
              <a:t> </a:t>
            </a:r>
            <a:r>
              <a:rPr lang="en-US" sz="2400" dirty="0"/>
              <a:t>(sorted representation).</a:t>
            </a:r>
          </a:p>
          <a:p>
            <a:endParaRPr lang="en-US" sz="2400" dirty="0"/>
          </a:p>
        </p:txBody>
      </p:sp>
      <p:pic>
        <p:nvPicPr>
          <p:cNvPr id="4" name="Picture 2" descr="Related image">
            <a:extLst>
              <a:ext uri="{FF2B5EF4-FFF2-40B4-BE49-F238E27FC236}">
                <a16:creationId xmlns:a16="http://schemas.microsoft.com/office/drawing/2014/main" id="{C4E307D6-C113-4AF2-82CC-AAF56E0C7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205" y="3554569"/>
            <a:ext cx="3206839" cy="2314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vegetable mix">
            <a:extLst>
              <a:ext uri="{FF2B5EF4-FFF2-40B4-BE49-F238E27FC236}">
                <a16:creationId xmlns:a16="http://schemas.microsoft.com/office/drawing/2014/main" id="{A3253285-1E40-48DC-9B1B-04BFF99EC0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9690" y="3554568"/>
            <a:ext cx="2358282" cy="23140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a:extLst>
              <a:ext uri="{FF2B5EF4-FFF2-40B4-BE49-F238E27FC236}">
                <a16:creationId xmlns:a16="http://schemas.microsoft.com/office/drawing/2014/main" id="{77A3FBC7-6DB0-4BF1-9F08-3BD712D8D83A}"/>
              </a:ext>
            </a:extLst>
          </p:cNvPr>
          <p:cNvGraphicFramePr>
            <a:graphicFrameLocks noGrp="1"/>
          </p:cNvGraphicFramePr>
          <p:nvPr>
            <p:extLst>
              <p:ext uri="{D42A27DB-BD31-4B8C-83A1-F6EECF244321}">
                <p14:modId xmlns:p14="http://schemas.microsoft.com/office/powerpoint/2010/main" val="3988837368"/>
              </p:ext>
            </p:extLst>
          </p:nvPr>
        </p:nvGraphicFramePr>
        <p:xfrm>
          <a:off x="1206007" y="3554568"/>
          <a:ext cx="3649117" cy="2314038"/>
        </p:xfrm>
        <a:graphic>
          <a:graphicData uri="http://schemas.openxmlformats.org/drawingml/2006/table">
            <a:tbl>
              <a:tblPr firstRow="1" bandRow="1">
                <a:tableStyleId>{5C22544A-7EE6-4342-B048-85BDC9FD1C3A}</a:tableStyleId>
              </a:tblPr>
              <a:tblGrid>
                <a:gridCol w="3649117">
                  <a:extLst>
                    <a:ext uri="{9D8B030D-6E8A-4147-A177-3AD203B41FA5}">
                      <a16:colId xmlns:a16="http://schemas.microsoft.com/office/drawing/2014/main" val="855162436"/>
                    </a:ext>
                  </a:extLst>
                </a:gridCol>
              </a:tblGrid>
              <a:tr h="771346">
                <a:tc>
                  <a:txBody>
                    <a:bodyPr/>
                    <a:lstStyle/>
                    <a:p>
                      <a:endParaRPr lang="en-US" dirty="0"/>
                    </a:p>
                  </a:txBody>
                  <a:tcPr>
                    <a:solidFill>
                      <a:srgbClr val="E0560A"/>
                    </a:solidFill>
                  </a:tcPr>
                </a:tc>
                <a:extLst>
                  <a:ext uri="{0D108BD9-81ED-4DB2-BD59-A6C34878D82A}">
                    <a16:rowId xmlns:a16="http://schemas.microsoft.com/office/drawing/2014/main" val="2448933308"/>
                  </a:ext>
                </a:extLst>
              </a:tr>
              <a:tr h="771346">
                <a:tc>
                  <a:txBody>
                    <a:bodyPr/>
                    <a:lstStyle/>
                    <a:p>
                      <a:endParaRPr lang="en-US" dirty="0"/>
                    </a:p>
                  </a:txBody>
                  <a:tcPr>
                    <a:solidFill>
                      <a:srgbClr val="128807"/>
                    </a:solidFill>
                  </a:tcPr>
                </a:tc>
                <a:extLst>
                  <a:ext uri="{0D108BD9-81ED-4DB2-BD59-A6C34878D82A}">
                    <a16:rowId xmlns:a16="http://schemas.microsoft.com/office/drawing/2014/main" val="1860221743"/>
                  </a:ext>
                </a:extLst>
              </a:tr>
              <a:tr h="771346">
                <a:tc>
                  <a:txBody>
                    <a:bodyPr/>
                    <a:lstStyle/>
                    <a:p>
                      <a:endParaRPr lang="en-US" sz="3600" dirty="0">
                        <a:latin typeface="Native American Indians" panose="02000500000000000000" pitchFamily="2" charset="0"/>
                      </a:endParaRPr>
                    </a:p>
                  </a:txBody>
                  <a:tcPr>
                    <a:solidFill>
                      <a:schemeClr val="bg1"/>
                    </a:solidFill>
                  </a:tcPr>
                </a:tc>
                <a:extLst>
                  <a:ext uri="{0D108BD9-81ED-4DB2-BD59-A6C34878D82A}">
                    <a16:rowId xmlns:a16="http://schemas.microsoft.com/office/drawing/2014/main" val="1206735551"/>
                  </a:ext>
                </a:extLst>
              </a:tr>
            </a:tbl>
          </a:graphicData>
        </a:graphic>
      </p:graphicFrame>
      <p:grpSp>
        <p:nvGrpSpPr>
          <p:cNvPr id="11" name="Group 10">
            <a:extLst>
              <a:ext uri="{FF2B5EF4-FFF2-40B4-BE49-F238E27FC236}">
                <a16:creationId xmlns:a16="http://schemas.microsoft.com/office/drawing/2014/main" id="{28A86E06-17AA-4700-8234-C4AC544EF3C4}"/>
              </a:ext>
            </a:extLst>
          </p:cNvPr>
          <p:cNvGrpSpPr/>
          <p:nvPr/>
        </p:nvGrpSpPr>
        <p:grpSpPr>
          <a:xfrm>
            <a:off x="2663778" y="5106588"/>
            <a:ext cx="733574" cy="723381"/>
            <a:chOff x="9637081" y="5075233"/>
            <a:chExt cx="834153" cy="822562"/>
          </a:xfrm>
        </p:grpSpPr>
        <p:sp>
          <p:nvSpPr>
            <p:cNvPr id="12" name="Star: 24 Points 11">
              <a:extLst>
                <a:ext uri="{FF2B5EF4-FFF2-40B4-BE49-F238E27FC236}">
                  <a16:creationId xmlns:a16="http://schemas.microsoft.com/office/drawing/2014/main" id="{45AA2655-DE14-430B-8881-3336C65836B4}"/>
                </a:ext>
              </a:extLst>
            </p:cNvPr>
            <p:cNvSpPr/>
            <p:nvPr/>
          </p:nvSpPr>
          <p:spPr>
            <a:xfrm>
              <a:off x="9700766" y="5138032"/>
              <a:ext cx="706785" cy="696964"/>
            </a:xfrm>
            <a:prstGeom prst="star24">
              <a:avLst>
                <a:gd name="adj" fmla="val 0"/>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24 Points 12">
              <a:extLst>
                <a:ext uri="{FF2B5EF4-FFF2-40B4-BE49-F238E27FC236}">
                  <a16:creationId xmlns:a16="http://schemas.microsoft.com/office/drawing/2014/main" id="{F82A47EB-BE5D-4AD3-9162-51510E4C2939}"/>
                </a:ext>
              </a:extLst>
            </p:cNvPr>
            <p:cNvSpPr/>
            <p:nvPr/>
          </p:nvSpPr>
          <p:spPr>
            <a:xfrm>
              <a:off x="9637081" y="5075233"/>
              <a:ext cx="834153" cy="822562"/>
            </a:xfrm>
            <a:prstGeom prst="star24">
              <a:avLst>
                <a:gd name="adj" fmla="val 5000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862284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0E45-6904-45F0-8A0A-CCD2716E9A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6A70A1-C468-41A0-9219-F801D8368A4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44634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31CA-577C-4999-8916-4B826726DB4C}"/>
              </a:ext>
            </a:extLst>
          </p:cNvPr>
          <p:cNvSpPr>
            <a:spLocks noGrp="1"/>
          </p:cNvSpPr>
          <p:nvPr>
            <p:ph type="title"/>
          </p:nvPr>
        </p:nvSpPr>
        <p:spPr/>
        <p:txBody>
          <a:bodyPr/>
          <a:lstStyle/>
          <a:p>
            <a:r>
              <a:rPr lang="en-US" i="0" dirty="0">
                <a:solidFill>
                  <a:srgbClr val="273239"/>
                </a:solidFill>
                <a:effectLst/>
              </a:rPr>
              <a:t>JVM Memory </a:t>
            </a:r>
            <a:endParaRPr lang="en-US" dirty="0"/>
          </a:p>
        </p:txBody>
      </p:sp>
      <p:sp>
        <p:nvSpPr>
          <p:cNvPr id="3" name="Content Placeholder 2">
            <a:extLst>
              <a:ext uri="{FF2B5EF4-FFF2-40B4-BE49-F238E27FC236}">
                <a16:creationId xmlns:a16="http://schemas.microsoft.com/office/drawing/2014/main" id="{847594E0-C2A9-4A11-A200-BF8FA0CA2AAC}"/>
              </a:ext>
            </a:extLst>
          </p:cNvPr>
          <p:cNvSpPr>
            <a:spLocks noGrp="1"/>
          </p:cNvSpPr>
          <p:nvPr>
            <p:ph idx="1"/>
          </p:nvPr>
        </p:nvSpPr>
        <p:spPr/>
        <p:txBody>
          <a:bodyPr/>
          <a:lstStyle/>
          <a:p>
            <a:r>
              <a:rPr lang="en-US" b="1" i="0" dirty="0">
                <a:solidFill>
                  <a:srgbClr val="273239"/>
                </a:solidFill>
                <a:effectLst/>
                <a:latin typeface="+mj-lt"/>
              </a:rPr>
              <a:t>Method area:</a:t>
            </a:r>
            <a:r>
              <a:rPr lang="en-US" dirty="0">
                <a:latin typeface="+mj-lt"/>
              </a:rPr>
              <a:t> </a:t>
            </a:r>
          </a:p>
          <a:p>
            <a:pPr lvl="1"/>
            <a:r>
              <a:rPr lang="en-US" sz="2000" dirty="0">
                <a:latin typeface="+mj-lt"/>
              </a:rPr>
              <a:t>It is a memory block to store class level information code like (</a:t>
            </a:r>
            <a:r>
              <a:rPr lang="en-US" sz="2000" b="0" i="0" dirty="0">
                <a:solidFill>
                  <a:srgbClr val="273239"/>
                </a:solidFill>
                <a:effectLst/>
                <a:latin typeface="+mj-lt"/>
              </a:rPr>
              <a:t>class name, immediate parent class name, </a:t>
            </a:r>
            <a:r>
              <a:rPr lang="en-US" sz="2000" dirty="0">
                <a:latin typeface="+mj-lt"/>
              </a:rPr>
              <a:t>variable, methods) and static variable</a:t>
            </a:r>
          </a:p>
          <a:p>
            <a:pPr lvl="1"/>
            <a:endParaRPr lang="en-US" sz="2000" dirty="0">
              <a:latin typeface="+mj-lt"/>
            </a:endParaRPr>
          </a:p>
          <a:p>
            <a:r>
              <a:rPr lang="en-US" b="1" i="0" dirty="0">
                <a:solidFill>
                  <a:srgbClr val="273239"/>
                </a:solidFill>
                <a:effectLst/>
                <a:latin typeface="+mj-lt"/>
              </a:rPr>
              <a:t>Heap:</a:t>
            </a:r>
            <a:r>
              <a:rPr lang="en-US" dirty="0">
                <a:latin typeface="+mj-lt"/>
              </a:rPr>
              <a:t> </a:t>
            </a:r>
          </a:p>
          <a:p>
            <a:pPr lvl="1"/>
            <a:r>
              <a:rPr lang="en-US" sz="2000" dirty="0"/>
              <a:t>It is a memory block to store objects created by JVM</a:t>
            </a:r>
          </a:p>
          <a:p>
            <a:pPr lvl="1"/>
            <a:endParaRPr lang="en-US" sz="2000" dirty="0">
              <a:latin typeface="+mj-lt"/>
            </a:endParaRPr>
          </a:p>
          <a:p>
            <a:r>
              <a:rPr lang="en-US" b="1" dirty="0">
                <a:solidFill>
                  <a:srgbClr val="273239"/>
                </a:solidFill>
                <a:latin typeface="+mj-lt"/>
              </a:rPr>
              <a:t>Java Stack</a:t>
            </a:r>
            <a:r>
              <a:rPr lang="en-US" b="1" i="0" dirty="0">
                <a:solidFill>
                  <a:srgbClr val="273239"/>
                </a:solidFill>
                <a:effectLst/>
                <a:latin typeface="+mj-lt"/>
              </a:rPr>
              <a:t>:</a:t>
            </a:r>
            <a:r>
              <a:rPr lang="en-US" dirty="0">
                <a:latin typeface="+mj-lt"/>
              </a:rPr>
              <a:t> </a:t>
            </a:r>
          </a:p>
          <a:p>
            <a:pPr lvl="1"/>
            <a:r>
              <a:rPr lang="en-US" sz="2000" dirty="0">
                <a:latin typeface="+mj-lt"/>
              </a:rPr>
              <a:t>For every thread, JVM creates one run-time stack</a:t>
            </a:r>
            <a:r>
              <a:rPr lang="ta-IN" sz="2000" dirty="0">
                <a:latin typeface="+mj-lt"/>
              </a:rPr>
              <a:t>,</a:t>
            </a:r>
            <a:r>
              <a:rPr lang="en-US" sz="2000" dirty="0">
                <a:latin typeface="+mj-lt"/>
              </a:rPr>
              <a:t> each stack frame stores methods calls. All local variables of that method after completing the execution it will be destroyed by JVM</a:t>
            </a:r>
          </a:p>
        </p:txBody>
      </p:sp>
    </p:spTree>
    <p:extLst>
      <p:ext uri="{BB962C8B-B14F-4D97-AF65-F5344CB8AC3E}">
        <p14:creationId xmlns:p14="http://schemas.microsoft.com/office/powerpoint/2010/main" val="3762575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79DA-B7E2-401A-BCF5-DC911B229F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F7088A-EA33-4389-9B70-D74BD4635AFD}"/>
              </a:ext>
            </a:extLst>
          </p:cNvPr>
          <p:cNvSpPr>
            <a:spLocks noGrp="1"/>
          </p:cNvSpPr>
          <p:nvPr>
            <p:ph idx="1"/>
          </p:nvPr>
        </p:nvSpPr>
        <p:spPr/>
        <p:txBody>
          <a:bodyPr/>
          <a:lstStyle/>
          <a:p>
            <a:r>
              <a:rPr lang="en-US" b="1" i="0" dirty="0">
                <a:solidFill>
                  <a:srgbClr val="273239"/>
                </a:solidFill>
                <a:effectLst/>
                <a:latin typeface="+mj-lt"/>
              </a:rPr>
              <a:t>Program Counter:</a:t>
            </a:r>
            <a:r>
              <a:rPr lang="en-US" dirty="0">
                <a:latin typeface="+mj-lt"/>
              </a:rPr>
              <a:t> </a:t>
            </a:r>
          </a:p>
          <a:p>
            <a:pPr lvl="1"/>
            <a:r>
              <a:rPr lang="en-US" sz="2000" b="0" i="0" dirty="0">
                <a:solidFill>
                  <a:srgbClr val="273239"/>
                </a:solidFill>
                <a:effectLst/>
                <a:latin typeface="urw-din"/>
              </a:rPr>
              <a:t>Store address of current execution instruction of a thread. Obviously, each thread has separate PC Registers.</a:t>
            </a:r>
            <a:endParaRPr lang="en-US" dirty="0"/>
          </a:p>
          <a:p>
            <a:r>
              <a:rPr lang="en-US" b="1" dirty="0">
                <a:solidFill>
                  <a:srgbClr val="273239"/>
                </a:solidFill>
                <a:latin typeface="+mj-lt"/>
              </a:rPr>
              <a:t>Native method stacks</a:t>
            </a:r>
            <a:r>
              <a:rPr lang="en-US" b="1" i="0" dirty="0">
                <a:solidFill>
                  <a:srgbClr val="273239"/>
                </a:solidFill>
                <a:effectLst/>
                <a:latin typeface="urw-din"/>
              </a:rPr>
              <a:t>:</a:t>
            </a:r>
            <a:r>
              <a:rPr lang="en-US" b="0" i="0" dirty="0">
                <a:solidFill>
                  <a:srgbClr val="273239"/>
                </a:solidFill>
                <a:effectLst/>
                <a:latin typeface="urw-din"/>
              </a:rPr>
              <a:t> </a:t>
            </a:r>
          </a:p>
          <a:p>
            <a:pPr lvl="1"/>
            <a:r>
              <a:rPr lang="en-US" b="0" i="0" dirty="0">
                <a:solidFill>
                  <a:srgbClr val="273239"/>
                </a:solidFill>
                <a:effectLst/>
                <a:latin typeface="urw-din"/>
              </a:rPr>
              <a:t>For every thread, a separate native stack is created. It stores native method information. </a:t>
            </a:r>
          </a:p>
          <a:p>
            <a:endParaRPr lang="en-US" dirty="0"/>
          </a:p>
        </p:txBody>
      </p:sp>
    </p:spTree>
    <p:extLst>
      <p:ext uri="{BB962C8B-B14F-4D97-AF65-F5344CB8AC3E}">
        <p14:creationId xmlns:p14="http://schemas.microsoft.com/office/powerpoint/2010/main" val="897053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D70F1-D56A-47BC-BDCD-D8CCCC60549B}"/>
              </a:ext>
            </a:extLst>
          </p:cNvPr>
          <p:cNvSpPr>
            <a:spLocks noGrp="1"/>
          </p:cNvSpPr>
          <p:nvPr>
            <p:ph type="title"/>
          </p:nvPr>
        </p:nvSpPr>
        <p:spPr/>
        <p:txBody>
          <a:bodyPr/>
          <a:lstStyle/>
          <a:p>
            <a:r>
              <a:rPr lang="en-US" b="1" i="0" dirty="0">
                <a:solidFill>
                  <a:srgbClr val="273239"/>
                </a:solidFill>
                <a:effectLst/>
              </a:rPr>
              <a:t>Execution Engine</a:t>
            </a:r>
            <a:r>
              <a:rPr lang="en-US" b="0" i="0" dirty="0">
                <a:solidFill>
                  <a:srgbClr val="273239"/>
                </a:solidFill>
                <a:effectLst/>
              </a:rPr>
              <a:t> </a:t>
            </a:r>
            <a:endParaRPr lang="en-US" dirty="0"/>
          </a:p>
        </p:txBody>
      </p:sp>
      <p:sp>
        <p:nvSpPr>
          <p:cNvPr id="3" name="Content Placeholder 2">
            <a:extLst>
              <a:ext uri="{FF2B5EF4-FFF2-40B4-BE49-F238E27FC236}">
                <a16:creationId xmlns:a16="http://schemas.microsoft.com/office/drawing/2014/main" id="{6D2A1156-7884-45F0-9EFD-F9BC4A00DCE4}"/>
              </a:ext>
            </a:extLst>
          </p:cNvPr>
          <p:cNvSpPr>
            <a:spLocks noGrp="1"/>
          </p:cNvSpPr>
          <p:nvPr>
            <p:ph idx="1"/>
          </p:nvPr>
        </p:nvSpPr>
        <p:spPr/>
        <p:txBody>
          <a:bodyPr>
            <a:normAutofit/>
          </a:bodyPr>
          <a:lstStyle/>
          <a:p>
            <a:pPr lvl="1"/>
            <a:r>
              <a:rPr lang="en-US" sz="2400" dirty="0">
                <a:latin typeface="+mj-lt"/>
              </a:rPr>
              <a:t> It reads the byte-code line by line, executes the instructions if there any illegal operation like accessing array element beyond the size will generate. </a:t>
            </a:r>
          </a:p>
          <a:p>
            <a:pPr lvl="1"/>
            <a:endParaRPr lang="en-US" sz="2400" dirty="0">
              <a:latin typeface="+mj-lt"/>
            </a:endParaRPr>
          </a:p>
          <a:p>
            <a:pPr lvl="1"/>
            <a:r>
              <a:rPr lang="en-US" sz="2400" b="1" dirty="0">
                <a:latin typeface="+mj-lt"/>
              </a:rPr>
              <a:t>Interpreter: </a:t>
            </a:r>
            <a:r>
              <a:rPr lang="en-US" sz="2400" dirty="0">
                <a:latin typeface="+mj-lt"/>
              </a:rPr>
              <a:t>It interprets the bytecode line by line and then executes. when one method is called multiple times, every time interpretation, translating code is required.</a:t>
            </a:r>
          </a:p>
          <a:p>
            <a:pPr lvl="1"/>
            <a:endParaRPr lang="en-US" sz="2400" dirty="0">
              <a:latin typeface="+mj-lt"/>
            </a:endParaRPr>
          </a:p>
          <a:p>
            <a:pPr lvl="1"/>
            <a:endParaRPr lang="en-US" sz="2400" dirty="0">
              <a:latin typeface="+mj-lt"/>
            </a:endParaRPr>
          </a:p>
        </p:txBody>
      </p:sp>
    </p:spTree>
    <p:extLst>
      <p:ext uri="{BB962C8B-B14F-4D97-AF65-F5344CB8AC3E}">
        <p14:creationId xmlns:p14="http://schemas.microsoft.com/office/powerpoint/2010/main" val="181710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F167-15C7-44CF-817E-93CD13E44055}"/>
              </a:ext>
            </a:extLst>
          </p:cNvPr>
          <p:cNvSpPr>
            <a:spLocks noGrp="1"/>
          </p:cNvSpPr>
          <p:nvPr>
            <p:ph type="title"/>
          </p:nvPr>
        </p:nvSpPr>
        <p:spPr/>
        <p:txBody>
          <a:bodyPr/>
          <a:lstStyle/>
          <a:p>
            <a:r>
              <a:rPr lang="en-US" sz="4800" dirty="0">
                <a:latin typeface="+mj-lt"/>
              </a:rPr>
              <a:t>Just-In-Time Compiler(JIT) </a:t>
            </a:r>
            <a:endParaRPr lang="en-US" dirty="0"/>
          </a:p>
        </p:txBody>
      </p:sp>
      <p:sp>
        <p:nvSpPr>
          <p:cNvPr id="3" name="Content Placeholder 2">
            <a:extLst>
              <a:ext uri="{FF2B5EF4-FFF2-40B4-BE49-F238E27FC236}">
                <a16:creationId xmlns:a16="http://schemas.microsoft.com/office/drawing/2014/main" id="{B33481B9-DE81-4FE5-BE84-FA8536081DF5}"/>
              </a:ext>
            </a:extLst>
          </p:cNvPr>
          <p:cNvSpPr>
            <a:spLocks noGrp="1"/>
          </p:cNvSpPr>
          <p:nvPr>
            <p:ph idx="1"/>
          </p:nvPr>
        </p:nvSpPr>
        <p:spPr/>
        <p:txBody>
          <a:bodyPr>
            <a:normAutofit/>
          </a:bodyPr>
          <a:lstStyle/>
          <a:p>
            <a:pPr>
              <a:lnSpc>
                <a:spcPct val="100000"/>
              </a:lnSpc>
            </a:pPr>
            <a:r>
              <a:rPr lang="en-US" sz="2400" dirty="0">
                <a:latin typeface="+mj-lt"/>
              </a:rPr>
              <a:t>It is used to increase the performance of an interpreter. whenever the interpreter sees repeated method calls, JIT provides direct native code for that part so re-interpretation is not required, thus efficiency is improved.</a:t>
            </a:r>
          </a:p>
          <a:p>
            <a:pPr>
              <a:lnSpc>
                <a:spcPct val="100000"/>
              </a:lnSpc>
            </a:pPr>
            <a:endParaRPr lang="en-US" sz="2400" dirty="0"/>
          </a:p>
        </p:txBody>
      </p:sp>
    </p:spTree>
    <p:extLst>
      <p:ext uri="{BB962C8B-B14F-4D97-AF65-F5344CB8AC3E}">
        <p14:creationId xmlns:p14="http://schemas.microsoft.com/office/powerpoint/2010/main" val="362043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C32D4-BDA3-4F39-861D-6AC1A0D5402D}"/>
              </a:ext>
            </a:extLst>
          </p:cNvPr>
          <p:cNvSpPr>
            <a:spLocks noGrp="1"/>
          </p:cNvSpPr>
          <p:nvPr>
            <p:ph type="title"/>
          </p:nvPr>
        </p:nvSpPr>
        <p:spPr/>
        <p:txBody>
          <a:bodyPr/>
          <a:lstStyle/>
          <a:p>
            <a:r>
              <a:rPr lang="en-US" sz="4800" dirty="0">
                <a:latin typeface="+mj-lt"/>
              </a:rPr>
              <a:t>Garbage Collector</a:t>
            </a:r>
            <a:endParaRPr lang="en-US" dirty="0"/>
          </a:p>
        </p:txBody>
      </p:sp>
      <p:sp>
        <p:nvSpPr>
          <p:cNvPr id="3" name="Content Placeholder 2">
            <a:extLst>
              <a:ext uri="{FF2B5EF4-FFF2-40B4-BE49-F238E27FC236}">
                <a16:creationId xmlns:a16="http://schemas.microsoft.com/office/drawing/2014/main" id="{702BB8ED-9B2D-4A18-A67F-B573F5A3E36B}"/>
              </a:ext>
            </a:extLst>
          </p:cNvPr>
          <p:cNvSpPr>
            <a:spLocks noGrp="1"/>
          </p:cNvSpPr>
          <p:nvPr>
            <p:ph idx="1"/>
          </p:nvPr>
        </p:nvSpPr>
        <p:spPr/>
        <p:txBody>
          <a:bodyPr/>
          <a:lstStyle/>
          <a:p>
            <a:r>
              <a:rPr lang="en-US" sz="2000" dirty="0">
                <a:latin typeface="+mj-lt"/>
              </a:rPr>
              <a:t>It destroys un-referenced objects.</a:t>
            </a:r>
          </a:p>
          <a:p>
            <a:pPr algn="just" fontAlgn="base"/>
            <a:r>
              <a:rPr lang="en-US" b="1" i="0" dirty="0">
                <a:solidFill>
                  <a:srgbClr val="273239"/>
                </a:solidFill>
                <a:effectLst/>
                <a:latin typeface="urw-din"/>
              </a:rPr>
              <a:t>Java Native Interface (JNI) : </a:t>
            </a:r>
            <a:endParaRPr lang="en-US" b="0" i="0" dirty="0">
              <a:solidFill>
                <a:srgbClr val="273239"/>
              </a:solidFill>
              <a:effectLst/>
              <a:latin typeface="urw-din"/>
            </a:endParaRPr>
          </a:p>
          <a:p>
            <a:pPr algn="just" fontAlgn="base"/>
            <a:r>
              <a:rPr lang="en-US" b="0" i="0" dirty="0">
                <a:solidFill>
                  <a:srgbClr val="273239"/>
                </a:solidFill>
                <a:effectLst/>
                <a:latin typeface="urw-din"/>
              </a:rPr>
              <a:t>It is an interface that interacts with the Native Method Libraries and provides the native libraries(C, C++) required for the execution</a:t>
            </a:r>
          </a:p>
          <a:p>
            <a:pPr algn="just" fontAlgn="base"/>
            <a:r>
              <a:rPr lang="en-US" b="1" i="0" dirty="0">
                <a:solidFill>
                  <a:srgbClr val="273239"/>
                </a:solidFill>
                <a:effectLst/>
                <a:latin typeface="urw-din"/>
              </a:rPr>
              <a:t>Native Method Libraries : </a:t>
            </a:r>
            <a:endParaRPr lang="en-US" b="0" i="0" dirty="0">
              <a:solidFill>
                <a:srgbClr val="273239"/>
              </a:solidFill>
              <a:effectLst/>
              <a:latin typeface="urw-din"/>
            </a:endParaRPr>
          </a:p>
          <a:p>
            <a:pPr algn="just" fontAlgn="base"/>
            <a:r>
              <a:rPr lang="en-US" b="0" i="0" dirty="0">
                <a:solidFill>
                  <a:srgbClr val="273239"/>
                </a:solidFill>
                <a:effectLst/>
                <a:latin typeface="urw-din"/>
              </a:rPr>
              <a:t>It is a collection of the Native Libraries(C, C++) which are required by the Execution Engine.</a:t>
            </a:r>
          </a:p>
          <a:p>
            <a:endParaRPr lang="en-US" dirty="0"/>
          </a:p>
        </p:txBody>
      </p:sp>
    </p:spTree>
    <p:extLst>
      <p:ext uri="{BB962C8B-B14F-4D97-AF65-F5344CB8AC3E}">
        <p14:creationId xmlns:p14="http://schemas.microsoft.com/office/powerpoint/2010/main" val="3613590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821E-402F-499B-90C4-5A51DE3959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C93F87-FE0D-46D0-BBD5-8396E031154F}"/>
              </a:ext>
            </a:extLst>
          </p:cNvPr>
          <p:cNvSpPr>
            <a:spLocks noGrp="1"/>
          </p:cNvSpPr>
          <p:nvPr>
            <p:ph idx="1"/>
          </p:nvPr>
        </p:nvSpPr>
        <p:spPr/>
        <p:txBody>
          <a:bodyPr>
            <a:normAutofit/>
          </a:bodyPr>
          <a:lstStyle/>
          <a:p>
            <a:pPr algn="ctr"/>
            <a:endParaRPr lang="en-US" sz="11500" dirty="0"/>
          </a:p>
          <a:p>
            <a:pPr marL="0" indent="0" algn="ctr">
              <a:buNone/>
            </a:pPr>
            <a:r>
              <a:rPr lang="en-US" sz="11500" dirty="0"/>
              <a:t>Keywords</a:t>
            </a:r>
          </a:p>
        </p:txBody>
      </p:sp>
      <p:sp>
        <p:nvSpPr>
          <p:cNvPr id="4" name="Text Placeholder 3">
            <a:extLst>
              <a:ext uri="{FF2B5EF4-FFF2-40B4-BE49-F238E27FC236}">
                <a16:creationId xmlns:a16="http://schemas.microsoft.com/office/drawing/2014/main" id="{5E0C2381-0FA9-4CB1-9D55-16CC29F556DC}"/>
              </a:ext>
            </a:extLst>
          </p:cNvPr>
          <p:cNvSpPr>
            <a:spLocks noGrp="1"/>
          </p:cNvSpPr>
          <p:nvPr>
            <p:ph type="body" sz="half" idx="2"/>
          </p:nvPr>
        </p:nvSpPr>
        <p:spPr/>
        <p:txBody>
          <a:bodyPr/>
          <a:lstStyle/>
          <a:p>
            <a:endParaRPr lang="en-US"/>
          </a:p>
        </p:txBody>
      </p:sp>
      <p:pic>
        <p:nvPicPr>
          <p:cNvPr id="5122" name="Picture 2" descr="keywords-ce | The Daily Egg">
            <a:extLst>
              <a:ext uri="{FF2B5EF4-FFF2-40B4-BE49-F238E27FC236}">
                <a16:creationId xmlns:a16="http://schemas.microsoft.com/office/drawing/2014/main" id="{48C042CB-D171-4610-AB1F-64B879F45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3822" y="1583140"/>
            <a:ext cx="7619189" cy="4000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767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41255815-D8A3-4D44-A671-81D8E47DA5D9}"/>
              </a:ext>
            </a:extLst>
          </p:cNvPr>
          <p:cNvSpPr>
            <a:spLocks noGrp="1"/>
          </p:cNvSpPr>
          <p:nvPr>
            <p:ph type="title"/>
          </p:nvPr>
        </p:nvSpPr>
        <p:spPr>
          <a:xfrm>
            <a:off x="1097280" y="286604"/>
            <a:ext cx="10058400" cy="828942"/>
          </a:xfrm>
        </p:spPr>
        <p:txBody>
          <a:bodyPr/>
          <a:lstStyle/>
          <a:p>
            <a:pPr algn="ctr"/>
            <a:r>
              <a:rPr lang="en-US" dirty="0"/>
              <a:t>53 Keywords</a:t>
            </a:r>
          </a:p>
        </p:txBody>
      </p:sp>
      <p:sp>
        <p:nvSpPr>
          <p:cNvPr id="5" name="Content Placeholder 5">
            <a:extLst>
              <a:ext uri="{FF2B5EF4-FFF2-40B4-BE49-F238E27FC236}">
                <a16:creationId xmlns:a16="http://schemas.microsoft.com/office/drawing/2014/main" id="{6A392618-711D-47ED-BF2C-DC6B4B1545AC}"/>
              </a:ext>
            </a:extLst>
          </p:cNvPr>
          <p:cNvSpPr>
            <a:spLocks noGrp="1"/>
          </p:cNvSpPr>
          <p:nvPr>
            <p:ph idx="1"/>
          </p:nvPr>
        </p:nvSpPr>
        <p:spPr>
          <a:xfrm>
            <a:off x="319354" y="1229122"/>
            <a:ext cx="1836989" cy="3574889"/>
          </a:xfrm>
          <a:ln>
            <a:solidFill>
              <a:srgbClr val="128807"/>
            </a:solidFill>
          </a:ln>
        </p:spPr>
        <p:txBody>
          <a:bodyPr>
            <a:normAutofit/>
          </a:bodyPr>
          <a:lstStyle/>
          <a:p>
            <a:pPr algn="ctr"/>
            <a:r>
              <a:rPr lang="en-US" sz="1800" b="1" u="sng" dirty="0"/>
              <a:t>Datatype</a:t>
            </a:r>
          </a:p>
        </p:txBody>
      </p:sp>
      <p:sp>
        <p:nvSpPr>
          <p:cNvPr id="6" name="Content Placeholder 5">
            <a:extLst>
              <a:ext uri="{FF2B5EF4-FFF2-40B4-BE49-F238E27FC236}">
                <a16:creationId xmlns:a16="http://schemas.microsoft.com/office/drawing/2014/main" id="{1F80BB7E-41AA-45B6-98C1-739583FD4FAC}"/>
              </a:ext>
            </a:extLst>
          </p:cNvPr>
          <p:cNvSpPr txBox="1">
            <a:spLocks/>
          </p:cNvSpPr>
          <p:nvPr/>
        </p:nvSpPr>
        <p:spPr>
          <a:xfrm>
            <a:off x="2333767" y="1229121"/>
            <a:ext cx="1836989" cy="4975269"/>
          </a:xfrm>
          <a:prstGeom prst="rect">
            <a:avLst/>
          </a:prstGeom>
          <a:ln>
            <a:solidFill>
              <a:srgbClr val="128807"/>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b="1" u="sng" dirty="0"/>
              <a:t>Control Statements</a:t>
            </a:r>
          </a:p>
          <a:p>
            <a:pPr marL="457200" indent="-457200">
              <a:buFont typeface="+mj-lt"/>
              <a:buAutoNum type="arabicPeriod"/>
            </a:pPr>
            <a:endParaRPr lang="en-US" sz="1800" dirty="0"/>
          </a:p>
        </p:txBody>
      </p:sp>
      <p:sp>
        <p:nvSpPr>
          <p:cNvPr id="7" name="Content Placeholder 5">
            <a:extLst>
              <a:ext uri="{FF2B5EF4-FFF2-40B4-BE49-F238E27FC236}">
                <a16:creationId xmlns:a16="http://schemas.microsoft.com/office/drawing/2014/main" id="{103645ED-30D8-415A-BF0E-D6A38C3E0BBD}"/>
              </a:ext>
            </a:extLst>
          </p:cNvPr>
          <p:cNvSpPr txBox="1">
            <a:spLocks/>
          </p:cNvSpPr>
          <p:nvPr/>
        </p:nvSpPr>
        <p:spPr>
          <a:xfrm>
            <a:off x="4355907" y="1229121"/>
            <a:ext cx="1836989" cy="4975269"/>
          </a:xfrm>
          <a:prstGeom prst="rect">
            <a:avLst/>
          </a:prstGeom>
          <a:ln>
            <a:solidFill>
              <a:srgbClr val="128807"/>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b="1" u="sng" dirty="0"/>
              <a:t>Access Modifiers</a:t>
            </a:r>
          </a:p>
          <a:p>
            <a:pPr marL="457200" indent="-457200">
              <a:buFont typeface="+mj-lt"/>
              <a:buAutoNum type="arabicPeriod"/>
            </a:pPr>
            <a:endParaRPr lang="en-US" sz="1800" dirty="0"/>
          </a:p>
        </p:txBody>
      </p:sp>
      <p:sp>
        <p:nvSpPr>
          <p:cNvPr id="8" name="Content Placeholder 5">
            <a:extLst>
              <a:ext uri="{FF2B5EF4-FFF2-40B4-BE49-F238E27FC236}">
                <a16:creationId xmlns:a16="http://schemas.microsoft.com/office/drawing/2014/main" id="{CBC614A3-6EDE-4B15-8833-898D96B7C86C}"/>
              </a:ext>
            </a:extLst>
          </p:cNvPr>
          <p:cNvSpPr txBox="1">
            <a:spLocks/>
          </p:cNvSpPr>
          <p:nvPr/>
        </p:nvSpPr>
        <p:spPr>
          <a:xfrm>
            <a:off x="6378047" y="1229122"/>
            <a:ext cx="1836989" cy="3097220"/>
          </a:xfrm>
          <a:prstGeom prst="rect">
            <a:avLst/>
          </a:prstGeom>
          <a:ln>
            <a:solidFill>
              <a:srgbClr val="128807"/>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b="1" u="sng" dirty="0"/>
              <a:t>Exception Handling</a:t>
            </a:r>
          </a:p>
        </p:txBody>
      </p:sp>
      <p:sp>
        <p:nvSpPr>
          <p:cNvPr id="9" name="Content Placeholder 5">
            <a:extLst>
              <a:ext uri="{FF2B5EF4-FFF2-40B4-BE49-F238E27FC236}">
                <a16:creationId xmlns:a16="http://schemas.microsoft.com/office/drawing/2014/main" id="{0B625B4C-B208-4562-BDF1-B271FC1FA9B5}"/>
              </a:ext>
            </a:extLst>
          </p:cNvPr>
          <p:cNvSpPr txBox="1">
            <a:spLocks/>
          </p:cNvSpPr>
          <p:nvPr/>
        </p:nvSpPr>
        <p:spPr>
          <a:xfrm>
            <a:off x="8392460" y="1229121"/>
            <a:ext cx="1836989" cy="3097220"/>
          </a:xfrm>
          <a:prstGeom prst="rect">
            <a:avLst/>
          </a:prstGeom>
          <a:ln>
            <a:solidFill>
              <a:srgbClr val="128807"/>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b="1" u="sng" dirty="0"/>
              <a:t>class</a:t>
            </a:r>
          </a:p>
        </p:txBody>
      </p:sp>
      <p:sp>
        <p:nvSpPr>
          <p:cNvPr id="10" name="Content Placeholder 5">
            <a:extLst>
              <a:ext uri="{FF2B5EF4-FFF2-40B4-BE49-F238E27FC236}">
                <a16:creationId xmlns:a16="http://schemas.microsoft.com/office/drawing/2014/main" id="{54D92EE8-6688-4030-92C2-15EEB5DA47B4}"/>
              </a:ext>
            </a:extLst>
          </p:cNvPr>
          <p:cNvSpPr txBox="1">
            <a:spLocks/>
          </p:cNvSpPr>
          <p:nvPr/>
        </p:nvSpPr>
        <p:spPr>
          <a:xfrm>
            <a:off x="8392459" y="4408229"/>
            <a:ext cx="1836989" cy="1878049"/>
          </a:xfrm>
          <a:prstGeom prst="rect">
            <a:avLst/>
          </a:prstGeom>
          <a:ln>
            <a:solidFill>
              <a:srgbClr val="128807"/>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b="1" u="sng" dirty="0"/>
              <a:t>Object</a:t>
            </a:r>
          </a:p>
        </p:txBody>
      </p:sp>
      <p:sp>
        <p:nvSpPr>
          <p:cNvPr id="11" name="Content Placeholder 5">
            <a:extLst>
              <a:ext uri="{FF2B5EF4-FFF2-40B4-BE49-F238E27FC236}">
                <a16:creationId xmlns:a16="http://schemas.microsoft.com/office/drawing/2014/main" id="{F37B2A5A-7E70-4DAA-9F74-BC4DED6B79A8}"/>
              </a:ext>
            </a:extLst>
          </p:cNvPr>
          <p:cNvSpPr txBox="1">
            <a:spLocks/>
          </p:cNvSpPr>
          <p:nvPr/>
        </p:nvSpPr>
        <p:spPr>
          <a:xfrm>
            <a:off x="6378047" y="4461849"/>
            <a:ext cx="1836989" cy="1167029"/>
          </a:xfrm>
          <a:prstGeom prst="rect">
            <a:avLst/>
          </a:prstGeom>
          <a:ln>
            <a:solidFill>
              <a:srgbClr val="128807"/>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b="1" u="sng" dirty="0" err="1"/>
              <a:t>returnType</a:t>
            </a:r>
            <a:endParaRPr lang="en-US" sz="1800" b="1" u="sng" dirty="0"/>
          </a:p>
        </p:txBody>
      </p:sp>
      <p:sp>
        <p:nvSpPr>
          <p:cNvPr id="12" name="Content Placeholder 5">
            <a:extLst>
              <a:ext uri="{FF2B5EF4-FFF2-40B4-BE49-F238E27FC236}">
                <a16:creationId xmlns:a16="http://schemas.microsoft.com/office/drawing/2014/main" id="{FAD2F296-4FDA-4D7A-894A-E7F28F5E139A}"/>
              </a:ext>
            </a:extLst>
          </p:cNvPr>
          <p:cNvSpPr txBox="1">
            <a:spLocks/>
          </p:cNvSpPr>
          <p:nvPr/>
        </p:nvSpPr>
        <p:spPr>
          <a:xfrm>
            <a:off x="10305425" y="1251013"/>
            <a:ext cx="1761012" cy="1400379"/>
          </a:xfrm>
          <a:prstGeom prst="rect">
            <a:avLst/>
          </a:prstGeom>
          <a:ln>
            <a:solidFill>
              <a:srgbClr val="128807"/>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b="1" u="sng" dirty="0"/>
              <a:t>Unused</a:t>
            </a:r>
          </a:p>
        </p:txBody>
      </p:sp>
      <p:sp>
        <p:nvSpPr>
          <p:cNvPr id="13" name="Content Placeholder 5">
            <a:extLst>
              <a:ext uri="{FF2B5EF4-FFF2-40B4-BE49-F238E27FC236}">
                <a16:creationId xmlns:a16="http://schemas.microsoft.com/office/drawing/2014/main" id="{3195CC65-B983-44DB-B7A9-EE631FA9058F}"/>
              </a:ext>
            </a:extLst>
          </p:cNvPr>
          <p:cNvSpPr txBox="1">
            <a:spLocks/>
          </p:cNvSpPr>
          <p:nvPr/>
        </p:nvSpPr>
        <p:spPr>
          <a:xfrm>
            <a:off x="319353" y="4753573"/>
            <a:ext cx="1836989" cy="1528550"/>
          </a:xfrm>
          <a:prstGeom prst="rect">
            <a:avLst/>
          </a:prstGeom>
          <a:ln>
            <a:solidFill>
              <a:srgbClr val="128807"/>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b="1" u="sng" dirty="0"/>
              <a:t>Literals</a:t>
            </a:r>
          </a:p>
        </p:txBody>
      </p:sp>
      <p:sp>
        <p:nvSpPr>
          <p:cNvPr id="14" name="Content Placeholder 5">
            <a:extLst>
              <a:ext uri="{FF2B5EF4-FFF2-40B4-BE49-F238E27FC236}">
                <a16:creationId xmlns:a16="http://schemas.microsoft.com/office/drawing/2014/main" id="{4951D5C4-B946-43F8-9D84-C84E44DC10B1}"/>
              </a:ext>
            </a:extLst>
          </p:cNvPr>
          <p:cNvSpPr txBox="1">
            <a:spLocks/>
          </p:cNvSpPr>
          <p:nvPr/>
        </p:nvSpPr>
        <p:spPr>
          <a:xfrm>
            <a:off x="10305426" y="2705984"/>
            <a:ext cx="1761012" cy="1400379"/>
          </a:xfrm>
          <a:prstGeom prst="rect">
            <a:avLst/>
          </a:prstGeom>
          <a:ln>
            <a:solidFill>
              <a:srgbClr val="128807"/>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b="1" u="sng" dirty="0"/>
              <a:t>Others</a:t>
            </a:r>
          </a:p>
        </p:txBody>
      </p:sp>
    </p:spTree>
    <p:extLst>
      <p:ext uri="{BB962C8B-B14F-4D97-AF65-F5344CB8AC3E}">
        <p14:creationId xmlns:p14="http://schemas.microsoft.com/office/powerpoint/2010/main" val="2161504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DDB060-611A-4B0F-B331-E4F5003AF28F}"/>
              </a:ext>
            </a:extLst>
          </p:cNvPr>
          <p:cNvSpPr>
            <a:spLocks noGrp="1"/>
          </p:cNvSpPr>
          <p:nvPr>
            <p:ph type="title"/>
          </p:nvPr>
        </p:nvSpPr>
        <p:spPr/>
        <p:txBody>
          <a:bodyPr/>
          <a:lstStyle/>
          <a:p>
            <a:pPr algn="ctr"/>
            <a:r>
              <a:rPr lang="en-US" dirty="0"/>
              <a:t>53 Keywords</a:t>
            </a:r>
          </a:p>
        </p:txBody>
      </p:sp>
      <p:sp>
        <p:nvSpPr>
          <p:cNvPr id="6" name="Content Placeholder 5">
            <a:extLst>
              <a:ext uri="{FF2B5EF4-FFF2-40B4-BE49-F238E27FC236}">
                <a16:creationId xmlns:a16="http://schemas.microsoft.com/office/drawing/2014/main" id="{A22389D7-6538-4948-A943-C0C28A4B1C44}"/>
              </a:ext>
            </a:extLst>
          </p:cNvPr>
          <p:cNvSpPr>
            <a:spLocks noGrp="1"/>
          </p:cNvSpPr>
          <p:nvPr>
            <p:ph idx="1"/>
          </p:nvPr>
        </p:nvSpPr>
        <p:spPr>
          <a:xfrm>
            <a:off x="319354" y="1229122"/>
            <a:ext cx="1836989" cy="3574889"/>
          </a:xfrm>
        </p:spPr>
        <p:txBody>
          <a:bodyPr>
            <a:normAutofit/>
          </a:bodyPr>
          <a:lstStyle/>
          <a:p>
            <a:pPr algn="ctr"/>
            <a:r>
              <a:rPr lang="en-US" sz="1800" b="1" u="sng" dirty="0"/>
              <a:t>Datatype</a:t>
            </a:r>
          </a:p>
          <a:p>
            <a:pPr marL="457200" indent="-457200">
              <a:lnSpc>
                <a:spcPct val="80000"/>
              </a:lnSpc>
              <a:buFont typeface="+mj-lt"/>
              <a:buAutoNum type="arabicPeriod"/>
            </a:pPr>
            <a:r>
              <a:rPr lang="en-US" sz="1700" dirty="0"/>
              <a:t>byte</a:t>
            </a:r>
          </a:p>
          <a:p>
            <a:pPr marL="457200" indent="-457200">
              <a:lnSpc>
                <a:spcPct val="80000"/>
              </a:lnSpc>
              <a:buFont typeface="+mj-lt"/>
              <a:buAutoNum type="arabicPeriod"/>
            </a:pPr>
            <a:r>
              <a:rPr lang="en-US" sz="1700" dirty="0"/>
              <a:t>short</a:t>
            </a:r>
          </a:p>
          <a:p>
            <a:pPr marL="457200" indent="-457200">
              <a:lnSpc>
                <a:spcPct val="80000"/>
              </a:lnSpc>
              <a:buFont typeface="+mj-lt"/>
              <a:buAutoNum type="arabicPeriod"/>
            </a:pPr>
            <a:r>
              <a:rPr lang="en-US" sz="1700" dirty="0"/>
              <a:t>int</a:t>
            </a:r>
          </a:p>
          <a:p>
            <a:pPr marL="457200" indent="-457200">
              <a:lnSpc>
                <a:spcPct val="80000"/>
              </a:lnSpc>
              <a:buFont typeface="+mj-lt"/>
              <a:buAutoNum type="arabicPeriod"/>
            </a:pPr>
            <a:r>
              <a:rPr lang="en-US" sz="1700" dirty="0"/>
              <a:t>long</a:t>
            </a:r>
          </a:p>
          <a:p>
            <a:pPr marL="457200" indent="-457200">
              <a:lnSpc>
                <a:spcPct val="80000"/>
              </a:lnSpc>
              <a:buFont typeface="+mj-lt"/>
              <a:buAutoNum type="arabicPeriod"/>
            </a:pPr>
            <a:r>
              <a:rPr lang="en-US" sz="1700" dirty="0"/>
              <a:t>float</a:t>
            </a:r>
          </a:p>
          <a:p>
            <a:pPr marL="457200" indent="-457200">
              <a:lnSpc>
                <a:spcPct val="80000"/>
              </a:lnSpc>
              <a:buFont typeface="+mj-lt"/>
              <a:buAutoNum type="arabicPeriod"/>
            </a:pPr>
            <a:r>
              <a:rPr lang="en-US" sz="1700" dirty="0"/>
              <a:t>double</a:t>
            </a:r>
          </a:p>
          <a:p>
            <a:pPr marL="457200" indent="-457200">
              <a:lnSpc>
                <a:spcPct val="80000"/>
              </a:lnSpc>
              <a:buFont typeface="+mj-lt"/>
              <a:buAutoNum type="arabicPeriod"/>
            </a:pPr>
            <a:r>
              <a:rPr lang="en-US" sz="1700" dirty="0" err="1"/>
              <a:t>boolean</a:t>
            </a:r>
            <a:endParaRPr lang="en-US" sz="1700" dirty="0"/>
          </a:p>
          <a:p>
            <a:pPr marL="457200" indent="-457200">
              <a:lnSpc>
                <a:spcPct val="80000"/>
              </a:lnSpc>
              <a:buFont typeface="+mj-lt"/>
              <a:buAutoNum type="arabicPeriod"/>
            </a:pPr>
            <a:r>
              <a:rPr lang="en-US" sz="1700" dirty="0"/>
              <a:t>char</a:t>
            </a:r>
          </a:p>
        </p:txBody>
      </p:sp>
      <p:sp>
        <p:nvSpPr>
          <p:cNvPr id="7" name="Content Placeholder 5">
            <a:extLst>
              <a:ext uri="{FF2B5EF4-FFF2-40B4-BE49-F238E27FC236}">
                <a16:creationId xmlns:a16="http://schemas.microsoft.com/office/drawing/2014/main" id="{4BD9ABD4-7AD0-494A-9758-67CF84682A3E}"/>
              </a:ext>
            </a:extLst>
          </p:cNvPr>
          <p:cNvSpPr txBox="1">
            <a:spLocks/>
          </p:cNvSpPr>
          <p:nvPr/>
        </p:nvSpPr>
        <p:spPr>
          <a:xfrm>
            <a:off x="2156343" y="1229121"/>
            <a:ext cx="1836989" cy="497526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b="1" u="sng" dirty="0"/>
              <a:t>Control Statements</a:t>
            </a:r>
          </a:p>
          <a:p>
            <a:pPr marL="457200" indent="-457200">
              <a:buFont typeface="+mj-lt"/>
              <a:buAutoNum type="arabicPeriod"/>
            </a:pPr>
            <a:r>
              <a:rPr lang="en-US" sz="1800" dirty="0"/>
              <a:t>if</a:t>
            </a:r>
          </a:p>
          <a:p>
            <a:pPr marL="457200" indent="-457200">
              <a:buFont typeface="+mj-lt"/>
              <a:buAutoNum type="arabicPeriod"/>
            </a:pPr>
            <a:r>
              <a:rPr lang="en-US" sz="1800" dirty="0"/>
              <a:t>else</a:t>
            </a:r>
          </a:p>
          <a:p>
            <a:pPr marL="457200" indent="-457200">
              <a:buFont typeface="+mj-lt"/>
              <a:buAutoNum type="arabicPeriod"/>
            </a:pPr>
            <a:r>
              <a:rPr lang="en-US" sz="1800" dirty="0"/>
              <a:t>do</a:t>
            </a:r>
          </a:p>
          <a:p>
            <a:pPr marL="457200" indent="-457200">
              <a:buFont typeface="+mj-lt"/>
              <a:buAutoNum type="arabicPeriod"/>
            </a:pPr>
            <a:r>
              <a:rPr lang="en-US" sz="1800" dirty="0"/>
              <a:t>while</a:t>
            </a:r>
          </a:p>
          <a:p>
            <a:pPr marL="457200" indent="-457200">
              <a:buFont typeface="+mj-lt"/>
              <a:buAutoNum type="arabicPeriod"/>
            </a:pPr>
            <a:r>
              <a:rPr lang="en-US" sz="1800" dirty="0"/>
              <a:t>for</a:t>
            </a:r>
          </a:p>
          <a:p>
            <a:pPr marL="457200" indent="-457200">
              <a:buFont typeface="+mj-lt"/>
              <a:buAutoNum type="arabicPeriod"/>
            </a:pPr>
            <a:r>
              <a:rPr lang="en-US" sz="1800" dirty="0"/>
              <a:t>switch</a:t>
            </a:r>
          </a:p>
          <a:p>
            <a:pPr marL="457200" indent="-457200">
              <a:buFont typeface="+mj-lt"/>
              <a:buAutoNum type="arabicPeriod"/>
            </a:pPr>
            <a:r>
              <a:rPr lang="en-US" sz="1800" dirty="0"/>
              <a:t>case</a:t>
            </a:r>
          </a:p>
          <a:p>
            <a:pPr marL="457200" indent="-457200">
              <a:buFont typeface="+mj-lt"/>
              <a:buAutoNum type="arabicPeriod"/>
            </a:pPr>
            <a:r>
              <a:rPr lang="en-US" sz="1800" dirty="0"/>
              <a:t>break</a:t>
            </a:r>
          </a:p>
          <a:p>
            <a:pPr marL="457200" indent="-457200">
              <a:buFont typeface="+mj-lt"/>
              <a:buAutoNum type="arabicPeriod"/>
            </a:pPr>
            <a:r>
              <a:rPr lang="en-US" sz="1800" dirty="0"/>
              <a:t>default</a:t>
            </a:r>
          </a:p>
          <a:p>
            <a:pPr marL="457200" indent="-457200">
              <a:buFont typeface="+mj-lt"/>
              <a:buAutoNum type="arabicPeriod"/>
            </a:pPr>
            <a:r>
              <a:rPr lang="en-US" sz="1800" dirty="0"/>
              <a:t>continue</a:t>
            </a:r>
          </a:p>
          <a:p>
            <a:pPr marL="457200" indent="-457200">
              <a:buFont typeface="+mj-lt"/>
              <a:buAutoNum type="arabicPeriod"/>
            </a:pPr>
            <a:r>
              <a:rPr lang="en-US" sz="1800" dirty="0"/>
              <a:t>return</a:t>
            </a:r>
          </a:p>
        </p:txBody>
      </p:sp>
      <p:sp>
        <p:nvSpPr>
          <p:cNvPr id="8" name="Content Placeholder 5">
            <a:extLst>
              <a:ext uri="{FF2B5EF4-FFF2-40B4-BE49-F238E27FC236}">
                <a16:creationId xmlns:a16="http://schemas.microsoft.com/office/drawing/2014/main" id="{7D6F5754-D68D-4648-B7C3-01C8CED4C88E}"/>
              </a:ext>
            </a:extLst>
          </p:cNvPr>
          <p:cNvSpPr txBox="1">
            <a:spLocks/>
          </p:cNvSpPr>
          <p:nvPr/>
        </p:nvSpPr>
        <p:spPr>
          <a:xfrm>
            <a:off x="4355907" y="1229121"/>
            <a:ext cx="1836989" cy="497526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b="1" u="sng" dirty="0"/>
              <a:t>Access Modifiers</a:t>
            </a:r>
          </a:p>
          <a:p>
            <a:pPr marL="457200" indent="-457200">
              <a:buFont typeface="+mj-lt"/>
              <a:buAutoNum type="arabicPeriod"/>
            </a:pPr>
            <a:r>
              <a:rPr lang="en-US" sz="1800" dirty="0"/>
              <a:t>public</a:t>
            </a:r>
          </a:p>
          <a:p>
            <a:pPr marL="457200" indent="-457200">
              <a:buFont typeface="+mj-lt"/>
              <a:buAutoNum type="arabicPeriod"/>
            </a:pPr>
            <a:r>
              <a:rPr lang="en-US" sz="1800" dirty="0"/>
              <a:t>private</a:t>
            </a:r>
          </a:p>
          <a:p>
            <a:pPr marL="457200" indent="-457200">
              <a:buFont typeface="+mj-lt"/>
              <a:buAutoNum type="arabicPeriod"/>
            </a:pPr>
            <a:r>
              <a:rPr lang="en-US" sz="1800" dirty="0"/>
              <a:t>protected</a:t>
            </a:r>
          </a:p>
          <a:p>
            <a:pPr marL="457200" indent="-457200">
              <a:buFont typeface="+mj-lt"/>
              <a:buAutoNum type="arabicPeriod"/>
            </a:pPr>
            <a:r>
              <a:rPr lang="en-US" sz="1800" dirty="0"/>
              <a:t>static</a:t>
            </a:r>
          </a:p>
          <a:p>
            <a:pPr marL="457200" indent="-457200">
              <a:buFont typeface="+mj-lt"/>
              <a:buAutoNum type="arabicPeriod"/>
            </a:pPr>
            <a:r>
              <a:rPr lang="en-US" sz="1800" dirty="0"/>
              <a:t>final</a:t>
            </a:r>
          </a:p>
          <a:p>
            <a:pPr marL="457200" indent="-457200">
              <a:buFont typeface="+mj-lt"/>
              <a:buAutoNum type="arabicPeriod"/>
            </a:pPr>
            <a:r>
              <a:rPr lang="en-US" sz="1800" dirty="0"/>
              <a:t>abstract</a:t>
            </a:r>
          </a:p>
          <a:p>
            <a:pPr marL="457200" indent="-457200">
              <a:buFont typeface="+mj-lt"/>
              <a:buAutoNum type="arabicPeriod"/>
            </a:pPr>
            <a:r>
              <a:rPr lang="en-US" sz="1800" dirty="0"/>
              <a:t>synchronized</a:t>
            </a:r>
          </a:p>
          <a:p>
            <a:pPr marL="457200" indent="-457200">
              <a:buFont typeface="+mj-lt"/>
              <a:buAutoNum type="arabicPeriod"/>
            </a:pPr>
            <a:r>
              <a:rPr lang="en-US" sz="1800" dirty="0"/>
              <a:t>transient</a:t>
            </a:r>
          </a:p>
          <a:p>
            <a:pPr marL="457200" indent="-457200">
              <a:buFont typeface="+mj-lt"/>
              <a:buAutoNum type="arabicPeriod"/>
            </a:pPr>
            <a:r>
              <a:rPr lang="en-US" sz="1800" dirty="0"/>
              <a:t>volatile</a:t>
            </a:r>
          </a:p>
          <a:p>
            <a:pPr marL="457200" indent="-457200">
              <a:buFont typeface="+mj-lt"/>
              <a:buAutoNum type="arabicPeriod"/>
            </a:pPr>
            <a:r>
              <a:rPr lang="en-US" sz="1800" dirty="0"/>
              <a:t>native</a:t>
            </a:r>
          </a:p>
          <a:p>
            <a:pPr marL="457200" indent="-457200">
              <a:buFont typeface="+mj-lt"/>
              <a:buAutoNum type="arabicPeriod"/>
            </a:pPr>
            <a:r>
              <a:rPr lang="en-US" sz="1800" dirty="0" err="1"/>
              <a:t>strictfp</a:t>
            </a:r>
            <a:endParaRPr lang="en-US" sz="1800" dirty="0"/>
          </a:p>
        </p:txBody>
      </p:sp>
      <p:sp>
        <p:nvSpPr>
          <p:cNvPr id="9" name="Content Placeholder 5">
            <a:extLst>
              <a:ext uri="{FF2B5EF4-FFF2-40B4-BE49-F238E27FC236}">
                <a16:creationId xmlns:a16="http://schemas.microsoft.com/office/drawing/2014/main" id="{000FD5C6-1091-4227-B76A-46780BF06CEF}"/>
              </a:ext>
            </a:extLst>
          </p:cNvPr>
          <p:cNvSpPr txBox="1">
            <a:spLocks/>
          </p:cNvSpPr>
          <p:nvPr/>
        </p:nvSpPr>
        <p:spPr>
          <a:xfrm>
            <a:off x="6555471" y="1229122"/>
            <a:ext cx="1836989" cy="3097220"/>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b="1" u="sng" dirty="0"/>
              <a:t>Exception Handling</a:t>
            </a:r>
          </a:p>
          <a:p>
            <a:pPr marL="457200" indent="-457200">
              <a:buFont typeface="+mj-lt"/>
              <a:buAutoNum type="arabicPeriod"/>
            </a:pPr>
            <a:r>
              <a:rPr lang="en-US" sz="1800" dirty="0"/>
              <a:t>try</a:t>
            </a:r>
          </a:p>
          <a:p>
            <a:pPr marL="457200" indent="-457200">
              <a:buFont typeface="+mj-lt"/>
              <a:buAutoNum type="arabicPeriod"/>
            </a:pPr>
            <a:r>
              <a:rPr lang="en-US" sz="1800" dirty="0"/>
              <a:t>catch</a:t>
            </a:r>
          </a:p>
          <a:p>
            <a:pPr marL="457200" indent="-457200">
              <a:buFont typeface="+mj-lt"/>
              <a:buAutoNum type="arabicPeriod"/>
            </a:pPr>
            <a:r>
              <a:rPr lang="en-US" sz="1800" dirty="0"/>
              <a:t>finally</a:t>
            </a:r>
          </a:p>
          <a:p>
            <a:pPr marL="457200" indent="-457200">
              <a:buFont typeface="+mj-lt"/>
              <a:buAutoNum type="arabicPeriod"/>
            </a:pPr>
            <a:r>
              <a:rPr lang="en-US" sz="1800" dirty="0"/>
              <a:t>throw</a:t>
            </a:r>
          </a:p>
          <a:p>
            <a:pPr marL="457200" indent="-457200">
              <a:buFont typeface="+mj-lt"/>
              <a:buAutoNum type="arabicPeriod"/>
            </a:pPr>
            <a:r>
              <a:rPr lang="en-US" sz="1800" dirty="0"/>
              <a:t>throws</a:t>
            </a:r>
          </a:p>
          <a:p>
            <a:pPr marL="457200" indent="-457200">
              <a:buFont typeface="+mj-lt"/>
              <a:buAutoNum type="arabicPeriod"/>
            </a:pPr>
            <a:r>
              <a:rPr lang="en-US" sz="1800" dirty="0"/>
              <a:t>assert</a:t>
            </a:r>
          </a:p>
        </p:txBody>
      </p:sp>
      <p:sp>
        <p:nvSpPr>
          <p:cNvPr id="10" name="Content Placeholder 5">
            <a:extLst>
              <a:ext uri="{FF2B5EF4-FFF2-40B4-BE49-F238E27FC236}">
                <a16:creationId xmlns:a16="http://schemas.microsoft.com/office/drawing/2014/main" id="{1523B034-B1F7-4847-9A38-CC363A07D2A8}"/>
              </a:ext>
            </a:extLst>
          </p:cNvPr>
          <p:cNvSpPr txBox="1">
            <a:spLocks/>
          </p:cNvSpPr>
          <p:nvPr/>
        </p:nvSpPr>
        <p:spPr>
          <a:xfrm>
            <a:off x="8392460" y="1229121"/>
            <a:ext cx="1836989" cy="309722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b="1" u="sng" dirty="0"/>
              <a:t>class</a:t>
            </a:r>
          </a:p>
          <a:p>
            <a:pPr marL="457200" indent="-457200">
              <a:buFont typeface="+mj-lt"/>
              <a:buAutoNum type="arabicPeriod"/>
            </a:pPr>
            <a:r>
              <a:rPr lang="en-US" sz="1800" dirty="0"/>
              <a:t>package</a:t>
            </a:r>
          </a:p>
          <a:p>
            <a:pPr marL="457200" indent="-457200">
              <a:buFont typeface="+mj-lt"/>
              <a:buAutoNum type="arabicPeriod"/>
            </a:pPr>
            <a:r>
              <a:rPr lang="en-US" sz="1800" dirty="0"/>
              <a:t>class</a:t>
            </a:r>
          </a:p>
          <a:p>
            <a:pPr marL="457200" indent="-457200">
              <a:buFont typeface="+mj-lt"/>
              <a:buAutoNum type="arabicPeriod"/>
            </a:pPr>
            <a:r>
              <a:rPr lang="en-US" sz="1800" dirty="0"/>
              <a:t>interface</a:t>
            </a:r>
          </a:p>
          <a:p>
            <a:pPr marL="457200" indent="-457200">
              <a:buFont typeface="+mj-lt"/>
              <a:buAutoNum type="arabicPeriod"/>
            </a:pPr>
            <a:r>
              <a:rPr lang="en-US" sz="1800" dirty="0"/>
              <a:t>import</a:t>
            </a:r>
          </a:p>
          <a:p>
            <a:pPr marL="457200" indent="-457200">
              <a:buFont typeface="+mj-lt"/>
              <a:buAutoNum type="arabicPeriod"/>
            </a:pPr>
            <a:r>
              <a:rPr lang="en-US" sz="1800" dirty="0"/>
              <a:t>extends</a:t>
            </a:r>
          </a:p>
          <a:p>
            <a:pPr marL="457200" indent="-457200">
              <a:buFont typeface="+mj-lt"/>
              <a:buAutoNum type="arabicPeriod"/>
            </a:pPr>
            <a:r>
              <a:rPr lang="en-US" sz="1800" dirty="0"/>
              <a:t>implements</a:t>
            </a:r>
          </a:p>
        </p:txBody>
      </p:sp>
      <p:sp>
        <p:nvSpPr>
          <p:cNvPr id="11" name="Content Placeholder 5">
            <a:extLst>
              <a:ext uri="{FF2B5EF4-FFF2-40B4-BE49-F238E27FC236}">
                <a16:creationId xmlns:a16="http://schemas.microsoft.com/office/drawing/2014/main" id="{13FE163D-943A-4476-96F5-ACBFAD1ABFD6}"/>
              </a:ext>
            </a:extLst>
          </p:cNvPr>
          <p:cNvSpPr txBox="1">
            <a:spLocks/>
          </p:cNvSpPr>
          <p:nvPr/>
        </p:nvSpPr>
        <p:spPr>
          <a:xfrm>
            <a:off x="8392459" y="4179312"/>
            <a:ext cx="1836989" cy="215324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b="1" u="sng" dirty="0"/>
              <a:t>Object</a:t>
            </a:r>
          </a:p>
          <a:p>
            <a:pPr marL="457200" indent="-457200">
              <a:buFont typeface="+mj-lt"/>
              <a:buAutoNum type="arabicPeriod"/>
            </a:pPr>
            <a:r>
              <a:rPr lang="en-US" sz="1800" dirty="0"/>
              <a:t>new</a:t>
            </a:r>
          </a:p>
          <a:p>
            <a:pPr marL="457200" indent="-457200">
              <a:buFont typeface="+mj-lt"/>
              <a:buAutoNum type="arabicPeriod"/>
            </a:pPr>
            <a:r>
              <a:rPr lang="en-US" sz="1800" dirty="0" err="1"/>
              <a:t>instenceof</a:t>
            </a:r>
            <a:endParaRPr lang="en-US" sz="1800" dirty="0"/>
          </a:p>
          <a:p>
            <a:pPr marL="457200" indent="-457200">
              <a:buFont typeface="+mj-lt"/>
              <a:buAutoNum type="arabicPeriod"/>
            </a:pPr>
            <a:r>
              <a:rPr lang="en-US" sz="1800" dirty="0"/>
              <a:t>this</a:t>
            </a:r>
          </a:p>
          <a:p>
            <a:pPr marL="457200" indent="-457200">
              <a:buFont typeface="+mj-lt"/>
              <a:buAutoNum type="arabicPeriod"/>
            </a:pPr>
            <a:r>
              <a:rPr lang="en-US" sz="1800" dirty="0"/>
              <a:t>super</a:t>
            </a:r>
          </a:p>
        </p:txBody>
      </p:sp>
      <p:sp>
        <p:nvSpPr>
          <p:cNvPr id="12" name="Content Placeholder 5">
            <a:extLst>
              <a:ext uri="{FF2B5EF4-FFF2-40B4-BE49-F238E27FC236}">
                <a16:creationId xmlns:a16="http://schemas.microsoft.com/office/drawing/2014/main" id="{044CBE06-5B90-4E2A-9ADA-3D922318A8E8}"/>
              </a:ext>
            </a:extLst>
          </p:cNvPr>
          <p:cNvSpPr txBox="1">
            <a:spLocks/>
          </p:cNvSpPr>
          <p:nvPr/>
        </p:nvSpPr>
        <p:spPr>
          <a:xfrm>
            <a:off x="6505769" y="4461850"/>
            <a:ext cx="1836989" cy="116702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b="1" u="sng" dirty="0" err="1"/>
              <a:t>returnType</a:t>
            </a:r>
            <a:endParaRPr lang="en-US" sz="1800" b="1" u="sng" dirty="0"/>
          </a:p>
          <a:p>
            <a:pPr marL="342900" indent="-342900">
              <a:buFont typeface="+mj-lt"/>
              <a:buAutoNum type="arabicPeriod"/>
            </a:pPr>
            <a:r>
              <a:rPr lang="en-US" sz="1800" dirty="0"/>
              <a:t>void</a:t>
            </a:r>
          </a:p>
        </p:txBody>
      </p:sp>
      <p:sp>
        <p:nvSpPr>
          <p:cNvPr id="13" name="Content Placeholder 5">
            <a:extLst>
              <a:ext uri="{FF2B5EF4-FFF2-40B4-BE49-F238E27FC236}">
                <a16:creationId xmlns:a16="http://schemas.microsoft.com/office/drawing/2014/main" id="{4151BF26-3AD8-482C-AAF0-8CD1AAD2D2B4}"/>
              </a:ext>
            </a:extLst>
          </p:cNvPr>
          <p:cNvSpPr txBox="1">
            <a:spLocks/>
          </p:cNvSpPr>
          <p:nvPr/>
        </p:nvSpPr>
        <p:spPr>
          <a:xfrm>
            <a:off x="10229448" y="1251013"/>
            <a:ext cx="1836989" cy="140037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b="1" u="sng" dirty="0"/>
              <a:t>Unused</a:t>
            </a:r>
          </a:p>
          <a:p>
            <a:pPr marL="457200" indent="-457200">
              <a:buFont typeface="+mj-lt"/>
              <a:buAutoNum type="arabicPeriod"/>
            </a:pPr>
            <a:r>
              <a:rPr lang="en-US" sz="1800" dirty="0" err="1"/>
              <a:t>goto</a:t>
            </a:r>
            <a:endParaRPr lang="en-US" sz="1800" dirty="0"/>
          </a:p>
          <a:p>
            <a:pPr marL="457200" indent="-457200">
              <a:buFont typeface="+mj-lt"/>
              <a:buAutoNum type="arabicPeriod"/>
            </a:pPr>
            <a:r>
              <a:rPr lang="en-US" sz="1800" dirty="0"/>
              <a:t>const</a:t>
            </a:r>
          </a:p>
        </p:txBody>
      </p:sp>
      <p:sp>
        <p:nvSpPr>
          <p:cNvPr id="14" name="Content Placeholder 5">
            <a:extLst>
              <a:ext uri="{FF2B5EF4-FFF2-40B4-BE49-F238E27FC236}">
                <a16:creationId xmlns:a16="http://schemas.microsoft.com/office/drawing/2014/main" id="{45344369-DFDD-42DA-BB53-D8E14C3A2F9E}"/>
              </a:ext>
            </a:extLst>
          </p:cNvPr>
          <p:cNvSpPr txBox="1">
            <a:spLocks/>
          </p:cNvSpPr>
          <p:nvPr/>
        </p:nvSpPr>
        <p:spPr>
          <a:xfrm>
            <a:off x="269653" y="4804011"/>
            <a:ext cx="1836989" cy="152855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b="1" u="sng" dirty="0"/>
              <a:t>Literals</a:t>
            </a:r>
          </a:p>
          <a:p>
            <a:pPr marL="457200" indent="-457200">
              <a:buFont typeface="+mj-lt"/>
              <a:buAutoNum type="arabicPeriod"/>
            </a:pPr>
            <a:r>
              <a:rPr lang="en-US" sz="1800" dirty="0"/>
              <a:t>true</a:t>
            </a:r>
          </a:p>
          <a:p>
            <a:pPr marL="457200" indent="-457200">
              <a:buFont typeface="+mj-lt"/>
              <a:buAutoNum type="arabicPeriod"/>
            </a:pPr>
            <a:r>
              <a:rPr lang="en-US" sz="1800" dirty="0"/>
              <a:t>false</a:t>
            </a:r>
          </a:p>
          <a:p>
            <a:pPr marL="457200" indent="-457200">
              <a:buFont typeface="+mj-lt"/>
              <a:buAutoNum type="arabicPeriod"/>
            </a:pPr>
            <a:r>
              <a:rPr lang="en-US" sz="1800" dirty="0"/>
              <a:t>null</a:t>
            </a:r>
          </a:p>
        </p:txBody>
      </p:sp>
      <p:sp>
        <p:nvSpPr>
          <p:cNvPr id="15" name="Content Placeholder 5">
            <a:extLst>
              <a:ext uri="{FF2B5EF4-FFF2-40B4-BE49-F238E27FC236}">
                <a16:creationId xmlns:a16="http://schemas.microsoft.com/office/drawing/2014/main" id="{260F7C99-1DF5-4711-93B9-B8EFBE160F86}"/>
              </a:ext>
            </a:extLst>
          </p:cNvPr>
          <p:cNvSpPr txBox="1">
            <a:spLocks/>
          </p:cNvSpPr>
          <p:nvPr/>
        </p:nvSpPr>
        <p:spPr>
          <a:xfrm>
            <a:off x="10305426" y="2651392"/>
            <a:ext cx="1761012" cy="140037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b="1" u="sng" dirty="0"/>
              <a:t>Others</a:t>
            </a:r>
          </a:p>
          <a:p>
            <a:pPr marL="457200" indent="-457200">
              <a:buFont typeface="+mj-lt"/>
              <a:buAutoNum type="arabicPeriod"/>
            </a:pPr>
            <a:r>
              <a:rPr lang="en-US" sz="1800" dirty="0" err="1"/>
              <a:t>enum</a:t>
            </a:r>
            <a:endParaRPr lang="en-US" sz="1800" dirty="0"/>
          </a:p>
        </p:txBody>
      </p:sp>
    </p:spTree>
    <p:extLst>
      <p:ext uri="{BB962C8B-B14F-4D97-AF65-F5344CB8AC3E}">
        <p14:creationId xmlns:p14="http://schemas.microsoft.com/office/powerpoint/2010/main" val="1309258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C0C75C-1C76-4248-906D-23E608CF7A89}"/>
              </a:ext>
            </a:extLst>
          </p:cNvPr>
          <p:cNvSpPr>
            <a:spLocks noGrp="1"/>
          </p:cNvSpPr>
          <p:nvPr>
            <p:ph type="title"/>
          </p:nvPr>
        </p:nvSpPr>
        <p:spPr/>
        <p:txBody>
          <a:bodyPr/>
          <a:lstStyle/>
          <a:p>
            <a:r>
              <a:rPr lang="en-US" dirty="0"/>
              <a:t>Find the identifiers </a:t>
            </a:r>
          </a:p>
        </p:txBody>
      </p:sp>
      <p:sp>
        <p:nvSpPr>
          <p:cNvPr id="5" name="Content Placeholder 4">
            <a:extLst>
              <a:ext uri="{FF2B5EF4-FFF2-40B4-BE49-F238E27FC236}">
                <a16:creationId xmlns:a16="http://schemas.microsoft.com/office/drawing/2014/main" id="{2CBB138A-5B11-426E-8879-77BDF2F4C6B6}"/>
              </a:ext>
            </a:extLst>
          </p:cNvPr>
          <p:cNvSpPr>
            <a:spLocks noGrp="1"/>
          </p:cNvSpPr>
          <p:nvPr>
            <p:ph idx="1"/>
          </p:nvPr>
        </p:nvSpPr>
        <p:spPr/>
        <p:txBody>
          <a:bodyPr>
            <a:normAutofit/>
          </a:bodyPr>
          <a:lstStyle/>
          <a:p>
            <a:r>
              <a:rPr lang="en-US" sz="4000" dirty="0"/>
              <a:t>class Sample</a:t>
            </a:r>
          </a:p>
          <a:p>
            <a:r>
              <a:rPr lang="en-US" sz="4000" dirty="0"/>
              <a:t>{</a:t>
            </a:r>
          </a:p>
          <a:p>
            <a:pPr marL="201168" lvl="1" indent="0">
              <a:buNone/>
            </a:pPr>
            <a:r>
              <a:rPr lang="en-US" sz="3600" dirty="0"/>
              <a:t>	public static void main(String[] </a:t>
            </a:r>
            <a:r>
              <a:rPr lang="en-US" sz="3600" dirty="0" err="1"/>
              <a:t>args</a:t>
            </a:r>
            <a:r>
              <a:rPr lang="en-US" sz="3600" dirty="0"/>
              <a:t>)</a:t>
            </a:r>
          </a:p>
          <a:p>
            <a:pPr marL="201168" lvl="1" indent="0">
              <a:buNone/>
            </a:pPr>
            <a:r>
              <a:rPr lang="en-US" sz="3600" dirty="0"/>
              <a:t>	{</a:t>
            </a:r>
          </a:p>
          <a:p>
            <a:pPr marL="201168" lvl="1" indent="0">
              <a:buNone/>
            </a:pPr>
            <a:r>
              <a:rPr lang="en-US" sz="3600" dirty="0"/>
              <a:t>		int age=22;</a:t>
            </a:r>
          </a:p>
          <a:p>
            <a:pPr marL="201168" lvl="1" indent="0">
              <a:buNone/>
            </a:pPr>
            <a:r>
              <a:rPr lang="en-US" sz="3600" dirty="0"/>
              <a:t>	}</a:t>
            </a:r>
          </a:p>
          <a:p>
            <a:r>
              <a:rPr lang="en-US" sz="4000" dirty="0"/>
              <a:t>}</a:t>
            </a:r>
          </a:p>
        </p:txBody>
      </p:sp>
    </p:spTree>
    <p:extLst>
      <p:ext uri="{BB962C8B-B14F-4D97-AF65-F5344CB8AC3E}">
        <p14:creationId xmlns:p14="http://schemas.microsoft.com/office/powerpoint/2010/main" val="2446099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r>
              <a:rPr lang="en-US" dirty="0"/>
              <a:t>What is Java?</a:t>
            </a:r>
          </a:p>
        </p:txBody>
      </p:sp>
      <p:sp>
        <p:nvSpPr>
          <p:cNvPr id="3" name="Content Placeholder 2"/>
          <p:cNvSpPr>
            <a:spLocks noGrp="1"/>
          </p:cNvSpPr>
          <p:nvPr>
            <p:ph idx="1"/>
          </p:nvPr>
        </p:nvSpPr>
        <p:spPr>
          <a:xfrm>
            <a:off x="1097280" y="1150376"/>
            <a:ext cx="10058400" cy="5060697"/>
          </a:xfrm>
        </p:spPr>
        <p:txBody>
          <a:bodyPr>
            <a:normAutofit/>
          </a:bodyPr>
          <a:lstStyle/>
          <a:p>
            <a:pPr algn="just">
              <a:lnSpc>
                <a:spcPct val="150000"/>
              </a:lnSpc>
            </a:pPr>
            <a:r>
              <a:rPr lang="en-US" sz="2400" b="0" i="0" dirty="0">
                <a:solidFill>
                  <a:srgbClr val="404040"/>
                </a:solidFill>
                <a:effectLst/>
                <a:latin typeface="Roboto" panose="02000000000000000000" pitchFamily="2" charset="0"/>
              </a:rPr>
              <a:t>Java is a class-based, object-oriented high-level programming language used to develop software applications for a various of devices.</a:t>
            </a:r>
            <a:endParaRPr lang="en-US" sz="2800" dirty="0"/>
          </a:p>
        </p:txBody>
      </p:sp>
    </p:spTree>
    <p:extLst>
      <p:ext uri="{BB962C8B-B14F-4D97-AF65-F5344CB8AC3E}">
        <p14:creationId xmlns:p14="http://schemas.microsoft.com/office/powerpoint/2010/main" val="1665578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B18D-E869-4837-8EB0-5455957214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CC32AF-68C3-4E8C-B349-3C47D1FCABD5}"/>
              </a:ext>
            </a:extLst>
          </p:cNvPr>
          <p:cNvSpPr>
            <a:spLocks noGrp="1"/>
          </p:cNvSpPr>
          <p:nvPr>
            <p:ph idx="1"/>
          </p:nvPr>
        </p:nvSpPr>
        <p:spPr/>
        <p:txBody>
          <a:bodyPr>
            <a:normAutofit/>
          </a:bodyPr>
          <a:lstStyle/>
          <a:p>
            <a:r>
              <a:rPr lang="en-US" sz="3200" i="1" dirty="0"/>
              <a:t>Identifiers</a:t>
            </a:r>
            <a:r>
              <a:rPr lang="en-US" sz="3200" dirty="0"/>
              <a:t> are the names of variables, methods, classes, packages and interfaces.</a:t>
            </a:r>
          </a:p>
          <a:p>
            <a:pPr marL="514350" indent="-514350">
              <a:buFont typeface="+mj-lt"/>
              <a:buAutoNum type="arabicPeriod"/>
            </a:pPr>
            <a:r>
              <a:rPr lang="en-US" sz="3200" dirty="0"/>
              <a:t>Sample</a:t>
            </a:r>
          </a:p>
          <a:p>
            <a:pPr marL="514350" indent="-514350">
              <a:buFont typeface="+mj-lt"/>
              <a:buAutoNum type="arabicPeriod"/>
            </a:pPr>
            <a:r>
              <a:rPr lang="en-US" sz="3200" dirty="0"/>
              <a:t>main</a:t>
            </a:r>
          </a:p>
          <a:p>
            <a:pPr marL="514350" indent="-514350">
              <a:buFont typeface="+mj-lt"/>
              <a:buAutoNum type="arabicPeriod"/>
            </a:pPr>
            <a:r>
              <a:rPr lang="en-US" sz="3200" dirty="0"/>
              <a:t>String</a:t>
            </a:r>
          </a:p>
          <a:p>
            <a:pPr marL="514350" indent="-514350">
              <a:buFont typeface="+mj-lt"/>
              <a:buAutoNum type="arabicPeriod"/>
            </a:pPr>
            <a:r>
              <a:rPr lang="en-US" sz="3200" dirty="0" err="1"/>
              <a:t>args</a:t>
            </a:r>
            <a:endParaRPr lang="en-US" sz="3200" dirty="0"/>
          </a:p>
          <a:p>
            <a:pPr marL="514350" indent="-514350">
              <a:buFont typeface="+mj-lt"/>
              <a:buAutoNum type="arabicPeriod"/>
            </a:pPr>
            <a:r>
              <a:rPr lang="en-US" sz="3200" dirty="0"/>
              <a:t>age</a:t>
            </a:r>
          </a:p>
          <a:p>
            <a:pPr marL="0" indent="0">
              <a:buNone/>
            </a:pPr>
            <a:r>
              <a:rPr lang="en-US" sz="3200" dirty="0"/>
              <a:t>are the following identifiers of previous program</a:t>
            </a:r>
          </a:p>
        </p:txBody>
      </p:sp>
    </p:spTree>
    <p:extLst>
      <p:ext uri="{BB962C8B-B14F-4D97-AF65-F5344CB8AC3E}">
        <p14:creationId xmlns:p14="http://schemas.microsoft.com/office/powerpoint/2010/main" val="2604222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0ED4C-2E80-48C1-9EF2-58F35B32A0BF}"/>
              </a:ext>
            </a:extLst>
          </p:cNvPr>
          <p:cNvSpPr>
            <a:spLocks noGrp="1"/>
          </p:cNvSpPr>
          <p:nvPr>
            <p:ph type="title"/>
          </p:nvPr>
        </p:nvSpPr>
        <p:spPr/>
        <p:txBody>
          <a:bodyPr>
            <a:normAutofit/>
          </a:bodyPr>
          <a:lstStyle/>
          <a:p>
            <a:r>
              <a:rPr lang="en-US" sz="6000" b="1" dirty="0"/>
              <a:t>Data Type</a:t>
            </a:r>
          </a:p>
        </p:txBody>
      </p:sp>
      <p:sp>
        <p:nvSpPr>
          <p:cNvPr id="3" name="Content Placeholder 2">
            <a:extLst>
              <a:ext uri="{FF2B5EF4-FFF2-40B4-BE49-F238E27FC236}">
                <a16:creationId xmlns:a16="http://schemas.microsoft.com/office/drawing/2014/main" id="{E4D41636-4070-4D19-9A43-C52890FE3257}"/>
              </a:ext>
            </a:extLst>
          </p:cNvPr>
          <p:cNvSpPr>
            <a:spLocks noGrp="1"/>
          </p:cNvSpPr>
          <p:nvPr>
            <p:ph idx="1"/>
          </p:nvPr>
        </p:nvSpPr>
        <p:spPr/>
        <p:txBody>
          <a:bodyPr>
            <a:normAutofit/>
          </a:bodyPr>
          <a:lstStyle/>
          <a:p>
            <a:pPr algn="just">
              <a:buFont typeface="Wingdings" panose="05000000000000000000" pitchFamily="2" charset="2"/>
              <a:buChar char="v"/>
            </a:pPr>
            <a:endParaRPr lang="en-US" sz="5000" dirty="0"/>
          </a:p>
          <a:p>
            <a:pPr algn="just">
              <a:buFont typeface="Wingdings" panose="05000000000000000000" pitchFamily="2" charset="2"/>
              <a:buChar char="v"/>
            </a:pPr>
            <a:r>
              <a:rPr lang="en-US" sz="5000" dirty="0"/>
              <a:t>Represent different values which are stored in a variable.</a:t>
            </a:r>
          </a:p>
        </p:txBody>
      </p:sp>
      <p:sp>
        <p:nvSpPr>
          <p:cNvPr id="5" name="Text Placeholder 4">
            <a:extLst>
              <a:ext uri="{FF2B5EF4-FFF2-40B4-BE49-F238E27FC236}">
                <a16:creationId xmlns:a16="http://schemas.microsoft.com/office/drawing/2014/main" id="{82C4F119-5BCA-408C-BCE4-4288C7D2F264}"/>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07398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ataType - Java Tutorial - Edureka">
            <a:extLst>
              <a:ext uri="{FF2B5EF4-FFF2-40B4-BE49-F238E27FC236}">
                <a16:creationId xmlns:a16="http://schemas.microsoft.com/office/drawing/2014/main" id="{933847C2-27C3-493F-BCD8-776752FB4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575" y="32444"/>
            <a:ext cx="11818513" cy="646017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C6C3B686-0CE9-4EC2-83C0-3FC927F95373}"/>
              </a:ext>
            </a:extLst>
          </p:cNvPr>
          <p:cNvSpPr/>
          <p:nvPr/>
        </p:nvSpPr>
        <p:spPr>
          <a:xfrm>
            <a:off x="3541690" y="4185631"/>
            <a:ext cx="2962141" cy="425003"/>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float num = 56851.3285f</a:t>
            </a:r>
          </a:p>
        </p:txBody>
      </p:sp>
      <p:sp>
        <p:nvSpPr>
          <p:cNvPr id="9" name="Rectangle: Rounded Corners 8">
            <a:extLst>
              <a:ext uri="{FF2B5EF4-FFF2-40B4-BE49-F238E27FC236}">
                <a16:creationId xmlns:a16="http://schemas.microsoft.com/office/drawing/2014/main" id="{09072EA2-77C8-4F94-BEB6-EA82B71385DF}"/>
              </a:ext>
            </a:extLst>
          </p:cNvPr>
          <p:cNvSpPr/>
          <p:nvPr/>
        </p:nvSpPr>
        <p:spPr>
          <a:xfrm>
            <a:off x="3541690" y="4712234"/>
            <a:ext cx="2962141" cy="425003"/>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double num = 56851.3285</a:t>
            </a:r>
          </a:p>
        </p:txBody>
      </p:sp>
    </p:spTree>
    <p:extLst>
      <p:ext uri="{BB962C8B-B14F-4D97-AF65-F5344CB8AC3E}">
        <p14:creationId xmlns:p14="http://schemas.microsoft.com/office/powerpoint/2010/main" val="3915833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D93B7-09EF-43C4-A93F-A52D9512F971}"/>
              </a:ext>
            </a:extLst>
          </p:cNvPr>
          <p:cNvSpPr>
            <a:spLocks noGrp="1"/>
          </p:cNvSpPr>
          <p:nvPr>
            <p:ph type="title"/>
          </p:nvPr>
        </p:nvSpPr>
        <p:spPr/>
        <p:txBody>
          <a:bodyPr>
            <a:normAutofit/>
          </a:bodyPr>
          <a:lstStyle/>
          <a:p>
            <a:r>
              <a:rPr lang="en-US" b="1" dirty="0"/>
              <a:t>Non-Primitive Datatypes</a:t>
            </a:r>
            <a:endParaRPr lang="en-US" dirty="0"/>
          </a:p>
        </p:txBody>
      </p:sp>
      <p:graphicFrame>
        <p:nvGraphicFramePr>
          <p:cNvPr id="4" name="Content Placeholder 3">
            <a:extLst>
              <a:ext uri="{FF2B5EF4-FFF2-40B4-BE49-F238E27FC236}">
                <a16:creationId xmlns:a16="http://schemas.microsoft.com/office/drawing/2014/main" id="{BABC9AAB-1FAC-48E8-9F94-B7B88CC0C3B6}"/>
              </a:ext>
            </a:extLst>
          </p:cNvPr>
          <p:cNvGraphicFramePr>
            <a:graphicFrameLocks noGrp="1"/>
          </p:cNvGraphicFramePr>
          <p:nvPr>
            <p:ph idx="1"/>
            <p:extLst>
              <p:ext uri="{D42A27DB-BD31-4B8C-83A1-F6EECF244321}">
                <p14:modId xmlns:p14="http://schemas.microsoft.com/office/powerpoint/2010/main" val="2113523920"/>
              </p:ext>
            </p:extLst>
          </p:nvPr>
        </p:nvGraphicFramePr>
        <p:xfrm>
          <a:off x="1097280" y="2332196"/>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36EDAF80-936F-4B38-856C-FF4D8947D15B}"/>
              </a:ext>
            </a:extLst>
          </p:cNvPr>
          <p:cNvSpPr/>
          <p:nvPr/>
        </p:nvSpPr>
        <p:spPr>
          <a:xfrm>
            <a:off x="1097280" y="1961932"/>
            <a:ext cx="10147300" cy="400110"/>
          </a:xfrm>
          <a:prstGeom prst="rect">
            <a:avLst/>
          </a:prstGeom>
        </p:spPr>
        <p:txBody>
          <a:bodyPr wrap="square">
            <a:spAutoFit/>
          </a:bodyPr>
          <a:lstStyle/>
          <a:p>
            <a:pPr marL="285750" indent="-285750">
              <a:buBlip>
                <a:blip r:embed="rId7"/>
              </a:buBlip>
            </a:pPr>
            <a:r>
              <a:rPr lang="en-US" sz="2000" dirty="0">
                <a:solidFill>
                  <a:srgbClr val="4A4A4A"/>
                </a:solidFill>
                <a:latin typeface="Open Sans"/>
              </a:rPr>
              <a:t>Non-Primitive data types refer to objects and hence they are called </a:t>
            </a:r>
            <a:r>
              <a:rPr lang="en-US" sz="2000" b="1" dirty="0">
                <a:solidFill>
                  <a:srgbClr val="4A4A4A"/>
                </a:solidFill>
                <a:latin typeface="Open Sans"/>
              </a:rPr>
              <a:t>reference types. </a:t>
            </a:r>
            <a:endParaRPr lang="en-US" sz="2000" dirty="0"/>
          </a:p>
        </p:txBody>
      </p:sp>
    </p:spTree>
    <p:extLst>
      <p:ext uri="{BB962C8B-B14F-4D97-AF65-F5344CB8AC3E}">
        <p14:creationId xmlns:p14="http://schemas.microsoft.com/office/powerpoint/2010/main" val="1627553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4C32-D2D7-482C-A427-94DD91DC9020}"/>
              </a:ext>
            </a:extLst>
          </p:cNvPr>
          <p:cNvSpPr>
            <a:spLocks noGrp="1"/>
          </p:cNvSpPr>
          <p:nvPr>
            <p:ph type="title"/>
          </p:nvPr>
        </p:nvSpPr>
        <p:spPr/>
        <p:txBody>
          <a:bodyPr>
            <a:normAutofit/>
          </a:bodyPr>
          <a:lstStyle/>
          <a:p>
            <a:r>
              <a:rPr lang="en-US" b="1" dirty="0"/>
              <a:t>Wrapper Class?</a:t>
            </a:r>
            <a:endParaRPr lang="en-US" dirty="0"/>
          </a:p>
        </p:txBody>
      </p:sp>
      <p:sp>
        <p:nvSpPr>
          <p:cNvPr id="3" name="Content Placeholder 2">
            <a:extLst>
              <a:ext uri="{FF2B5EF4-FFF2-40B4-BE49-F238E27FC236}">
                <a16:creationId xmlns:a16="http://schemas.microsoft.com/office/drawing/2014/main" id="{FC5977E4-42B9-4B9C-B3B2-D402F1CCDDE5}"/>
              </a:ext>
            </a:extLst>
          </p:cNvPr>
          <p:cNvSpPr>
            <a:spLocks noGrp="1"/>
          </p:cNvSpPr>
          <p:nvPr>
            <p:ph idx="1"/>
          </p:nvPr>
        </p:nvSpPr>
        <p:spPr/>
        <p:txBody>
          <a:bodyPr/>
          <a:lstStyle/>
          <a:p>
            <a:r>
              <a:rPr lang="en-US" dirty="0"/>
              <a:t>Wrapper class provides a mechanism to convert primitive data types into wrapper class objects.</a:t>
            </a:r>
          </a:p>
        </p:txBody>
      </p:sp>
      <p:graphicFrame>
        <p:nvGraphicFramePr>
          <p:cNvPr id="4" name="Table 3">
            <a:extLst>
              <a:ext uri="{FF2B5EF4-FFF2-40B4-BE49-F238E27FC236}">
                <a16:creationId xmlns:a16="http://schemas.microsoft.com/office/drawing/2014/main" id="{A1B1E781-0179-4562-B770-49D0921B0906}"/>
              </a:ext>
            </a:extLst>
          </p:cNvPr>
          <p:cNvGraphicFramePr>
            <a:graphicFrameLocks noGrp="1"/>
          </p:cNvGraphicFramePr>
          <p:nvPr>
            <p:extLst>
              <p:ext uri="{D42A27DB-BD31-4B8C-83A1-F6EECF244321}">
                <p14:modId xmlns:p14="http://schemas.microsoft.com/office/powerpoint/2010/main" val="3134563254"/>
              </p:ext>
            </p:extLst>
          </p:nvPr>
        </p:nvGraphicFramePr>
        <p:xfrm>
          <a:off x="2546350" y="2412153"/>
          <a:ext cx="7099299" cy="3656963"/>
        </p:xfrm>
        <a:graphic>
          <a:graphicData uri="http://schemas.openxmlformats.org/drawingml/2006/table">
            <a:tbl>
              <a:tblPr>
                <a:tableStyleId>{D113A9D2-9D6B-4929-AA2D-F23B5EE8CBE7}</a:tableStyleId>
              </a:tblPr>
              <a:tblGrid>
                <a:gridCol w="2366433">
                  <a:extLst>
                    <a:ext uri="{9D8B030D-6E8A-4147-A177-3AD203B41FA5}">
                      <a16:colId xmlns:a16="http://schemas.microsoft.com/office/drawing/2014/main" val="556940650"/>
                    </a:ext>
                  </a:extLst>
                </a:gridCol>
                <a:gridCol w="2366433">
                  <a:extLst>
                    <a:ext uri="{9D8B030D-6E8A-4147-A177-3AD203B41FA5}">
                      <a16:colId xmlns:a16="http://schemas.microsoft.com/office/drawing/2014/main" val="3558885133"/>
                    </a:ext>
                  </a:extLst>
                </a:gridCol>
                <a:gridCol w="2366433">
                  <a:extLst>
                    <a:ext uri="{9D8B030D-6E8A-4147-A177-3AD203B41FA5}">
                      <a16:colId xmlns:a16="http://schemas.microsoft.com/office/drawing/2014/main" val="242909209"/>
                    </a:ext>
                  </a:extLst>
                </a:gridCol>
              </a:tblGrid>
              <a:tr h="487043">
                <a:tc>
                  <a:txBody>
                    <a:bodyPr/>
                    <a:lstStyle/>
                    <a:p>
                      <a:pPr algn="ctr"/>
                      <a:r>
                        <a:rPr lang="en-US" sz="2000" b="1" dirty="0">
                          <a:effectLst/>
                        </a:rPr>
                        <a:t>Primitive Data Type</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50"/>
                    </a:solidFill>
                  </a:tcPr>
                </a:tc>
                <a:tc>
                  <a:txBody>
                    <a:bodyPr/>
                    <a:lstStyle/>
                    <a:p>
                      <a:pPr algn="ctr"/>
                      <a:r>
                        <a:rPr lang="en-US" sz="2000" b="1" dirty="0">
                          <a:effectLst/>
                        </a:rPr>
                        <a:t>Wrapper Class</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50"/>
                    </a:solidFill>
                  </a:tcPr>
                </a:tc>
                <a:tc>
                  <a:txBody>
                    <a:bodyPr/>
                    <a:lstStyle/>
                    <a:p>
                      <a:pPr algn="ctr"/>
                      <a:r>
                        <a:rPr lang="en-US" sz="2000" b="1" dirty="0">
                          <a:effectLst/>
                        </a:rPr>
                        <a:t> Methods</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342528277"/>
                  </a:ext>
                </a:extLst>
              </a:tr>
              <a:tr h="389634">
                <a:tc>
                  <a:txBody>
                    <a:bodyPr/>
                    <a:lstStyle/>
                    <a:p>
                      <a:pPr algn="ctr"/>
                      <a:r>
                        <a:rPr lang="en-US" sz="2000" dirty="0">
                          <a:effectLst/>
                        </a:rPr>
                        <a:t>int</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sz="2000">
                          <a:effectLst/>
                        </a:rPr>
                        <a:t>Integer</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lt1"/>
                          </a:solidFill>
                          <a:effectLst/>
                          <a:latin typeface="+mn-lt"/>
                          <a:ea typeface="+mn-ea"/>
                          <a:cs typeface="+mn-cs"/>
                        </a:rPr>
                        <a:t>intValue</a:t>
                      </a:r>
                      <a:r>
                        <a:rPr lang="en-US" sz="1800" b="0" i="0" kern="1200" dirty="0">
                          <a:solidFill>
                            <a:schemeClr val="lt1"/>
                          </a:solidFill>
                          <a:effectLst/>
                          <a:latin typeface="+mn-lt"/>
                          <a:ea typeface="+mn-ea"/>
                          <a:cs typeface="+mn-cs"/>
                        </a:rPr>
                        <a:t>()</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44374942"/>
                  </a:ext>
                </a:extLst>
              </a:tr>
              <a:tr h="389634">
                <a:tc>
                  <a:txBody>
                    <a:bodyPr/>
                    <a:lstStyle/>
                    <a:p>
                      <a:pPr algn="ctr"/>
                      <a:r>
                        <a:rPr lang="en-US" sz="2000" dirty="0">
                          <a:effectLst/>
                        </a:rPr>
                        <a:t>char</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sz="2000">
                          <a:effectLst/>
                        </a:rPr>
                        <a:t>Character</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lt1"/>
                          </a:solidFill>
                          <a:effectLst/>
                          <a:latin typeface="+mn-lt"/>
                          <a:ea typeface="+mn-ea"/>
                          <a:cs typeface="+mn-cs"/>
                        </a:rPr>
                        <a:t>charValue</a:t>
                      </a:r>
                      <a:r>
                        <a:rPr lang="en-US" sz="1800" b="0" i="0" kern="1200" dirty="0">
                          <a:solidFill>
                            <a:schemeClr val="lt1"/>
                          </a:solidFill>
                          <a:effectLst/>
                          <a:latin typeface="+mn-lt"/>
                          <a:ea typeface="+mn-ea"/>
                          <a:cs typeface="+mn-cs"/>
                        </a:rPr>
                        <a:t>()</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45917850"/>
                  </a:ext>
                </a:extLst>
              </a:tr>
              <a:tr h="389634">
                <a:tc>
                  <a:txBody>
                    <a:bodyPr/>
                    <a:lstStyle/>
                    <a:p>
                      <a:pPr algn="ctr"/>
                      <a:r>
                        <a:rPr lang="en-US" sz="2000" dirty="0">
                          <a:effectLst/>
                        </a:rPr>
                        <a:t>float</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sz="2000" dirty="0">
                          <a:effectLst/>
                        </a:rPr>
                        <a:t>Float</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lt1"/>
                          </a:solidFill>
                          <a:effectLst/>
                          <a:latin typeface="+mn-lt"/>
                          <a:ea typeface="+mn-ea"/>
                          <a:cs typeface="+mn-cs"/>
                        </a:rPr>
                        <a:t>floatValue</a:t>
                      </a:r>
                      <a:r>
                        <a:rPr lang="en-US" sz="1800" b="0" i="0" kern="1200" dirty="0">
                          <a:solidFill>
                            <a:schemeClr val="lt1"/>
                          </a:solidFill>
                          <a:effectLst/>
                          <a:latin typeface="+mn-lt"/>
                          <a:ea typeface="+mn-ea"/>
                          <a:cs typeface="+mn-cs"/>
                        </a:rPr>
                        <a:t>()</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2314103"/>
                  </a:ext>
                </a:extLst>
              </a:tr>
              <a:tr h="389634">
                <a:tc>
                  <a:txBody>
                    <a:bodyPr/>
                    <a:lstStyle/>
                    <a:p>
                      <a:pPr algn="ctr"/>
                      <a:r>
                        <a:rPr lang="en-US" sz="2000">
                          <a:effectLst/>
                        </a:rPr>
                        <a:t>boolean</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sz="2000" dirty="0">
                          <a:effectLst/>
                        </a:rPr>
                        <a:t>Boolean</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lt1"/>
                          </a:solidFill>
                          <a:effectLst/>
                          <a:latin typeface="+mn-lt"/>
                          <a:ea typeface="+mn-ea"/>
                          <a:cs typeface="+mn-cs"/>
                        </a:rPr>
                        <a:t>booleanValue</a:t>
                      </a:r>
                      <a:r>
                        <a:rPr lang="en-US" sz="1800" b="0" i="0" kern="1200" dirty="0">
                          <a:solidFill>
                            <a:schemeClr val="lt1"/>
                          </a:solidFill>
                          <a:effectLst/>
                          <a:latin typeface="+mn-lt"/>
                          <a:ea typeface="+mn-ea"/>
                          <a:cs typeface="+mn-cs"/>
                        </a:rPr>
                        <a:t>()</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45392507"/>
                  </a:ext>
                </a:extLst>
              </a:tr>
              <a:tr h="389634">
                <a:tc>
                  <a:txBody>
                    <a:bodyPr/>
                    <a:lstStyle/>
                    <a:p>
                      <a:pPr algn="ctr"/>
                      <a:r>
                        <a:rPr lang="en-US" sz="2000">
                          <a:effectLst/>
                        </a:rPr>
                        <a:t>double</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sz="2000" dirty="0">
                          <a:effectLst/>
                        </a:rPr>
                        <a:t>Double</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lt1"/>
                          </a:solidFill>
                          <a:effectLst/>
                          <a:latin typeface="+mn-lt"/>
                          <a:ea typeface="+mn-ea"/>
                          <a:cs typeface="+mn-cs"/>
                        </a:rPr>
                        <a:t>doubleValue</a:t>
                      </a:r>
                      <a:r>
                        <a:rPr lang="en-US" sz="1800" b="0" i="0" kern="1200" dirty="0">
                          <a:solidFill>
                            <a:schemeClr val="lt1"/>
                          </a:solidFill>
                          <a:effectLst/>
                          <a:latin typeface="+mn-lt"/>
                          <a:ea typeface="+mn-ea"/>
                          <a:cs typeface="+mn-cs"/>
                        </a:rPr>
                        <a:t>()</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63431390"/>
                  </a:ext>
                </a:extLst>
              </a:tr>
              <a:tr h="389634">
                <a:tc>
                  <a:txBody>
                    <a:bodyPr/>
                    <a:lstStyle/>
                    <a:p>
                      <a:pPr algn="ctr"/>
                      <a:r>
                        <a:rPr lang="en-US" sz="2000">
                          <a:effectLst/>
                        </a:rPr>
                        <a:t>short</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sz="2000" dirty="0">
                          <a:effectLst/>
                        </a:rPr>
                        <a:t>Short</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lt1"/>
                          </a:solidFill>
                          <a:effectLst/>
                          <a:latin typeface="+mn-lt"/>
                          <a:ea typeface="+mn-ea"/>
                          <a:cs typeface="+mn-cs"/>
                        </a:rPr>
                        <a:t>shortValue</a:t>
                      </a:r>
                      <a:r>
                        <a:rPr lang="en-US" sz="1800" b="0" i="0" kern="1200" dirty="0">
                          <a:solidFill>
                            <a:schemeClr val="lt1"/>
                          </a:solidFill>
                          <a:effectLst/>
                          <a:latin typeface="+mn-lt"/>
                          <a:ea typeface="+mn-ea"/>
                          <a:cs typeface="+mn-cs"/>
                        </a:rPr>
                        <a:t>()</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1752498"/>
                  </a:ext>
                </a:extLst>
              </a:tr>
              <a:tr h="389634">
                <a:tc>
                  <a:txBody>
                    <a:bodyPr/>
                    <a:lstStyle/>
                    <a:p>
                      <a:pPr algn="ctr"/>
                      <a:r>
                        <a:rPr lang="en-US" sz="2000">
                          <a:effectLst/>
                        </a:rPr>
                        <a:t>long</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sz="2000" dirty="0">
                          <a:effectLst/>
                        </a:rPr>
                        <a:t>Long</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lt1"/>
                          </a:solidFill>
                          <a:effectLst/>
                          <a:latin typeface="+mn-lt"/>
                          <a:ea typeface="+mn-ea"/>
                          <a:cs typeface="+mn-cs"/>
                        </a:rPr>
                        <a:t>longValue</a:t>
                      </a:r>
                      <a:r>
                        <a:rPr lang="en-US" sz="1800" b="0" i="0" kern="1200" dirty="0">
                          <a:solidFill>
                            <a:schemeClr val="lt1"/>
                          </a:solidFill>
                          <a:effectLst/>
                          <a:latin typeface="+mn-lt"/>
                          <a:ea typeface="+mn-ea"/>
                          <a:cs typeface="+mn-cs"/>
                        </a:rPr>
                        <a:t>()</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1909143"/>
                  </a:ext>
                </a:extLst>
              </a:tr>
              <a:tr h="389634">
                <a:tc>
                  <a:txBody>
                    <a:bodyPr/>
                    <a:lstStyle/>
                    <a:p>
                      <a:pPr algn="ctr"/>
                      <a:r>
                        <a:rPr lang="en-US" sz="2000">
                          <a:effectLst/>
                        </a:rPr>
                        <a:t>byte</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sz="2000" dirty="0">
                          <a:effectLst/>
                        </a:rPr>
                        <a:t>Byte</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lt1"/>
                          </a:solidFill>
                          <a:effectLst/>
                          <a:latin typeface="+mn-lt"/>
                          <a:ea typeface="+mn-ea"/>
                          <a:cs typeface="+mn-cs"/>
                        </a:rPr>
                        <a:t>byteValue</a:t>
                      </a:r>
                      <a:r>
                        <a:rPr lang="en-US" sz="1800" b="0" i="0" kern="1200" dirty="0">
                          <a:solidFill>
                            <a:schemeClr val="lt1"/>
                          </a:solidFill>
                          <a:effectLst/>
                          <a:latin typeface="+mn-lt"/>
                          <a:ea typeface="+mn-ea"/>
                          <a:cs typeface="+mn-cs"/>
                        </a:rPr>
                        <a:t>()</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55634567"/>
                  </a:ext>
                </a:extLst>
              </a:tr>
            </a:tbl>
          </a:graphicData>
        </a:graphic>
      </p:graphicFrame>
    </p:spTree>
    <p:extLst>
      <p:ext uri="{BB962C8B-B14F-4D97-AF65-F5344CB8AC3E}">
        <p14:creationId xmlns:p14="http://schemas.microsoft.com/office/powerpoint/2010/main" val="560814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EB8BDACB-4FC2-4D05-9F19-DAEED9C4BBFB}"/>
              </a:ext>
            </a:extLst>
          </p:cNvPr>
          <p:cNvSpPr>
            <a:spLocks noChangeArrowheads="1"/>
          </p:cNvSpPr>
          <p:nvPr/>
        </p:nvSpPr>
        <p:spPr bwMode="auto">
          <a:xfrm>
            <a:off x="8318071" y="1206340"/>
            <a:ext cx="1516762" cy="1769715"/>
          </a:xfrm>
          <a:prstGeom prst="rect">
            <a:avLst/>
          </a:prstGeom>
          <a:ln/>
        </p:spPr>
        <p:style>
          <a:lnRef idx="1">
            <a:schemeClr val="accent6"/>
          </a:lnRef>
          <a:fillRef idx="3">
            <a:schemeClr val="accent6"/>
          </a:fillRef>
          <a:effectRef idx="2">
            <a:schemeClr val="accent6"/>
          </a:effectRef>
          <a:fontRef idx="minor">
            <a:schemeClr val="lt1"/>
          </a:fontRef>
        </p:style>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bg1"/>
                </a:solidFill>
                <a:effectLst/>
                <a:latin typeface="SFMono-Regular"/>
              </a:rPr>
              <a:t>Output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SFMono-Regular"/>
              </a:rPr>
              <a:t>10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SFMono-Regular"/>
              </a:rPr>
              <a:t>C2C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SFMono-Regular"/>
              </a:rPr>
              <a:t>10.25</a:t>
            </a:r>
            <a:r>
              <a:rPr kumimoji="0" lang="en-US" altLang="en-US" sz="2400" b="0" i="0" u="none" strike="noStrike" cap="none" normalizeH="0" baseline="0" dirty="0">
                <a:ln>
                  <a:noFill/>
                </a:ln>
                <a:solidFill>
                  <a:schemeClr val="bg1"/>
                </a:solidFill>
                <a:effectLst/>
              </a:rPr>
              <a:t> </a:t>
            </a:r>
            <a:endParaRPr kumimoji="0" lang="en-US" altLang="en-US" sz="4000" b="0" i="0" u="none" strike="noStrike" cap="none" normalizeH="0" baseline="0" dirty="0">
              <a:ln>
                <a:noFill/>
              </a:ln>
              <a:solidFill>
                <a:schemeClr val="bg1"/>
              </a:solidFill>
              <a:effectLst/>
              <a:latin typeface="Arial" panose="020B0604020202020204" pitchFamily="34" charset="0"/>
            </a:endParaRPr>
          </a:p>
        </p:txBody>
      </p:sp>
      <p:sp>
        <p:nvSpPr>
          <p:cNvPr id="8" name="Rectangle 4">
            <a:extLst>
              <a:ext uri="{FF2B5EF4-FFF2-40B4-BE49-F238E27FC236}">
                <a16:creationId xmlns:a16="http://schemas.microsoft.com/office/drawing/2014/main" id="{F7B5A7B5-07BC-4B6C-9888-768404B11197}"/>
              </a:ext>
            </a:extLst>
          </p:cNvPr>
          <p:cNvSpPr>
            <a:spLocks noChangeArrowheads="1"/>
          </p:cNvSpPr>
          <p:nvPr/>
        </p:nvSpPr>
        <p:spPr bwMode="auto">
          <a:xfrm>
            <a:off x="1120462" y="0"/>
            <a:ext cx="6821325" cy="4616648"/>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6699"/>
                </a:solidFill>
                <a:effectLst/>
                <a:latin typeface="Monaco"/>
              </a:rPr>
              <a:t>class</a:t>
            </a:r>
            <a:r>
              <a:rPr kumimoji="0" lang="en-US" altLang="en-US" sz="3600" b="0" i="0" u="none" strike="noStrike" cap="none" normalizeH="0" baseline="0" dirty="0">
                <a:ln>
                  <a:noFill/>
                </a:ln>
                <a:solidFill>
                  <a:srgbClr val="FFFFFF"/>
                </a:solidFill>
                <a:effectLst/>
                <a:latin typeface="Monaco"/>
              </a:rPr>
              <a:t> </a:t>
            </a:r>
            <a:r>
              <a:rPr kumimoji="0" lang="en-US" altLang="en-US" sz="2400" b="0" i="0" u="none" strike="noStrike" cap="none" normalizeH="0" baseline="0" dirty="0" err="1">
                <a:ln>
                  <a:noFill/>
                </a:ln>
                <a:solidFill>
                  <a:srgbClr val="000000"/>
                </a:solidFill>
                <a:effectLst/>
                <a:latin typeface="Monaco"/>
              </a:rPr>
              <a:t>wrapperClass</a:t>
            </a:r>
            <a:r>
              <a:rPr kumimoji="0" lang="en-US" altLang="en-US" sz="2400" b="0" i="0" u="none" strike="noStrike" cap="none" normalizeH="0" baseline="0" dirty="0">
                <a:ln>
                  <a:noFill/>
                </a:ln>
                <a:solidFill>
                  <a:srgbClr val="000000"/>
                </a:solidFill>
                <a:effectLst/>
                <a:latin typeface="Monaco"/>
              </a:rPr>
              <a:t>{</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6699"/>
                </a:solidFill>
                <a:effectLst/>
                <a:latin typeface="Monaco"/>
              </a:rPr>
              <a:t>public</a:t>
            </a:r>
            <a:r>
              <a:rPr kumimoji="0" lang="en-US" altLang="en-US" sz="3600" b="0" i="0" u="none" strike="noStrike" cap="none" normalizeH="0" baseline="0" dirty="0">
                <a:ln>
                  <a:noFill/>
                </a:ln>
                <a:solidFill>
                  <a:srgbClr val="FFFFFF"/>
                </a:solidFill>
                <a:effectLst/>
                <a:latin typeface="Monaco"/>
              </a:rPr>
              <a:t> </a:t>
            </a:r>
            <a:r>
              <a:rPr kumimoji="0" lang="en-US" altLang="en-US" sz="2400" b="1" i="0" u="none" strike="noStrike" cap="none" normalizeH="0" baseline="0" dirty="0">
                <a:ln>
                  <a:noFill/>
                </a:ln>
                <a:solidFill>
                  <a:srgbClr val="006699"/>
                </a:solidFill>
                <a:effectLst/>
                <a:latin typeface="Monaco"/>
              </a:rPr>
              <a:t>static</a:t>
            </a:r>
            <a:r>
              <a:rPr kumimoji="0" lang="en-US" altLang="en-US" sz="3600" b="0" i="0" u="none" strike="noStrike" cap="none" normalizeH="0" baseline="0" dirty="0">
                <a:ln>
                  <a:noFill/>
                </a:ln>
                <a:solidFill>
                  <a:srgbClr val="FFFFFF"/>
                </a:solidFill>
                <a:effectLst/>
                <a:latin typeface="Monaco"/>
              </a:rPr>
              <a:t> </a:t>
            </a:r>
            <a:r>
              <a:rPr kumimoji="0" lang="en-US" altLang="en-US" sz="2400" b="1" i="0" u="none" strike="noStrike" cap="none" normalizeH="0" baseline="0" dirty="0">
                <a:ln>
                  <a:noFill/>
                </a:ln>
                <a:solidFill>
                  <a:srgbClr val="006699"/>
                </a:solidFill>
                <a:effectLst/>
                <a:latin typeface="Monaco"/>
              </a:rPr>
              <a:t>void</a:t>
            </a:r>
            <a:r>
              <a:rPr kumimoji="0" lang="en-US" altLang="en-US" sz="3600" b="0" i="0" u="none" strike="noStrike" cap="none" normalizeH="0" baseline="0" dirty="0">
                <a:ln>
                  <a:noFill/>
                </a:ln>
                <a:solidFill>
                  <a:srgbClr val="FFFFFF"/>
                </a:solidFill>
                <a:effectLst/>
                <a:latin typeface="Monaco"/>
              </a:rPr>
              <a:t> </a:t>
            </a:r>
            <a:r>
              <a:rPr kumimoji="0" lang="en-US" altLang="en-US" sz="2400" b="0" i="0" u="none" strike="noStrike" cap="none" normalizeH="0" baseline="0" dirty="0">
                <a:ln>
                  <a:noFill/>
                </a:ln>
                <a:solidFill>
                  <a:srgbClr val="000000"/>
                </a:solidFill>
                <a:effectLst/>
                <a:latin typeface="Monaco"/>
              </a:rPr>
              <a:t>main(String </a:t>
            </a:r>
            <a:r>
              <a:rPr kumimoji="0" lang="en-US" altLang="en-US" sz="2400" b="0" i="0" u="none" strike="noStrike" cap="none" normalizeH="0" baseline="0" dirty="0" err="1">
                <a:ln>
                  <a:noFill/>
                </a:ln>
                <a:solidFill>
                  <a:srgbClr val="000000"/>
                </a:solidFill>
                <a:effectLst/>
                <a:latin typeface="Monaco"/>
              </a:rPr>
              <a:t>args</a:t>
            </a:r>
            <a:r>
              <a:rPr kumimoji="0" lang="en-US" altLang="en-US" sz="2400" b="0" i="0" u="none" strike="noStrike" cap="none" normalizeH="0" baseline="0" dirty="0">
                <a:ln>
                  <a:noFill/>
                </a:ln>
                <a:solidFill>
                  <a:srgbClr val="000000"/>
                </a:solidFill>
                <a:effectLst/>
                <a:latin typeface="Monaco"/>
              </a:rPr>
              <a:t>[]){</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E83E8C"/>
                </a:solidFill>
                <a:effectLst/>
                <a:latin typeface="Monaco"/>
              </a:rPr>
              <a:t> </a:t>
            </a:r>
            <a:r>
              <a:rPr kumimoji="0" lang="en-US" altLang="en-US" sz="3600" b="0" i="0" u="none" strike="noStrike" cap="none" normalizeH="0" baseline="0" dirty="0">
                <a:ln>
                  <a:noFill/>
                </a:ln>
                <a:solidFill>
                  <a:srgbClr val="FFFFFF"/>
                </a:solidFill>
                <a:effectLst/>
                <a:latin typeface="Monaco"/>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	Integer </a:t>
            </a:r>
            <a:r>
              <a:rPr kumimoji="0" lang="en-US" altLang="en-US" sz="2400" b="0" i="0" u="none" strike="noStrike" cap="none" normalizeH="0" baseline="0" dirty="0" err="1">
                <a:ln>
                  <a:noFill/>
                </a:ln>
                <a:solidFill>
                  <a:srgbClr val="000000"/>
                </a:solidFill>
                <a:effectLst/>
                <a:latin typeface="Monaco"/>
              </a:rPr>
              <a:t>myInt</a:t>
            </a:r>
            <a:r>
              <a:rPr kumimoji="0" lang="en-US" altLang="en-US" sz="2400" b="0" i="0" u="none" strike="noStrike" cap="none" normalizeH="0" baseline="0" dirty="0">
                <a:ln>
                  <a:noFill/>
                </a:ln>
                <a:solidFill>
                  <a:srgbClr val="000000"/>
                </a:solidFill>
                <a:effectLst/>
                <a:latin typeface="Monaco"/>
              </a:rPr>
              <a:t> = </a:t>
            </a:r>
            <a:r>
              <a:rPr kumimoji="0" lang="en-US" altLang="en-US" sz="2400" b="0" i="0" u="none" strike="noStrike" cap="none" normalizeH="0" baseline="0" dirty="0">
                <a:ln>
                  <a:noFill/>
                </a:ln>
                <a:solidFill>
                  <a:srgbClr val="009900"/>
                </a:solidFill>
                <a:effectLst/>
                <a:latin typeface="Monaco"/>
              </a:rPr>
              <a:t>10</a:t>
            </a:r>
            <a:r>
              <a:rPr kumimoji="0" lang="en-US" altLang="en-US" sz="2400" b="0" i="0" u="none" strike="noStrike" cap="none" normalizeH="0" baseline="0" dirty="0">
                <a:ln>
                  <a:noFill/>
                </a:ln>
                <a:solidFill>
                  <a:srgbClr val="000000"/>
                </a:solidFill>
                <a:effectLst/>
                <a:latin typeface="Monaco"/>
              </a:rPr>
              <a:t>;</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	Character </a:t>
            </a:r>
            <a:r>
              <a:rPr kumimoji="0" lang="en-US" altLang="en-US" sz="2400" b="0" i="0" u="none" strike="noStrike" cap="none" normalizeH="0" baseline="0" dirty="0" err="1">
                <a:ln>
                  <a:noFill/>
                </a:ln>
                <a:solidFill>
                  <a:srgbClr val="000000"/>
                </a:solidFill>
                <a:effectLst/>
                <a:latin typeface="Monaco"/>
              </a:rPr>
              <a:t>myChar</a:t>
            </a:r>
            <a:r>
              <a:rPr kumimoji="0" lang="en-US" altLang="en-US" sz="2400" b="0" i="0" u="none" strike="noStrike" cap="none" normalizeH="0" baseline="0" dirty="0">
                <a:ln>
                  <a:noFill/>
                </a:ln>
                <a:solidFill>
                  <a:srgbClr val="000000"/>
                </a:solidFill>
                <a:effectLst/>
                <a:latin typeface="Monaco"/>
              </a:rPr>
              <a:t> = </a:t>
            </a:r>
            <a:r>
              <a:rPr kumimoji="0" lang="en-US" altLang="en-US" sz="2400" b="0" i="0" u="none" strike="noStrike" cap="none" normalizeH="0" baseline="0" dirty="0">
                <a:ln>
                  <a:noFill/>
                </a:ln>
                <a:solidFill>
                  <a:srgbClr val="0000FF"/>
                </a:solidFill>
                <a:effectLst/>
                <a:latin typeface="Monaco"/>
              </a:rPr>
              <a:t>“C2C"</a:t>
            </a:r>
            <a:r>
              <a:rPr kumimoji="0" lang="en-US" altLang="en-US" sz="2400" b="0" i="0" u="none" strike="noStrike" cap="none" normalizeH="0" baseline="0" dirty="0">
                <a:ln>
                  <a:noFill/>
                </a:ln>
                <a:solidFill>
                  <a:srgbClr val="000000"/>
                </a:solidFill>
                <a:effectLst/>
                <a:latin typeface="Monaco"/>
              </a:rPr>
              <a:t>;</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	Float </a:t>
            </a:r>
            <a:r>
              <a:rPr kumimoji="0" lang="en-US" altLang="en-US" sz="2400" b="0" i="0" u="none" strike="noStrike" cap="none" normalizeH="0" baseline="0" dirty="0" err="1">
                <a:ln>
                  <a:noFill/>
                </a:ln>
                <a:solidFill>
                  <a:srgbClr val="000000"/>
                </a:solidFill>
                <a:effectLst/>
                <a:latin typeface="Monaco"/>
              </a:rPr>
              <a:t>myFloat</a:t>
            </a:r>
            <a:r>
              <a:rPr kumimoji="0" lang="en-US" altLang="en-US" sz="2400" b="0" i="0" u="none" strike="noStrike" cap="none" normalizeH="0" baseline="0" dirty="0">
                <a:ln>
                  <a:noFill/>
                </a:ln>
                <a:solidFill>
                  <a:srgbClr val="000000"/>
                </a:solidFill>
                <a:effectLst/>
                <a:latin typeface="Monaco"/>
              </a:rPr>
              <a:t> = </a:t>
            </a:r>
            <a:r>
              <a:rPr kumimoji="0" lang="en-US" altLang="en-US" sz="2400" b="0" i="0" u="none" strike="noStrike" cap="none" normalizeH="0" baseline="0" dirty="0">
                <a:ln>
                  <a:noFill/>
                </a:ln>
                <a:solidFill>
                  <a:srgbClr val="009900"/>
                </a:solidFill>
                <a:effectLst/>
                <a:latin typeface="Monaco"/>
              </a:rPr>
              <a:t>10.25</a:t>
            </a:r>
            <a:r>
              <a:rPr kumimoji="0" lang="en-US" altLang="en-US" sz="2400" b="0" i="0" u="none" strike="noStrike" cap="none" normalizeH="0" baseline="0" dirty="0">
                <a:ln>
                  <a:noFill/>
                </a:ln>
                <a:solidFill>
                  <a:srgbClr val="000000"/>
                </a:solidFill>
                <a:effectLst/>
                <a:latin typeface="Monaco"/>
              </a:rPr>
              <a:t>;</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	</a:t>
            </a:r>
            <a:r>
              <a:rPr kumimoji="0" lang="en-US" altLang="en-US" sz="2400" b="0" i="0" u="none" strike="noStrike" cap="none" normalizeH="0" baseline="0" dirty="0" err="1">
                <a:ln>
                  <a:noFill/>
                </a:ln>
                <a:solidFill>
                  <a:srgbClr val="000000"/>
                </a:solidFill>
                <a:effectLst/>
                <a:latin typeface="Monaco"/>
              </a:rPr>
              <a:t>System.out.println</a:t>
            </a:r>
            <a:r>
              <a:rPr kumimoji="0" lang="en-US" altLang="en-US" sz="2400" b="0" i="0" u="none" strike="noStrike" cap="none" normalizeH="0" baseline="0" dirty="0">
                <a:ln>
                  <a:noFill/>
                </a:ln>
                <a:solidFill>
                  <a:srgbClr val="000000"/>
                </a:solidFill>
                <a:effectLst/>
                <a:latin typeface="Monaco"/>
              </a:rPr>
              <a:t>(</a:t>
            </a:r>
            <a:r>
              <a:rPr kumimoji="0" lang="en-US" altLang="en-US" sz="2400" b="0" i="0" u="none" strike="noStrike" cap="none" normalizeH="0" baseline="0" dirty="0" err="1">
                <a:ln>
                  <a:noFill/>
                </a:ln>
                <a:solidFill>
                  <a:srgbClr val="000000"/>
                </a:solidFill>
                <a:effectLst/>
                <a:latin typeface="Monaco"/>
              </a:rPr>
              <a:t>myInt.intValue</a:t>
            </a:r>
            <a:r>
              <a:rPr kumimoji="0" lang="en-US" altLang="en-US" sz="2400" b="0" i="0" u="none" strike="noStrike" cap="none" normalizeH="0" baseline="0" dirty="0">
                <a:ln>
                  <a:noFill/>
                </a:ln>
                <a:solidFill>
                  <a:srgbClr val="000000"/>
                </a:solidFill>
                <a:effectLst/>
                <a:latin typeface="Monaco"/>
              </a:rPr>
              <a:t>());</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	</a:t>
            </a:r>
            <a:r>
              <a:rPr kumimoji="0" lang="en-US" altLang="en-US" sz="2400" b="0" i="0" u="none" strike="noStrike" cap="none" normalizeH="0" baseline="0" dirty="0" err="1">
                <a:ln>
                  <a:noFill/>
                </a:ln>
                <a:solidFill>
                  <a:srgbClr val="000000"/>
                </a:solidFill>
                <a:effectLst/>
                <a:latin typeface="Monaco"/>
              </a:rPr>
              <a:t>System.out.println</a:t>
            </a:r>
            <a:r>
              <a:rPr kumimoji="0" lang="en-US" altLang="en-US" sz="2400" b="0" i="0" u="none" strike="noStrike" cap="none" normalizeH="0" baseline="0" dirty="0">
                <a:ln>
                  <a:noFill/>
                </a:ln>
                <a:solidFill>
                  <a:srgbClr val="000000"/>
                </a:solidFill>
                <a:effectLst/>
                <a:latin typeface="Monaco"/>
              </a:rPr>
              <a:t>(</a:t>
            </a:r>
            <a:r>
              <a:rPr kumimoji="0" lang="en-US" altLang="en-US" sz="2400" b="0" i="0" u="none" strike="noStrike" cap="none" normalizeH="0" baseline="0" dirty="0" err="1">
                <a:ln>
                  <a:noFill/>
                </a:ln>
                <a:solidFill>
                  <a:srgbClr val="000000"/>
                </a:solidFill>
                <a:effectLst/>
                <a:latin typeface="Monaco"/>
              </a:rPr>
              <a:t>myChar.charValue</a:t>
            </a:r>
            <a:r>
              <a:rPr kumimoji="0" lang="en-US" altLang="en-US" sz="2400" b="0" i="0" u="none" strike="noStrike" cap="none" normalizeH="0" baseline="0" dirty="0">
                <a:ln>
                  <a:noFill/>
                </a:ln>
                <a:solidFill>
                  <a:srgbClr val="000000"/>
                </a:solidFill>
                <a:effectLst/>
                <a:latin typeface="Monaco"/>
              </a:rPr>
              <a:t>());</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	</a:t>
            </a:r>
            <a:r>
              <a:rPr kumimoji="0" lang="en-US" altLang="en-US" sz="2400" b="0" i="0" u="none" strike="noStrike" cap="none" normalizeH="0" baseline="0" dirty="0" err="1">
                <a:ln>
                  <a:noFill/>
                </a:ln>
                <a:solidFill>
                  <a:srgbClr val="000000"/>
                </a:solidFill>
                <a:effectLst/>
                <a:latin typeface="Monaco"/>
              </a:rPr>
              <a:t>System.out.println</a:t>
            </a:r>
            <a:r>
              <a:rPr kumimoji="0" lang="en-US" altLang="en-US" sz="2400" b="0" i="0" u="none" strike="noStrike" cap="none" normalizeH="0" baseline="0" dirty="0">
                <a:ln>
                  <a:noFill/>
                </a:ln>
                <a:solidFill>
                  <a:srgbClr val="000000"/>
                </a:solidFill>
                <a:effectLst/>
                <a:latin typeface="Monaco"/>
              </a:rPr>
              <a:t>(</a:t>
            </a:r>
            <a:r>
              <a:rPr kumimoji="0" lang="en-US" altLang="en-US" sz="2400" b="0" i="0" u="none" strike="noStrike" cap="none" normalizeH="0" baseline="0" dirty="0" err="1">
                <a:ln>
                  <a:noFill/>
                </a:ln>
                <a:solidFill>
                  <a:srgbClr val="000000"/>
                </a:solidFill>
                <a:effectLst/>
                <a:latin typeface="Monaco"/>
              </a:rPr>
              <a:t>myFloat.floatValue</a:t>
            </a:r>
            <a:r>
              <a:rPr kumimoji="0" lang="en-US" altLang="en-US" sz="2400" b="0" i="0" u="none" strike="noStrike" cap="none" normalizeH="0" baseline="0" dirty="0">
                <a:ln>
                  <a:noFill/>
                </a:ln>
                <a:solidFill>
                  <a:srgbClr val="000000"/>
                </a:solidFill>
                <a:effectLst/>
                <a:latin typeface="Monaco"/>
              </a:rPr>
              <a:t>());</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23DB451C-D16B-46EF-B539-5CB0A714D886}"/>
              </a:ext>
            </a:extLst>
          </p:cNvPr>
          <p:cNvSpPr txBox="1"/>
          <p:nvPr/>
        </p:nvSpPr>
        <p:spPr>
          <a:xfrm>
            <a:off x="2869015" y="4713671"/>
            <a:ext cx="6965818" cy="163121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none" rtlCol="0">
            <a:spAutoFit/>
          </a:bodyPr>
          <a:lstStyle/>
          <a:p>
            <a:r>
              <a:rPr lang="en-US" sz="2000" b="1" dirty="0"/>
              <a:t>Need Of Java Wrapper Class</a:t>
            </a:r>
            <a:endParaRPr lang="en-US" sz="2000" dirty="0"/>
          </a:p>
          <a:p>
            <a:pPr marL="285750" indent="-285750">
              <a:buFont typeface="Arial" panose="020B0604020202020204" pitchFamily="34" charset="0"/>
              <a:buChar char="•"/>
            </a:pPr>
            <a:r>
              <a:rPr lang="en-US" sz="2000" dirty="0">
                <a:solidFill>
                  <a:srgbClr val="FF0000"/>
                </a:solidFill>
              </a:rPr>
              <a:t>They convert the primitive data types into objects.</a:t>
            </a:r>
          </a:p>
          <a:p>
            <a:pPr marL="285750" indent="-285750">
              <a:buFont typeface="Arial" panose="020B0604020202020204" pitchFamily="34" charset="0"/>
              <a:buChar char="•"/>
            </a:pPr>
            <a:r>
              <a:rPr lang="en-US" sz="2000" dirty="0">
                <a:solidFill>
                  <a:srgbClr val="FF0000"/>
                </a:solidFill>
              </a:rPr>
              <a:t>The classes in </a:t>
            </a:r>
            <a:r>
              <a:rPr lang="en-US" sz="2000" dirty="0" err="1">
                <a:solidFill>
                  <a:srgbClr val="FF0000"/>
                </a:solidFill>
              </a:rPr>
              <a:t>java.util</a:t>
            </a:r>
            <a:r>
              <a:rPr lang="en-US" sz="2000" dirty="0">
                <a:solidFill>
                  <a:srgbClr val="FF0000"/>
                </a:solidFill>
              </a:rPr>
              <a:t> package only works with objects.</a:t>
            </a:r>
          </a:p>
          <a:p>
            <a:pPr marL="285750" indent="-285750">
              <a:buFont typeface="Arial" panose="020B0604020202020204" pitchFamily="34" charset="0"/>
              <a:buChar char="•"/>
            </a:pPr>
            <a:r>
              <a:rPr lang="en-US" sz="2000" dirty="0">
                <a:solidFill>
                  <a:srgbClr val="FF0000"/>
                </a:solidFill>
              </a:rPr>
              <a:t>Data structures in the collection framework only store objects.</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3615570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06CA4-26C9-4C8C-A991-5F3D1A19B33C}"/>
              </a:ext>
            </a:extLst>
          </p:cNvPr>
          <p:cNvSpPr>
            <a:spLocks noGrp="1"/>
          </p:cNvSpPr>
          <p:nvPr>
            <p:ph type="title"/>
          </p:nvPr>
        </p:nvSpPr>
        <p:spPr/>
        <p:txBody>
          <a:bodyPr>
            <a:normAutofit/>
          </a:bodyPr>
          <a:lstStyle/>
          <a:p>
            <a:r>
              <a:rPr lang="en-US" b="1" dirty="0"/>
              <a:t>Autoboxing</a:t>
            </a:r>
            <a:endParaRPr lang="en-US" dirty="0"/>
          </a:p>
        </p:txBody>
      </p:sp>
      <p:sp>
        <p:nvSpPr>
          <p:cNvPr id="3" name="Content Placeholder 2">
            <a:extLst>
              <a:ext uri="{FF2B5EF4-FFF2-40B4-BE49-F238E27FC236}">
                <a16:creationId xmlns:a16="http://schemas.microsoft.com/office/drawing/2014/main" id="{E415C77A-1065-41FB-9692-1C647BC725F3}"/>
              </a:ext>
            </a:extLst>
          </p:cNvPr>
          <p:cNvSpPr>
            <a:spLocks noGrp="1"/>
          </p:cNvSpPr>
          <p:nvPr>
            <p:ph idx="1"/>
          </p:nvPr>
        </p:nvSpPr>
        <p:spPr/>
        <p:txBody>
          <a:bodyPr/>
          <a:lstStyle/>
          <a:p>
            <a:r>
              <a:rPr lang="en-US" dirty="0"/>
              <a:t>Autoboxing is the automatic conversion of the </a:t>
            </a:r>
            <a:r>
              <a:rPr lang="en-US" dirty="0">
                <a:solidFill>
                  <a:srgbClr val="FF0000"/>
                </a:solidFill>
              </a:rPr>
              <a:t>primitive data types into objects </a:t>
            </a:r>
            <a:r>
              <a:rPr lang="en-US" dirty="0"/>
              <a:t>of their corresponding wrapper class.</a:t>
            </a:r>
          </a:p>
        </p:txBody>
      </p:sp>
      <p:sp>
        <p:nvSpPr>
          <p:cNvPr id="4" name="Rectangle 3">
            <a:extLst>
              <a:ext uri="{FF2B5EF4-FFF2-40B4-BE49-F238E27FC236}">
                <a16:creationId xmlns:a16="http://schemas.microsoft.com/office/drawing/2014/main" id="{A8A472D4-4BF1-4AA2-B237-2983A9EAB147}"/>
              </a:ext>
            </a:extLst>
          </p:cNvPr>
          <p:cNvSpPr/>
          <p:nvPr/>
        </p:nvSpPr>
        <p:spPr>
          <a:xfrm>
            <a:off x="365761" y="2711250"/>
            <a:ext cx="4869930" cy="317009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r>
              <a:rPr lang="en-US" sz="2000" dirty="0">
                <a:solidFill>
                  <a:srgbClr val="006699"/>
                </a:solidFill>
              </a:rPr>
              <a:t>class</a:t>
            </a:r>
            <a:r>
              <a:rPr lang="en-US" sz="2000" dirty="0">
                <a:solidFill>
                  <a:srgbClr val="000000"/>
                </a:solidFill>
              </a:rPr>
              <a:t> BoxingExample1{  </a:t>
            </a:r>
          </a:p>
          <a:p>
            <a:r>
              <a:rPr lang="en-US" sz="2000" dirty="0">
                <a:solidFill>
                  <a:srgbClr val="000000"/>
                </a:solidFill>
              </a:rPr>
              <a:t>  </a:t>
            </a:r>
            <a:r>
              <a:rPr lang="en-US" sz="2000" dirty="0">
                <a:solidFill>
                  <a:srgbClr val="006699"/>
                </a:solidFill>
              </a:rPr>
              <a:t>public</a:t>
            </a:r>
            <a:r>
              <a:rPr lang="en-US" sz="2000" dirty="0">
                <a:solidFill>
                  <a:srgbClr val="000000"/>
                </a:solidFill>
              </a:rPr>
              <a:t> </a:t>
            </a:r>
            <a:r>
              <a:rPr lang="en-US" sz="2000" dirty="0">
                <a:solidFill>
                  <a:srgbClr val="006699"/>
                </a:solidFill>
              </a:rPr>
              <a:t>static</a:t>
            </a:r>
            <a:r>
              <a:rPr lang="en-US" sz="2000" dirty="0">
                <a:solidFill>
                  <a:srgbClr val="000000"/>
                </a:solidFill>
              </a:rPr>
              <a:t> </a:t>
            </a:r>
            <a:r>
              <a:rPr lang="en-US" sz="2000" dirty="0">
                <a:solidFill>
                  <a:srgbClr val="006699"/>
                </a:solidFill>
              </a:rPr>
              <a:t>void</a:t>
            </a:r>
            <a:r>
              <a:rPr lang="en-US" sz="2000" dirty="0">
                <a:solidFill>
                  <a:srgbClr val="000000"/>
                </a:solidFill>
              </a:rPr>
              <a:t> main(String </a:t>
            </a:r>
            <a:r>
              <a:rPr lang="en-US" sz="2000" dirty="0" err="1">
                <a:solidFill>
                  <a:srgbClr val="000000"/>
                </a:solidFill>
              </a:rPr>
              <a:t>args</a:t>
            </a:r>
            <a:r>
              <a:rPr lang="en-US" sz="2000" dirty="0">
                <a:solidFill>
                  <a:srgbClr val="000000"/>
                </a:solidFill>
              </a:rPr>
              <a:t>[]){  </a:t>
            </a:r>
          </a:p>
          <a:p>
            <a:r>
              <a:rPr lang="en-US" sz="2000" dirty="0">
                <a:solidFill>
                  <a:srgbClr val="000000"/>
                </a:solidFill>
              </a:rPr>
              <a:t>    </a:t>
            </a:r>
            <a:r>
              <a:rPr lang="en-US" sz="2000" dirty="0">
                <a:solidFill>
                  <a:srgbClr val="006699"/>
                </a:solidFill>
              </a:rPr>
              <a:t>int</a:t>
            </a:r>
            <a:r>
              <a:rPr lang="en-US" sz="2000" dirty="0">
                <a:solidFill>
                  <a:srgbClr val="000000"/>
                </a:solidFill>
              </a:rPr>
              <a:t> a=</a:t>
            </a:r>
            <a:r>
              <a:rPr lang="en-US" sz="2000" dirty="0">
                <a:solidFill>
                  <a:srgbClr val="C00000"/>
                </a:solidFill>
              </a:rPr>
              <a:t>50</a:t>
            </a:r>
            <a:r>
              <a:rPr lang="en-US" sz="2000" dirty="0">
                <a:solidFill>
                  <a:srgbClr val="000000"/>
                </a:solidFill>
              </a:rPr>
              <a:t>;  </a:t>
            </a:r>
          </a:p>
          <a:p>
            <a:r>
              <a:rPr lang="en-US" sz="2000" dirty="0">
                <a:solidFill>
                  <a:srgbClr val="000000"/>
                </a:solidFill>
              </a:rPr>
              <a:t>        Integer a2=</a:t>
            </a:r>
            <a:r>
              <a:rPr lang="en-US" sz="2000" dirty="0">
                <a:solidFill>
                  <a:srgbClr val="006699"/>
                </a:solidFill>
              </a:rPr>
              <a:t>new</a:t>
            </a:r>
            <a:r>
              <a:rPr lang="en-US" sz="2000" dirty="0">
                <a:solidFill>
                  <a:srgbClr val="000000"/>
                </a:solidFill>
              </a:rPr>
              <a:t> Integer(a);</a:t>
            </a:r>
            <a:r>
              <a:rPr lang="en-US" sz="2000" dirty="0">
                <a:solidFill>
                  <a:srgbClr val="008200"/>
                </a:solidFill>
              </a:rPr>
              <a:t>//Boxing</a:t>
            </a:r>
            <a:r>
              <a:rPr lang="en-US" sz="2000" dirty="0">
                <a:solidFill>
                  <a:srgbClr val="000000"/>
                </a:solidFill>
              </a:rPr>
              <a:t>  </a:t>
            </a:r>
          </a:p>
          <a:p>
            <a:r>
              <a:rPr lang="en-US" sz="2000" dirty="0">
                <a:solidFill>
                  <a:srgbClr val="000000"/>
                </a:solidFill>
              </a:rPr>
              <a:t>  </a:t>
            </a:r>
          </a:p>
          <a:p>
            <a:r>
              <a:rPr lang="en-US" sz="2000" dirty="0">
                <a:solidFill>
                  <a:srgbClr val="000000"/>
                </a:solidFill>
              </a:rPr>
              <a:t>        Integer a3=</a:t>
            </a:r>
            <a:r>
              <a:rPr lang="en-US" sz="2000" dirty="0">
                <a:solidFill>
                  <a:srgbClr val="C00000"/>
                </a:solidFill>
              </a:rPr>
              <a:t>5</a:t>
            </a:r>
            <a:r>
              <a:rPr lang="en-US" sz="2000" dirty="0">
                <a:solidFill>
                  <a:srgbClr val="000000"/>
                </a:solidFill>
              </a:rPr>
              <a:t>;</a:t>
            </a:r>
            <a:r>
              <a:rPr lang="en-US" sz="2000" dirty="0">
                <a:solidFill>
                  <a:srgbClr val="008200"/>
                </a:solidFill>
              </a:rPr>
              <a:t>//Boxing</a:t>
            </a:r>
            <a:r>
              <a:rPr lang="en-US" sz="2000" dirty="0">
                <a:solidFill>
                  <a:srgbClr val="000000"/>
                </a:solidFill>
              </a:rPr>
              <a:t>  </a:t>
            </a:r>
          </a:p>
          <a:p>
            <a:r>
              <a:rPr lang="en-US" sz="2000" dirty="0">
                <a:solidFill>
                  <a:srgbClr val="000000"/>
                </a:solidFill>
              </a:rPr>
              <a:t>          </a:t>
            </a:r>
          </a:p>
          <a:p>
            <a:r>
              <a:rPr lang="en-US" sz="2000" dirty="0">
                <a:solidFill>
                  <a:srgbClr val="000000"/>
                </a:solidFill>
              </a:rPr>
              <a:t>        </a:t>
            </a:r>
            <a:r>
              <a:rPr lang="en-US" sz="2000" dirty="0" err="1">
                <a:solidFill>
                  <a:srgbClr val="000000"/>
                </a:solidFill>
              </a:rPr>
              <a:t>System.out.println</a:t>
            </a:r>
            <a:r>
              <a:rPr lang="en-US" sz="2000" dirty="0">
                <a:solidFill>
                  <a:srgbClr val="000000"/>
                </a:solidFill>
              </a:rPr>
              <a:t>(a2+</a:t>
            </a:r>
            <a:r>
              <a:rPr lang="en-US" sz="2000" dirty="0">
                <a:solidFill>
                  <a:srgbClr val="0000FF"/>
                </a:solidFill>
              </a:rPr>
              <a:t>" "</a:t>
            </a:r>
            <a:r>
              <a:rPr lang="en-US" sz="2000" dirty="0">
                <a:solidFill>
                  <a:srgbClr val="000000"/>
                </a:solidFill>
              </a:rPr>
              <a:t>+a3);  //50 5</a:t>
            </a:r>
          </a:p>
          <a:p>
            <a:r>
              <a:rPr lang="en-US" sz="2000" dirty="0">
                <a:solidFill>
                  <a:srgbClr val="000000"/>
                </a:solidFill>
              </a:rPr>
              <a:t> }   </a:t>
            </a:r>
          </a:p>
          <a:p>
            <a:r>
              <a:rPr lang="en-US" sz="2000" dirty="0">
                <a:solidFill>
                  <a:srgbClr val="000000"/>
                </a:solidFill>
              </a:rPr>
              <a:t>}  </a:t>
            </a:r>
          </a:p>
        </p:txBody>
      </p:sp>
      <p:sp>
        <p:nvSpPr>
          <p:cNvPr id="5" name="Rectangle 2">
            <a:extLst>
              <a:ext uri="{FF2B5EF4-FFF2-40B4-BE49-F238E27FC236}">
                <a16:creationId xmlns:a16="http://schemas.microsoft.com/office/drawing/2014/main" id="{9EE8EA06-9689-4FA7-BF88-329D64DDE107}"/>
              </a:ext>
            </a:extLst>
          </p:cNvPr>
          <p:cNvSpPr>
            <a:spLocks noChangeArrowheads="1"/>
          </p:cNvSpPr>
          <p:nvPr/>
        </p:nvSpPr>
        <p:spPr bwMode="auto">
          <a:xfrm>
            <a:off x="5967210" y="3163329"/>
            <a:ext cx="5919989" cy="307776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6699"/>
                </a:solidFill>
                <a:effectLst/>
                <a:latin typeface="+mn-lt"/>
              </a:rPr>
              <a:t> import</a:t>
            </a:r>
            <a:r>
              <a:rPr kumimoji="0" lang="en-US" altLang="en-US" sz="2000" b="0" i="0" u="none" strike="noStrike" cap="none" normalizeH="0" baseline="0" dirty="0">
                <a:ln>
                  <a:noFill/>
                </a:ln>
                <a:solidFill>
                  <a:srgbClr val="FFFFFF"/>
                </a:solidFill>
                <a:effectLst/>
                <a:latin typeface="+mn-lt"/>
              </a:rPr>
              <a:t> </a:t>
            </a:r>
            <a:r>
              <a:rPr kumimoji="0" lang="en-US" altLang="en-US" sz="2000" b="0" i="0" u="none" strike="noStrike" cap="none" normalizeH="0" baseline="0" dirty="0" err="1">
                <a:ln>
                  <a:noFill/>
                </a:ln>
                <a:solidFill>
                  <a:srgbClr val="000000"/>
                </a:solidFill>
                <a:effectLst/>
                <a:latin typeface="+mn-lt"/>
              </a:rPr>
              <a:t>java.util.ArrayList</a:t>
            </a:r>
            <a:r>
              <a:rPr kumimoji="0" lang="en-US" altLang="en-US" sz="2000" b="0" i="0" u="none" strike="noStrike" cap="none" normalizeH="0" baseline="0" dirty="0">
                <a:ln>
                  <a:noFill/>
                </a:ln>
                <a:solidFill>
                  <a:srgbClr val="000000"/>
                </a:solidFill>
                <a:effectLst/>
                <a:latin typeface="+mn-lt"/>
              </a:rPr>
              <a:t>;</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6699"/>
                </a:solidFill>
                <a:effectLst/>
                <a:latin typeface="+mn-lt"/>
              </a:rPr>
              <a:t> class</a:t>
            </a:r>
            <a:r>
              <a:rPr kumimoji="0" lang="en-US" altLang="en-US" sz="2000" b="0" i="0" u="none" strike="noStrike" cap="none" normalizeH="0" baseline="0" dirty="0">
                <a:ln>
                  <a:noFill/>
                </a:ln>
                <a:solidFill>
                  <a:srgbClr val="FFFFFF"/>
                </a:solidFill>
                <a:effectLst/>
                <a:latin typeface="+mn-lt"/>
              </a:rPr>
              <a:t> </a:t>
            </a:r>
            <a:r>
              <a:rPr kumimoji="0" lang="en-US" altLang="en-US" sz="2000" b="0" i="0" u="none" strike="noStrike" cap="none" normalizeH="0" baseline="0" dirty="0">
                <a:ln>
                  <a:noFill/>
                </a:ln>
                <a:solidFill>
                  <a:srgbClr val="000000"/>
                </a:solidFill>
                <a:effectLst/>
                <a:latin typeface="+mn-lt"/>
              </a:rPr>
              <a:t>Autoboxing {</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6699"/>
                </a:solidFill>
                <a:effectLst/>
                <a:latin typeface="+mn-lt"/>
              </a:rPr>
              <a:t> public</a:t>
            </a:r>
            <a:r>
              <a:rPr kumimoji="0" lang="en-US" altLang="en-US" sz="2000" b="0" i="0" u="none" strike="noStrike" cap="none" normalizeH="0" baseline="0" dirty="0">
                <a:ln>
                  <a:noFill/>
                </a:ln>
                <a:solidFill>
                  <a:srgbClr val="FFFFFF"/>
                </a:solidFill>
                <a:effectLst/>
                <a:latin typeface="+mn-lt"/>
              </a:rPr>
              <a:t> </a:t>
            </a:r>
            <a:r>
              <a:rPr kumimoji="0" lang="en-US" altLang="en-US" sz="2000" b="1" i="0" u="none" strike="noStrike" cap="none" normalizeH="0" baseline="0" dirty="0">
                <a:ln>
                  <a:noFill/>
                </a:ln>
                <a:solidFill>
                  <a:srgbClr val="006699"/>
                </a:solidFill>
                <a:effectLst/>
                <a:latin typeface="+mn-lt"/>
              </a:rPr>
              <a:t>static</a:t>
            </a:r>
            <a:r>
              <a:rPr kumimoji="0" lang="en-US" altLang="en-US" sz="2000" b="0" i="0" u="none" strike="noStrike" cap="none" normalizeH="0" baseline="0" dirty="0">
                <a:ln>
                  <a:noFill/>
                </a:ln>
                <a:solidFill>
                  <a:srgbClr val="FFFFFF"/>
                </a:solidFill>
                <a:effectLst/>
                <a:latin typeface="+mn-lt"/>
              </a:rPr>
              <a:t> </a:t>
            </a:r>
            <a:r>
              <a:rPr kumimoji="0" lang="en-US" altLang="en-US" sz="2000" b="1" i="0" u="none" strike="noStrike" cap="none" normalizeH="0" baseline="0" dirty="0">
                <a:ln>
                  <a:noFill/>
                </a:ln>
                <a:solidFill>
                  <a:srgbClr val="006699"/>
                </a:solidFill>
                <a:effectLst/>
                <a:latin typeface="+mn-lt"/>
              </a:rPr>
              <a:t>void</a:t>
            </a:r>
            <a:r>
              <a:rPr kumimoji="0" lang="en-US" altLang="en-US" sz="2000" b="0" i="0" u="none" strike="noStrike" cap="none" normalizeH="0" baseline="0" dirty="0">
                <a:ln>
                  <a:noFill/>
                </a:ln>
                <a:solidFill>
                  <a:srgbClr val="FFFFFF"/>
                </a:solidFill>
                <a:effectLst/>
                <a:latin typeface="+mn-lt"/>
              </a:rPr>
              <a:t> </a:t>
            </a:r>
            <a:r>
              <a:rPr kumimoji="0" lang="en-US" altLang="en-US" sz="2000" b="0" i="0" u="none" strike="noStrike" cap="none" normalizeH="0" baseline="0" dirty="0">
                <a:ln>
                  <a:noFill/>
                </a:ln>
                <a:solidFill>
                  <a:srgbClr val="000000"/>
                </a:solidFill>
                <a:effectLst/>
                <a:latin typeface="+mn-lt"/>
              </a:rPr>
              <a:t>main(String </a:t>
            </a:r>
            <a:r>
              <a:rPr kumimoji="0" lang="en-US" altLang="en-US" sz="2000" b="0" i="0" u="none" strike="noStrike" cap="none" normalizeH="0" baseline="0" dirty="0" err="1">
                <a:ln>
                  <a:noFill/>
                </a:ln>
                <a:solidFill>
                  <a:srgbClr val="000000"/>
                </a:solidFill>
                <a:effectLst/>
                <a:latin typeface="+mn-lt"/>
              </a:rPr>
              <a:t>args</a:t>
            </a:r>
            <a:r>
              <a:rPr kumimoji="0" lang="en-US" altLang="en-US" sz="2000" b="0" i="0" u="none" strike="noStrike" cap="none" normalizeH="0" baseline="0" dirty="0">
                <a:ln>
                  <a:noFill/>
                </a:ln>
                <a:solidFill>
                  <a:srgbClr val="000000"/>
                </a:solidFill>
                <a:effectLst/>
                <a:latin typeface="+mn-lt"/>
              </a:rPr>
              <a:t>[]){</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6699"/>
                </a:solidFill>
                <a:effectLst/>
                <a:latin typeface="+mn-lt"/>
              </a:rPr>
              <a:t> char</a:t>
            </a:r>
            <a:r>
              <a:rPr kumimoji="0" lang="en-US" altLang="en-US" sz="2000" b="0" i="0" u="none" strike="noStrike" cap="none" normalizeH="0" baseline="0" dirty="0">
                <a:ln>
                  <a:noFill/>
                </a:ln>
                <a:solidFill>
                  <a:srgbClr val="FFFFFF"/>
                </a:solidFill>
                <a:effectLst/>
                <a:latin typeface="+mn-lt"/>
              </a:rPr>
              <a:t> </a:t>
            </a:r>
            <a:r>
              <a:rPr kumimoji="0" lang="en-US" altLang="en-US" sz="2000" b="0" i="0" u="none" strike="noStrike" cap="none" normalizeH="0" baseline="0" dirty="0" err="1">
                <a:ln>
                  <a:noFill/>
                </a:ln>
                <a:solidFill>
                  <a:srgbClr val="000000"/>
                </a:solidFill>
                <a:effectLst/>
                <a:latin typeface="+mn-lt"/>
              </a:rPr>
              <a:t>ch</a:t>
            </a:r>
            <a:r>
              <a:rPr kumimoji="0" lang="en-US" altLang="en-US" sz="2000" b="0" i="0" u="none" strike="noStrike" cap="none" normalizeH="0" baseline="0" dirty="0">
                <a:ln>
                  <a:noFill/>
                </a:ln>
                <a:solidFill>
                  <a:srgbClr val="000000"/>
                </a:solidFill>
                <a:effectLst/>
                <a:latin typeface="+mn-lt"/>
              </a:rPr>
              <a:t> = </a:t>
            </a:r>
            <a:r>
              <a:rPr kumimoji="0" lang="en-US" altLang="en-US" sz="2000" b="0" i="0" u="none" strike="noStrike" cap="none" normalizeH="0" baseline="0" dirty="0">
                <a:ln>
                  <a:noFill/>
                </a:ln>
                <a:solidFill>
                  <a:srgbClr val="0000FF"/>
                </a:solidFill>
                <a:effectLst/>
                <a:latin typeface="+mn-lt"/>
              </a:rPr>
              <a:t>'e’</a:t>
            </a:r>
            <a:r>
              <a:rPr kumimoji="0" lang="en-US" altLang="en-US" sz="2000" b="0" i="0" u="none" strike="noStrike" cap="none" normalizeH="0" baseline="0" dirty="0">
                <a:ln>
                  <a:noFill/>
                </a:ln>
                <a:solidFill>
                  <a:srgbClr val="000000"/>
                </a:solidFill>
                <a:effectLst/>
                <a:latin typeface="+mn-lt"/>
              </a:rPr>
              <a:t>;</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Character e = </a:t>
            </a:r>
            <a:r>
              <a:rPr kumimoji="0" lang="en-US" altLang="en-US" sz="2000" b="0" i="0" u="none" strike="noStrike" cap="none" normalizeH="0" baseline="0" dirty="0" err="1">
                <a:ln>
                  <a:noFill/>
                </a:ln>
                <a:solidFill>
                  <a:srgbClr val="000000"/>
                </a:solidFill>
                <a:effectLst/>
                <a:latin typeface="+mn-lt"/>
              </a:rPr>
              <a:t>ch</a:t>
            </a:r>
            <a:r>
              <a:rPr kumimoji="0" lang="en-US" altLang="en-US" sz="2000" b="0" i="0" u="none" strike="noStrike" cap="none" normalizeH="0" baseline="0" dirty="0">
                <a:ln>
                  <a:noFill/>
                </a:ln>
                <a:solidFill>
                  <a:srgbClr val="000000"/>
                </a:solidFill>
                <a:effectLst/>
                <a:latin typeface="+mn-lt"/>
              </a:rPr>
              <a:t>;</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a:t>
            </a:r>
            <a:r>
              <a:rPr kumimoji="0" lang="en-US" altLang="en-US" sz="2000" b="0" i="0" u="none" strike="noStrike" cap="none" normalizeH="0" baseline="0" dirty="0" err="1">
                <a:ln>
                  <a:noFill/>
                </a:ln>
                <a:solidFill>
                  <a:srgbClr val="000000"/>
                </a:solidFill>
                <a:effectLst/>
                <a:latin typeface="+mn-lt"/>
              </a:rPr>
              <a:t>ArrayList</a:t>
            </a:r>
            <a:r>
              <a:rPr kumimoji="0" lang="en-US" altLang="en-US" sz="2000" b="0" i="0" u="none" strike="noStrike" cap="none" normalizeH="0" baseline="0" dirty="0">
                <a:ln>
                  <a:noFill/>
                </a:ln>
                <a:solidFill>
                  <a:srgbClr val="000000"/>
                </a:solidFill>
                <a:effectLst/>
                <a:latin typeface="+mn-lt"/>
              </a:rPr>
              <a:t>&lt;Integer&gt; </a:t>
            </a:r>
            <a:r>
              <a:rPr kumimoji="0" lang="en-US" altLang="en-US" sz="2000" b="0" i="0" u="none" strike="noStrike" cap="none" normalizeH="0" baseline="0" dirty="0" err="1">
                <a:ln>
                  <a:noFill/>
                </a:ln>
                <a:solidFill>
                  <a:srgbClr val="000000"/>
                </a:solidFill>
                <a:effectLst/>
                <a:latin typeface="+mn-lt"/>
              </a:rPr>
              <a:t>arraylist</a:t>
            </a:r>
            <a:r>
              <a:rPr kumimoji="0" lang="en-US" altLang="en-US" sz="2000" b="0" i="0" u="none" strike="noStrike" cap="none" normalizeH="0" baseline="0" dirty="0">
                <a:ln>
                  <a:noFill/>
                </a:ln>
                <a:solidFill>
                  <a:srgbClr val="000000"/>
                </a:solidFill>
                <a:effectLst/>
                <a:latin typeface="+mn-lt"/>
              </a:rPr>
              <a:t> = </a:t>
            </a:r>
            <a:r>
              <a:rPr kumimoji="0" lang="en-US" altLang="en-US" sz="2000" b="1" i="0" u="none" strike="noStrike" cap="none" normalizeH="0" baseline="0" dirty="0">
                <a:ln>
                  <a:noFill/>
                </a:ln>
                <a:solidFill>
                  <a:srgbClr val="006699"/>
                </a:solidFill>
                <a:effectLst/>
                <a:latin typeface="+mn-lt"/>
              </a:rPr>
              <a:t>new</a:t>
            </a:r>
            <a:r>
              <a:rPr kumimoji="0" lang="en-US" altLang="en-US" sz="2000" b="0" i="0" u="none" strike="noStrike" cap="none" normalizeH="0" baseline="0" dirty="0">
                <a:ln>
                  <a:noFill/>
                </a:ln>
                <a:solidFill>
                  <a:srgbClr val="FFFFFF"/>
                </a:solidFill>
                <a:effectLst/>
                <a:latin typeface="+mn-lt"/>
              </a:rPr>
              <a:t> </a:t>
            </a:r>
            <a:r>
              <a:rPr kumimoji="0" lang="en-US" altLang="en-US" sz="2000" b="0" i="0" u="none" strike="noStrike" cap="none" normalizeH="0" baseline="0" dirty="0" err="1">
                <a:ln>
                  <a:noFill/>
                </a:ln>
                <a:solidFill>
                  <a:srgbClr val="000000"/>
                </a:solidFill>
                <a:effectLst/>
                <a:latin typeface="+mn-lt"/>
              </a:rPr>
              <a:t>ArrayList</a:t>
            </a:r>
            <a:r>
              <a:rPr kumimoji="0" lang="en-US" altLang="en-US" sz="2000" b="0" i="0" u="none" strike="noStrike" cap="none" normalizeH="0" baseline="0" dirty="0">
                <a:ln>
                  <a:noFill/>
                </a:ln>
                <a:solidFill>
                  <a:srgbClr val="000000"/>
                </a:solidFill>
                <a:effectLst/>
                <a:latin typeface="+mn-lt"/>
              </a:rPr>
              <a:t>&lt;Integer&gt;();</a:t>
            </a:r>
            <a:endParaRPr kumimoji="0" lang="en-US" altLang="en-US" sz="2000" b="0" i="0" u="none" strike="noStrike" cap="none" normalizeH="0" baseline="0" dirty="0">
              <a:ln>
                <a:noFill/>
              </a:ln>
              <a:solidFill>
                <a:schemeClr val="tx1"/>
              </a:solidFill>
              <a:effectLst/>
              <a:latin typeface="+mn-lt"/>
            </a:endParaRPr>
          </a:p>
          <a:p>
            <a:pPr lvl="0"/>
            <a:r>
              <a:rPr kumimoji="0" lang="en-US" altLang="en-US" sz="2000" b="0" i="0" u="none" strike="noStrike" cap="none" normalizeH="0" baseline="0" dirty="0">
                <a:ln>
                  <a:noFill/>
                </a:ln>
                <a:solidFill>
                  <a:srgbClr val="000000"/>
                </a:solidFill>
                <a:effectLst/>
                <a:latin typeface="+mn-lt"/>
              </a:rPr>
              <a:t> </a:t>
            </a:r>
            <a:r>
              <a:rPr kumimoji="0" lang="en-US" altLang="en-US" sz="2000" b="0" i="0" u="none" strike="noStrike" cap="none" normalizeH="0" baseline="0" dirty="0" err="1">
                <a:ln>
                  <a:noFill/>
                </a:ln>
                <a:solidFill>
                  <a:srgbClr val="000000"/>
                </a:solidFill>
                <a:effectLst/>
                <a:latin typeface="+mn-lt"/>
              </a:rPr>
              <a:t>arraylist.add</a:t>
            </a:r>
            <a:r>
              <a:rPr kumimoji="0" lang="en-US" altLang="en-US" sz="2000" b="0" i="0" u="none" strike="noStrike" cap="none" normalizeH="0" baseline="0" dirty="0">
                <a:ln>
                  <a:noFill/>
                </a:ln>
                <a:solidFill>
                  <a:srgbClr val="000000"/>
                </a:solidFill>
                <a:effectLst/>
                <a:latin typeface="+mn-lt"/>
              </a:rPr>
              <a:t>(</a:t>
            </a:r>
            <a:r>
              <a:rPr kumimoji="0" lang="en-US" altLang="en-US" sz="2000" b="0" i="0" u="none" strike="noStrike" cap="none" normalizeH="0" baseline="0" dirty="0">
                <a:ln>
                  <a:noFill/>
                </a:ln>
                <a:solidFill>
                  <a:srgbClr val="009900"/>
                </a:solidFill>
                <a:effectLst/>
                <a:latin typeface="+mn-lt"/>
              </a:rPr>
              <a:t>10</a:t>
            </a:r>
            <a:r>
              <a:rPr lang="en-US" altLang="en-US" sz="2000" dirty="0">
                <a:solidFill>
                  <a:srgbClr val="000000"/>
                </a:solidFill>
                <a:latin typeface="+mn-lt"/>
              </a:rPr>
              <a:t>); </a:t>
            </a:r>
            <a:r>
              <a:rPr lang="en-US" altLang="en-US" sz="2000" b="1" dirty="0">
                <a:solidFill>
                  <a:srgbClr val="00B050"/>
                </a:solidFill>
                <a:latin typeface="+mn-lt"/>
              </a:rPr>
              <a:t>//Boxing</a:t>
            </a:r>
            <a:r>
              <a:rPr lang="en-US" altLang="en-US" sz="2000" dirty="0">
                <a:solidFill>
                  <a:srgbClr val="000000"/>
                </a:solidFill>
                <a:latin typeface="+mn-lt"/>
              </a:rPr>
              <a:t>  </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a:t>
            </a:r>
            <a:r>
              <a:rPr kumimoji="0" lang="en-US" altLang="en-US" sz="2000" b="0" i="0" u="none" strike="noStrike" cap="none" normalizeH="0" baseline="0" dirty="0" err="1">
                <a:ln>
                  <a:noFill/>
                </a:ln>
                <a:solidFill>
                  <a:srgbClr val="000000"/>
                </a:solidFill>
                <a:effectLst/>
                <a:latin typeface="+mn-lt"/>
              </a:rPr>
              <a:t>System.out.println</a:t>
            </a:r>
            <a:r>
              <a:rPr kumimoji="0" lang="en-US" altLang="en-US" sz="2000" b="0" i="0" u="none" strike="noStrike" cap="none" normalizeH="0" baseline="0" dirty="0">
                <a:ln>
                  <a:noFill/>
                </a:ln>
                <a:solidFill>
                  <a:srgbClr val="000000"/>
                </a:solidFill>
                <a:effectLst/>
                <a:latin typeface="+mn-lt"/>
              </a:rPr>
              <a:t>(</a:t>
            </a:r>
            <a:r>
              <a:rPr kumimoji="0" lang="en-US" altLang="en-US" sz="2000" b="0" i="0" u="none" strike="noStrike" cap="none" normalizeH="0" baseline="0" dirty="0" err="1">
                <a:ln>
                  <a:noFill/>
                </a:ln>
                <a:solidFill>
                  <a:srgbClr val="000000"/>
                </a:solidFill>
                <a:effectLst/>
                <a:latin typeface="+mn-lt"/>
              </a:rPr>
              <a:t>arraylist.get</a:t>
            </a:r>
            <a:r>
              <a:rPr kumimoji="0" lang="en-US" altLang="en-US" sz="2000" b="0" i="0" u="none" strike="noStrike" cap="none" normalizeH="0" baseline="0" dirty="0">
                <a:ln>
                  <a:noFill/>
                </a:ln>
                <a:solidFill>
                  <a:srgbClr val="000000"/>
                </a:solidFill>
                <a:effectLst/>
                <a:latin typeface="+mn-lt"/>
              </a:rPr>
              <a:t>(</a:t>
            </a:r>
            <a:r>
              <a:rPr kumimoji="0" lang="en-US" altLang="en-US" sz="2000" b="0" i="0" u="none" strike="noStrike" cap="none" normalizeH="0" baseline="0" dirty="0">
                <a:ln>
                  <a:noFill/>
                </a:ln>
                <a:solidFill>
                  <a:srgbClr val="009900"/>
                </a:solidFill>
                <a:effectLst/>
                <a:latin typeface="+mn-lt"/>
              </a:rPr>
              <a:t>0</a:t>
            </a:r>
            <a:r>
              <a:rPr kumimoji="0" lang="en-US" altLang="en-US" sz="2000" b="0" i="0" u="none" strike="noStrike" cap="none" normalizeH="0" baseline="0" dirty="0">
                <a:ln>
                  <a:noFill/>
                </a:ln>
                <a:solidFill>
                  <a:srgbClr val="000000"/>
                </a:solidFill>
                <a:effectLst/>
                <a:latin typeface="+mn-lt"/>
              </a:rPr>
              <a:t>)); // 10</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a:t>
            </a:r>
            <a:endParaRPr kumimoji="0" lang="en-US" altLang="en-US" sz="20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30575796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F3D9-82FA-4195-9A02-C507C42A3396}"/>
              </a:ext>
            </a:extLst>
          </p:cNvPr>
          <p:cNvSpPr>
            <a:spLocks noGrp="1"/>
          </p:cNvSpPr>
          <p:nvPr>
            <p:ph type="title"/>
          </p:nvPr>
        </p:nvSpPr>
        <p:spPr/>
        <p:txBody>
          <a:bodyPr>
            <a:normAutofit/>
          </a:bodyPr>
          <a:lstStyle/>
          <a:p>
            <a:r>
              <a:rPr lang="en-US" b="1" dirty="0"/>
              <a:t>Unboxing</a:t>
            </a:r>
            <a:endParaRPr lang="en-US" dirty="0"/>
          </a:p>
        </p:txBody>
      </p:sp>
      <p:sp>
        <p:nvSpPr>
          <p:cNvPr id="3" name="Content Placeholder 2">
            <a:extLst>
              <a:ext uri="{FF2B5EF4-FFF2-40B4-BE49-F238E27FC236}">
                <a16:creationId xmlns:a16="http://schemas.microsoft.com/office/drawing/2014/main" id="{6205A293-939F-4CF9-99EE-24762E816C19}"/>
              </a:ext>
            </a:extLst>
          </p:cNvPr>
          <p:cNvSpPr>
            <a:spLocks noGrp="1"/>
          </p:cNvSpPr>
          <p:nvPr>
            <p:ph idx="1"/>
          </p:nvPr>
        </p:nvSpPr>
        <p:spPr/>
        <p:txBody>
          <a:bodyPr/>
          <a:lstStyle/>
          <a:p>
            <a:pPr algn="just"/>
            <a:r>
              <a:rPr lang="en-US" dirty="0"/>
              <a:t>It is the reverse of autoboxing, where the wrapper class object is converted to their corresponding primitive data type.</a:t>
            </a:r>
          </a:p>
        </p:txBody>
      </p:sp>
      <p:sp>
        <p:nvSpPr>
          <p:cNvPr id="4" name="Rectangle 3">
            <a:extLst>
              <a:ext uri="{FF2B5EF4-FFF2-40B4-BE49-F238E27FC236}">
                <a16:creationId xmlns:a16="http://schemas.microsoft.com/office/drawing/2014/main" id="{8F7224F2-05CB-4E91-963E-EA054D5754A8}"/>
              </a:ext>
            </a:extLst>
          </p:cNvPr>
          <p:cNvSpPr/>
          <p:nvPr/>
        </p:nvSpPr>
        <p:spPr>
          <a:xfrm>
            <a:off x="781318" y="3102139"/>
            <a:ext cx="3880834" cy="23083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r>
              <a:rPr lang="en-US" b="1" dirty="0">
                <a:solidFill>
                  <a:srgbClr val="006699"/>
                </a:solidFill>
                <a:ea typeface="Verdana" panose="020B0604030504040204" pitchFamily="34" charset="0"/>
                <a:cs typeface="Verdana" panose="020B0604030504040204" pitchFamily="34" charset="0"/>
              </a:rPr>
              <a:t>class</a:t>
            </a:r>
            <a:r>
              <a:rPr lang="en-US" dirty="0">
                <a:solidFill>
                  <a:srgbClr val="000000"/>
                </a:solidFill>
                <a:ea typeface="Verdana" panose="020B0604030504040204" pitchFamily="34" charset="0"/>
                <a:cs typeface="Verdana" panose="020B0604030504040204" pitchFamily="34" charset="0"/>
              </a:rPr>
              <a:t> UnboxingExample1{  </a:t>
            </a:r>
          </a:p>
          <a:p>
            <a:r>
              <a:rPr lang="en-US" dirty="0">
                <a:solidFill>
                  <a:srgbClr val="000000"/>
                </a:solidFill>
                <a:ea typeface="Verdana" panose="020B0604030504040204" pitchFamily="34" charset="0"/>
                <a:cs typeface="Verdana" panose="020B0604030504040204" pitchFamily="34" charset="0"/>
              </a:rPr>
              <a:t>  </a:t>
            </a:r>
            <a:r>
              <a:rPr lang="en-US" b="1" dirty="0">
                <a:solidFill>
                  <a:srgbClr val="006699"/>
                </a:solidFill>
                <a:ea typeface="Verdana" panose="020B0604030504040204" pitchFamily="34" charset="0"/>
                <a:cs typeface="Verdana" panose="020B0604030504040204" pitchFamily="34" charset="0"/>
              </a:rPr>
              <a:t>public</a:t>
            </a:r>
            <a:r>
              <a:rPr lang="en-US" dirty="0">
                <a:solidFill>
                  <a:srgbClr val="000000"/>
                </a:solidFill>
                <a:ea typeface="Verdana" panose="020B0604030504040204" pitchFamily="34" charset="0"/>
                <a:cs typeface="Verdana" panose="020B0604030504040204" pitchFamily="34" charset="0"/>
              </a:rPr>
              <a:t> </a:t>
            </a:r>
            <a:r>
              <a:rPr lang="en-US" b="1" dirty="0">
                <a:solidFill>
                  <a:srgbClr val="006699"/>
                </a:solidFill>
                <a:ea typeface="Verdana" panose="020B0604030504040204" pitchFamily="34" charset="0"/>
                <a:cs typeface="Verdana" panose="020B0604030504040204" pitchFamily="34" charset="0"/>
              </a:rPr>
              <a:t>static</a:t>
            </a:r>
            <a:r>
              <a:rPr lang="en-US" dirty="0">
                <a:solidFill>
                  <a:srgbClr val="000000"/>
                </a:solidFill>
                <a:ea typeface="Verdana" panose="020B0604030504040204" pitchFamily="34" charset="0"/>
                <a:cs typeface="Verdana" panose="020B0604030504040204" pitchFamily="34" charset="0"/>
              </a:rPr>
              <a:t> </a:t>
            </a:r>
            <a:r>
              <a:rPr lang="en-US" b="1" dirty="0">
                <a:solidFill>
                  <a:srgbClr val="006699"/>
                </a:solidFill>
                <a:ea typeface="Verdana" panose="020B0604030504040204" pitchFamily="34" charset="0"/>
                <a:cs typeface="Verdana" panose="020B0604030504040204" pitchFamily="34" charset="0"/>
              </a:rPr>
              <a:t>void</a:t>
            </a:r>
            <a:r>
              <a:rPr lang="en-US" dirty="0">
                <a:solidFill>
                  <a:srgbClr val="000000"/>
                </a:solidFill>
                <a:ea typeface="Verdana" panose="020B0604030504040204" pitchFamily="34" charset="0"/>
                <a:cs typeface="Verdana" panose="020B0604030504040204" pitchFamily="34" charset="0"/>
              </a:rPr>
              <a:t> main(String </a:t>
            </a:r>
            <a:r>
              <a:rPr lang="en-US" dirty="0" err="1">
                <a:solidFill>
                  <a:srgbClr val="000000"/>
                </a:solidFill>
                <a:ea typeface="Verdana" panose="020B0604030504040204" pitchFamily="34" charset="0"/>
                <a:cs typeface="Verdana" panose="020B0604030504040204" pitchFamily="34" charset="0"/>
              </a:rPr>
              <a:t>args</a:t>
            </a:r>
            <a:r>
              <a:rPr lang="en-US" dirty="0">
                <a:solidFill>
                  <a:srgbClr val="000000"/>
                </a:solidFill>
                <a:ea typeface="Verdana" panose="020B0604030504040204" pitchFamily="34" charset="0"/>
                <a:cs typeface="Verdana" panose="020B0604030504040204" pitchFamily="34" charset="0"/>
              </a:rPr>
              <a:t>[]){  </a:t>
            </a:r>
          </a:p>
          <a:p>
            <a:r>
              <a:rPr lang="en-US" dirty="0">
                <a:solidFill>
                  <a:srgbClr val="000000"/>
                </a:solidFill>
                <a:ea typeface="Verdana" panose="020B0604030504040204" pitchFamily="34" charset="0"/>
                <a:cs typeface="Verdana" panose="020B0604030504040204" pitchFamily="34" charset="0"/>
              </a:rPr>
              <a:t>    Integer </a:t>
            </a:r>
            <a:r>
              <a:rPr lang="en-US" dirty="0" err="1">
                <a:solidFill>
                  <a:srgbClr val="000000"/>
                </a:solidFill>
                <a:ea typeface="Verdana" panose="020B0604030504040204" pitchFamily="34" charset="0"/>
                <a:cs typeface="Verdana" panose="020B0604030504040204" pitchFamily="34" charset="0"/>
              </a:rPr>
              <a:t>i</a:t>
            </a:r>
            <a:r>
              <a:rPr lang="en-US" dirty="0">
                <a:solidFill>
                  <a:srgbClr val="000000"/>
                </a:solidFill>
                <a:ea typeface="Verdana" panose="020B0604030504040204" pitchFamily="34" charset="0"/>
                <a:cs typeface="Verdana" panose="020B0604030504040204" pitchFamily="34" charset="0"/>
              </a:rPr>
              <a:t>=</a:t>
            </a:r>
            <a:r>
              <a:rPr lang="en-US" b="1" dirty="0">
                <a:solidFill>
                  <a:srgbClr val="006699"/>
                </a:solidFill>
                <a:ea typeface="Verdana" panose="020B0604030504040204" pitchFamily="34" charset="0"/>
                <a:cs typeface="Verdana" panose="020B0604030504040204" pitchFamily="34" charset="0"/>
              </a:rPr>
              <a:t>new</a:t>
            </a:r>
            <a:r>
              <a:rPr lang="en-US" dirty="0">
                <a:solidFill>
                  <a:srgbClr val="000000"/>
                </a:solidFill>
                <a:ea typeface="Verdana" panose="020B0604030504040204" pitchFamily="34" charset="0"/>
                <a:cs typeface="Verdana" panose="020B0604030504040204" pitchFamily="34" charset="0"/>
              </a:rPr>
              <a:t> Integer(</a:t>
            </a:r>
            <a:r>
              <a:rPr lang="en-US" dirty="0">
                <a:solidFill>
                  <a:srgbClr val="C00000"/>
                </a:solidFill>
                <a:ea typeface="Verdana" panose="020B0604030504040204" pitchFamily="34" charset="0"/>
                <a:cs typeface="Verdana" panose="020B0604030504040204" pitchFamily="34" charset="0"/>
              </a:rPr>
              <a:t>50</a:t>
            </a:r>
            <a:r>
              <a:rPr lang="en-US" dirty="0">
                <a:solidFill>
                  <a:srgbClr val="000000"/>
                </a:solidFill>
                <a:ea typeface="Verdana" panose="020B0604030504040204" pitchFamily="34" charset="0"/>
                <a:cs typeface="Verdana" panose="020B0604030504040204" pitchFamily="34" charset="0"/>
              </a:rPr>
              <a:t>);  </a:t>
            </a:r>
          </a:p>
          <a:p>
            <a:r>
              <a:rPr lang="en-US" dirty="0">
                <a:solidFill>
                  <a:srgbClr val="000000"/>
                </a:solidFill>
                <a:ea typeface="Verdana" panose="020B0604030504040204" pitchFamily="34" charset="0"/>
                <a:cs typeface="Verdana" panose="020B0604030504040204" pitchFamily="34" charset="0"/>
              </a:rPr>
              <a:t>        </a:t>
            </a:r>
            <a:r>
              <a:rPr lang="en-US" b="1" dirty="0">
                <a:solidFill>
                  <a:srgbClr val="006699"/>
                </a:solidFill>
                <a:ea typeface="Verdana" panose="020B0604030504040204" pitchFamily="34" charset="0"/>
                <a:cs typeface="Verdana" panose="020B0604030504040204" pitchFamily="34" charset="0"/>
              </a:rPr>
              <a:t>int</a:t>
            </a:r>
            <a:r>
              <a:rPr lang="en-US" dirty="0">
                <a:solidFill>
                  <a:srgbClr val="000000"/>
                </a:solidFill>
                <a:ea typeface="Verdana" panose="020B0604030504040204" pitchFamily="34" charset="0"/>
                <a:cs typeface="Verdana" panose="020B0604030504040204" pitchFamily="34" charset="0"/>
              </a:rPr>
              <a:t> a=</a:t>
            </a:r>
            <a:r>
              <a:rPr lang="en-US" dirty="0" err="1">
                <a:solidFill>
                  <a:srgbClr val="000000"/>
                </a:solidFill>
                <a:ea typeface="Verdana" panose="020B0604030504040204" pitchFamily="34" charset="0"/>
                <a:cs typeface="Verdana" panose="020B0604030504040204" pitchFamily="34" charset="0"/>
              </a:rPr>
              <a:t>i</a:t>
            </a:r>
            <a:r>
              <a:rPr lang="en-US" dirty="0">
                <a:solidFill>
                  <a:srgbClr val="000000"/>
                </a:solidFill>
                <a:ea typeface="Verdana" panose="020B0604030504040204" pitchFamily="34" charset="0"/>
                <a:cs typeface="Verdana" panose="020B0604030504040204" pitchFamily="34" charset="0"/>
              </a:rPr>
              <a:t>;  </a:t>
            </a:r>
            <a:r>
              <a:rPr lang="en-US" dirty="0">
                <a:solidFill>
                  <a:srgbClr val="00B050"/>
                </a:solidFill>
                <a:ea typeface="Verdana" panose="020B0604030504040204" pitchFamily="34" charset="0"/>
                <a:cs typeface="Verdana" panose="020B0604030504040204" pitchFamily="34" charset="0"/>
              </a:rPr>
              <a:t>// Unboxing</a:t>
            </a:r>
          </a:p>
          <a:p>
            <a:r>
              <a:rPr lang="en-US" dirty="0">
                <a:solidFill>
                  <a:srgbClr val="000000"/>
                </a:solidFill>
                <a:ea typeface="Verdana" panose="020B0604030504040204" pitchFamily="34" charset="0"/>
                <a:cs typeface="Verdana" panose="020B0604030504040204" pitchFamily="34" charset="0"/>
              </a:rPr>
              <a:t>          </a:t>
            </a:r>
          </a:p>
          <a:p>
            <a:r>
              <a:rPr lang="en-US" dirty="0">
                <a:solidFill>
                  <a:srgbClr val="000000"/>
                </a:solidFill>
                <a:ea typeface="Verdana" panose="020B0604030504040204" pitchFamily="34" charset="0"/>
                <a:cs typeface="Verdana" panose="020B0604030504040204" pitchFamily="34" charset="0"/>
              </a:rPr>
              <a:t>        </a:t>
            </a:r>
            <a:r>
              <a:rPr lang="en-US" dirty="0" err="1">
                <a:solidFill>
                  <a:srgbClr val="000000"/>
                </a:solidFill>
                <a:ea typeface="Verdana" panose="020B0604030504040204" pitchFamily="34" charset="0"/>
                <a:cs typeface="Verdana" panose="020B0604030504040204" pitchFamily="34" charset="0"/>
              </a:rPr>
              <a:t>System.out.println</a:t>
            </a:r>
            <a:r>
              <a:rPr lang="en-US" dirty="0">
                <a:solidFill>
                  <a:srgbClr val="000000"/>
                </a:solidFill>
                <a:ea typeface="Verdana" panose="020B0604030504040204" pitchFamily="34" charset="0"/>
                <a:cs typeface="Verdana" panose="020B0604030504040204" pitchFamily="34" charset="0"/>
              </a:rPr>
              <a:t>(a);  //50</a:t>
            </a:r>
          </a:p>
          <a:p>
            <a:r>
              <a:rPr lang="en-US" dirty="0">
                <a:solidFill>
                  <a:srgbClr val="000000"/>
                </a:solidFill>
                <a:ea typeface="Verdana" panose="020B0604030504040204" pitchFamily="34" charset="0"/>
                <a:cs typeface="Verdana" panose="020B0604030504040204" pitchFamily="34" charset="0"/>
              </a:rPr>
              <a:t> }   </a:t>
            </a:r>
          </a:p>
          <a:p>
            <a:r>
              <a:rPr lang="en-US" dirty="0">
                <a:solidFill>
                  <a:srgbClr val="000000"/>
                </a:solidFill>
                <a:ea typeface="Verdana" panose="020B0604030504040204" pitchFamily="34" charset="0"/>
                <a:cs typeface="Verdana" panose="020B0604030504040204" pitchFamily="34" charset="0"/>
              </a:rPr>
              <a:t>}  </a:t>
            </a:r>
          </a:p>
        </p:txBody>
      </p:sp>
      <p:sp>
        <p:nvSpPr>
          <p:cNvPr id="5" name="Rectangle 2">
            <a:extLst>
              <a:ext uri="{FF2B5EF4-FFF2-40B4-BE49-F238E27FC236}">
                <a16:creationId xmlns:a16="http://schemas.microsoft.com/office/drawing/2014/main" id="{FDB78ABB-5CE1-4E83-8C70-DA1044CAD99E}"/>
              </a:ext>
            </a:extLst>
          </p:cNvPr>
          <p:cNvSpPr>
            <a:spLocks noChangeArrowheads="1"/>
          </p:cNvSpPr>
          <p:nvPr/>
        </p:nvSpPr>
        <p:spPr bwMode="auto">
          <a:xfrm>
            <a:off x="5950897" y="2655863"/>
            <a:ext cx="5204783" cy="320087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6699"/>
                </a:solidFill>
                <a:effectLst/>
                <a:latin typeface="+mn-lt"/>
              </a:rPr>
              <a:t> import</a:t>
            </a:r>
            <a:r>
              <a:rPr kumimoji="0" lang="en-US" altLang="en-US" sz="1600" b="0" i="0" u="none" strike="noStrike" cap="none" normalizeH="0" baseline="0" dirty="0">
                <a:ln>
                  <a:noFill/>
                </a:ln>
                <a:solidFill>
                  <a:srgbClr val="FFFFFF"/>
                </a:solidFill>
                <a:effectLst/>
                <a:latin typeface="+mn-lt"/>
              </a:rPr>
              <a:t> </a:t>
            </a:r>
            <a:r>
              <a:rPr kumimoji="0" lang="en-US" altLang="en-US" sz="1600" b="0" i="0" u="none" strike="noStrike" cap="none" normalizeH="0" baseline="0" dirty="0" err="1">
                <a:ln>
                  <a:noFill/>
                </a:ln>
                <a:solidFill>
                  <a:srgbClr val="000000"/>
                </a:solidFill>
                <a:effectLst/>
                <a:latin typeface="+mn-lt"/>
              </a:rPr>
              <a:t>java.util.ArrayList</a:t>
            </a:r>
            <a:r>
              <a:rPr kumimoji="0" lang="en-US" altLang="en-US" sz="1600" b="0" i="0" u="none" strike="noStrike" cap="none" normalizeH="0" baseline="0" dirty="0">
                <a:ln>
                  <a:noFill/>
                </a:ln>
                <a:solidFill>
                  <a:srgbClr val="000000"/>
                </a:solidFill>
                <a:effectLst/>
                <a:latin typeface="+mn-lt"/>
              </a:rPr>
              <a:t>;</a:t>
            </a: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6699"/>
                </a:solidFill>
                <a:effectLst/>
                <a:latin typeface="+mn-lt"/>
              </a:rPr>
              <a:t> class</a:t>
            </a:r>
            <a:r>
              <a:rPr kumimoji="0" lang="en-US" altLang="en-US" sz="1600" b="0" i="0" u="none" strike="noStrike" cap="none" normalizeH="0" baseline="0" dirty="0">
                <a:ln>
                  <a:noFill/>
                </a:ln>
                <a:solidFill>
                  <a:srgbClr val="FFFFFF"/>
                </a:solidFill>
                <a:effectLst/>
                <a:latin typeface="+mn-lt"/>
              </a:rPr>
              <a:t> </a:t>
            </a:r>
            <a:r>
              <a:rPr kumimoji="0" lang="en-US" altLang="en-US" sz="1600" b="0" i="0" u="none" strike="noStrike" cap="none" normalizeH="0" baseline="0" dirty="0">
                <a:ln>
                  <a:noFill/>
                </a:ln>
                <a:solidFill>
                  <a:srgbClr val="000000"/>
                </a:solidFill>
                <a:effectLst/>
                <a:latin typeface="+mn-lt"/>
              </a:rPr>
              <a:t>Unboxing{</a:t>
            </a: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6699"/>
                </a:solidFill>
                <a:effectLst/>
                <a:latin typeface="+mn-lt"/>
              </a:rPr>
              <a:t> public</a:t>
            </a:r>
            <a:r>
              <a:rPr kumimoji="0" lang="en-US" altLang="en-US" sz="1600" b="0" i="0" u="none" strike="noStrike" cap="none" normalizeH="0" baseline="0" dirty="0">
                <a:ln>
                  <a:noFill/>
                </a:ln>
                <a:solidFill>
                  <a:srgbClr val="FFFFFF"/>
                </a:solidFill>
                <a:effectLst/>
                <a:latin typeface="+mn-lt"/>
              </a:rPr>
              <a:t> </a:t>
            </a:r>
            <a:r>
              <a:rPr kumimoji="0" lang="en-US" altLang="en-US" sz="1600" b="1" i="0" u="none" strike="noStrike" cap="none" normalizeH="0" baseline="0" dirty="0">
                <a:ln>
                  <a:noFill/>
                </a:ln>
                <a:solidFill>
                  <a:srgbClr val="006699"/>
                </a:solidFill>
                <a:effectLst/>
                <a:latin typeface="+mn-lt"/>
              </a:rPr>
              <a:t>static</a:t>
            </a:r>
            <a:r>
              <a:rPr kumimoji="0" lang="en-US" altLang="en-US" sz="1600" b="0" i="0" u="none" strike="noStrike" cap="none" normalizeH="0" baseline="0" dirty="0">
                <a:ln>
                  <a:noFill/>
                </a:ln>
                <a:solidFill>
                  <a:srgbClr val="FFFFFF"/>
                </a:solidFill>
                <a:effectLst/>
                <a:latin typeface="+mn-lt"/>
              </a:rPr>
              <a:t> </a:t>
            </a:r>
            <a:r>
              <a:rPr kumimoji="0" lang="en-US" altLang="en-US" sz="1600" b="1" i="0" u="none" strike="noStrike" cap="none" normalizeH="0" baseline="0" dirty="0">
                <a:ln>
                  <a:noFill/>
                </a:ln>
                <a:solidFill>
                  <a:srgbClr val="006699"/>
                </a:solidFill>
                <a:effectLst/>
                <a:latin typeface="+mn-lt"/>
              </a:rPr>
              <a:t>void</a:t>
            </a:r>
            <a:r>
              <a:rPr kumimoji="0" lang="en-US" altLang="en-US" sz="1600" b="0" i="0" u="none" strike="noStrike" cap="none" normalizeH="0" baseline="0" dirty="0">
                <a:ln>
                  <a:noFill/>
                </a:ln>
                <a:solidFill>
                  <a:srgbClr val="FFFFFF"/>
                </a:solidFill>
                <a:effectLst/>
                <a:latin typeface="+mn-lt"/>
              </a:rPr>
              <a:t> </a:t>
            </a:r>
            <a:r>
              <a:rPr kumimoji="0" lang="en-US" altLang="en-US" sz="1600" b="0" i="0" u="none" strike="noStrike" cap="none" normalizeH="0" baseline="0" dirty="0">
                <a:ln>
                  <a:noFill/>
                </a:ln>
                <a:solidFill>
                  <a:srgbClr val="000000"/>
                </a:solidFill>
                <a:effectLst/>
                <a:latin typeface="+mn-lt"/>
              </a:rPr>
              <a:t>main(String </a:t>
            </a:r>
            <a:r>
              <a:rPr kumimoji="0" lang="en-US" altLang="en-US" sz="1600" b="0" i="0" u="none" strike="noStrike" cap="none" normalizeH="0" baseline="0" dirty="0" err="1">
                <a:ln>
                  <a:noFill/>
                </a:ln>
                <a:solidFill>
                  <a:srgbClr val="000000"/>
                </a:solidFill>
                <a:effectLst/>
                <a:latin typeface="+mn-lt"/>
              </a:rPr>
              <a:t>args</a:t>
            </a:r>
            <a:r>
              <a:rPr kumimoji="0" lang="en-US" altLang="en-US" sz="1600" b="0" i="0" u="none" strike="noStrike" cap="none" normalizeH="0" baseline="0" dirty="0">
                <a:ln>
                  <a:noFill/>
                </a:ln>
                <a:solidFill>
                  <a:srgbClr val="000000"/>
                </a:solidFill>
                <a:effectLst/>
                <a:latin typeface="+mn-lt"/>
              </a:rPr>
              <a:t>[])</a:t>
            </a: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mn-lt"/>
              </a:rPr>
              <a:t> {</a:t>
            </a: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mn-lt"/>
              </a:rPr>
              <a:t> Character </a:t>
            </a:r>
            <a:r>
              <a:rPr kumimoji="0" lang="en-US" altLang="en-US" sz="1600" b="0" i="0" u="none" strike="noStrike" cap="none" normalizeH="0" baseline="0" dirty="0" err="1">
                <a:ln>
                  <a:noFill/>
                </a:ln>
                <a:solidFill>
                  <a:srgbClr val="000000"/>
                </a:solidFill>
                <a:effectLst/>
                <a:latin typeface="+mn-lt"/>
              </a:rPr>
              <a:t>ch</a:t>
            </a:r>
            <a:r>
              <a:rPr kumimoji="0" lang="en-US" altLang="en-US" sz="1600" b="0" i="0" u="none" strike="noStrike" cap="none" normalizeH="0" baseline="0" dirty="0">
                <a:ln>
                  <a:noFill/>
                </a:ln>
                <a:solidFill>
                  <a:srgbClr val="000000"/>
                </a:solidFill>
                <a:effectLst/>
                <a:latin typeface="+mn-lt"/>
              </a:rPr>
              <a:t> = </a:t>
            </a:r>
            <a:r>
              <a:rPr kumimoji="0" lang="en-US" altLang="en-US" sz="1600" b="0" i="0" u="none" strike="noStrike" cap="none" normalizeH="0" baseline="0" dirty="0">
                <a:ln>
                  <a:noFill/>
                </a:ln>
                <a:solidFill>
                  <a:srgbClr val="0000FF"/>
                </a:solidFill>
                <a:effectLst/>
                <a:latin typeface="+mn-lt"/>
              </a:rPr>
              <a:t>'e’</a:t>
            </a:r>
            <a:r>
              <a:rPr kumimoji="0" lang="en-US" altLang="en-US" sz="1600" b="0" i="0" u="none" strike="noStrike" cap="none" normalizeH="0" baseline="0" dirty="0">
                <a:ln>
                  <a:noFill/>
                </a:ln>
                <a:solidFill>
                  <a:srgbClr val="000000"/>
                </a:solidFill>
                <a:effectLst/>
                <a:latin typeface="+mn-lt"/>
              </a:rPr>
              <a:t>;</a:t>
            </a: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6699"/>
                </a:solidFill>
                <a:effectLst/>
                <a:latin typeface="+mn-lt"/>
              </a:rPr>
              <a:t> char</a:t>
            </a:r>
            <a:r>
              <a:rPr kumimoji="0" lang="en-US" altLang="en-US" sz="1600" b="0" i="0" u="none" strike="noStrike" cap="none" normalizeH="0" baseline="0" dirty="0">
                <a:ln>
                  <a:noFill/>
                </a:ln>
                <a:solidFill>
                  <a:srgbClr val="FFFFFF"/>
                </a:solidFill>
                <a:effectLst/>
                <a:latin typeface="+mn-lt"/>
              </a:rPr>
              <a:t> </a:t>
            </a:r>
            <a:r>
              <a:rPr kumimoji="0" lang="en-US" altLang="en-US" sz="1600" b="0" i="0" u="none" strike="noStrike" cap="none" normalizeH="0" baseline="0" dirty="0">
                <a:ln>
                  <a:noFill/>
                </a:ln>
                <a:solidFill>
                  <a:srgbClr val="0000FF"/>
                </a:solidFill>
                <a:effectLst/>
                <a:latin typeface="+mn-lt"/>
              </a:rPr>
              <a:t>'e'</a:t>
            </a:r>
            <a:r>
              <a:rPr kumimoji="0" lang="en-US" altLang="en-US" sz="1600" b="0" i="0" u="none" strike="noStrike" cap="none" normalizeH="0" baseline="0" dirty="0">
                <a:ln>
                  <a:noFill/>
                </a:ln>
                <a:solidFill>
                  <a:srgbClr val="FFFFFF"/>
                </a:solidFill>
                <a:effectLst/>
                <a:latin typeface="+mn-lt"/>
              </a:rPr>
              <a:t> </a:t>
            </a:r>
            <a:r>
              <a:rPr kumimoji="0" lang="en-US" altLang="en-US" sz="1600" b="0" i="0" u="none" strike="noStrike" cap="none" normalizeH="0" baseline="0" dirty="0">
                <a:ln>
                  <a:noFill/>
                </a:ln>
                <a:solidFill>
                  <a:srgbClr val="000000"/>
                </a:solidFill>
                <a:effectLst/>
                <a:latin typeface="+mn-lt"/>
              </a:rPr>
              <a:t>= </a:t>
            </a:r>
            <a:r>
              <a:rPr kumimoji="0" lang="en-US" altLang="en-US" sz="1600" b="0" i="0" u="none" strike="noStrike" cap="none" normalizeH="0" baseline="0" dirty="0" err="1">
                <a:ln>
                  <a:noFill/>
                </a:ln>
                <a:solidFill>
                  <a:srgbClr val="000000"/>
                </a:solidFill>
                <a:effectLst/>
                <a:latin typeface="+mn-lt"/>
              </a:rPr>
              <a:t>ch</a:t>
            </a:r>
            <a:r>
              <a:rPr kumimoji="0" lang="en-US" altLang="en-US" sz="1600" b="0" i="0" u="none" strike="noStrike" cap="none" normalizeH="0" baseline="0" dirty="0">
                <a:ln>
                  <a:noFill/>
                </a:ln>
                <a:solidFill>
                  <a:srgbClr val="000000"/>
                </a:solidFill>
                <a:effectLst/>
                <a:latin typeface="+mn-lt"/>
              </a:rPr>
              <a:t>;</a:t>
            </a: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FFFF"/>
                </a:solidFill>
                <a:effectLst/>
                <a:latin typeface="+mn-lt"/>
              </a:rPr>
              <a:t> </a:t>
            </a: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mn-lt"/>
              </a:rPr>
              <a:t> </a:t>
            </a:r>
            <a:r>
              <a:rPr kumimoji="0" lang="en-US" altLang="en-US" sz="1600" b="0" i="0" u="none" strike="noStrike" cap="none" normalizeH="0" baseline="0" dirty="0" err="1">
                <a:ln>
                  <a:noFill/>
                </a:ln>
                <a:solidFill>
                  <a:srgbClr val="000000"/>
                </a:solidFill>
                <a:effectLst/>
                <a:latin typeface="+mn-lt"/>
              </a:rPr>
              <a:t>ArrayList</a:t>
            </a:r>
            <a:r>
              <a:rPr kumimoji="0" lang="en-US" altLang="en-US" sz="1600" b="0" i="0" u="none" strike="noStrike" cap="none" normalizeH="0" baseline="0" dirty="0">
                <a:ln>
                  <a:noFill/>
                </a:ln>
                <a:solidFill>
                  <a:srgbClr val="000000"/>
                </a:solidFill>
                <a:effectLst/>
                <a:latin typeface="+mn-lt"/>
              </a:rPr>
              <a:t>&lt;Integer&gt; </a:t>
            </a:r>
            <a:r>
              <a:rPr kumimoji="0" lang="en-US" altLang="en-US" sz="1600" b="0" i="0" u="none" strike="noStrike" cap="none" normalizeH="0" baseline="0" dirty="0" err="1">
                <a:ln>
                  <a:noFill/>
                </a:ln>
                <a:solidFill>
                  <a:srgbClr val="000000"/>
                </a:solidFill>
                <a:effectLst/>
                <a:latin typeface="+mn-lt"/>
              </a:rPr>
              <a:t>arraylist</a:t>
            </a:r>
            <a:r>
              <a:rPr kumimoji="0" lang="en-US" altLang="en-US" sz="1600" b="0" i="0" u="none" strike="noStrike" cap="none" normalizeH="0" baseline="0" dirty="0">
                <a:ln>
                  <a:noFill/>
                </a:ln>
                <a:solidFill>
                  <a:srgbClr val="000000"/>
                </a:solidFill>
                <a:effectLst/>
                <a:latin typeface="+mn-lt"/>
              </a:rPr>
              <a:t> = </a:t>
            </a:r>
            <a:r>
              <a:rPr kumimoji="0" lang="en-US" altLang="en-US" sz="1600" b="1" i="0" u="none" strike="noStrike" cap="none" normalizeH="0" baseline="0" dirty="0">
                <a:ln>
                  <a:noFill/>
                </a:ln>
                <a:solidFill>
                  <a:srgbClr val="006699"/>
                </a:solidFill>
                <a:effectLst/>
                <a:latin typeface="+mn-lt"/>
              </a:rPr>
              <a:t>new</a:t>
            </a:r>
            <a:r>
              <a:rPr kumimoji="0" lang="en-US" altLang="en-US" sz="1600" b="0" i="0" u="none" strike="noStrike" cap="none" normalizeH="0" baseline="0" dirty="0">
                <a:ln>
                  <a:noFill/>
                </a:ln>
                <a:solidFill>
                  <a:srgbClr val="FFFFFF"/>
                </a:solidFill>
                <a:effectLst/>
                <a:latin typeface="+mn-lt"/>
              </a:rPr>
              <a:t> </a:t>
            </a:r>
            <a:r>
              <a:rPr kumimoji="0" lang="en-US" altLang="en-US" sz="1600" b="0" i="0" u="none" strike="noStrike" cap="none" normalizeH="0" baseline="0" dirty="0" err="1">
                <a:ln>
                  <a:noFill/>
                </a:ln>
                <a:solidFill>
                  <a:srgbClr val="000000"/>
                </a:solidFill>
                <a:effectLst/>
                <a:latin typeface="+mn-lt"/>
              </a:rPr>
              <a:t>ArrayList</a:t>
            </a:r>
            <a:r>
              <a:rPr kumimoji="0" lang="en-US" altLang="en-US" sz="1600" b="0" i="0" u="none" strike="noStrike" cap="none" normalizeH="0" baseline="0" dirty="0">
                <a:ln>
                  <a:noFill/>
                </a:ln>
                <a:solidFill>
                  <a:srgbClr val="000000"/>
                </a:solidFill>
                <a:effectLst/>
                <a:latin typeface="+mn-lt"/>
              </a:rPr>
              <a:t>&lt;Integer&gt; ();</a:t>
            </a: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mn-lt"/>
              </a:rPr>
              <a:t> </a:t>
            </a:r>
            <a:r>
              <a:rPr kumimoji="0" lang="en-US" altLang="en-US" sz="1600" b="0" i="0" u="none" strike="noStrike" cap="none" normalizeH="0" baseline="0" dirty="0" err="1">
                <a:ln>
                  <a:noFill/>
                </a:ln>
                <a:solidFill>
                  <a:srgbClr val="000000"/>
                </a:solidFill>
                <a:effectLst/>
                <a:latin typeface="+mn-lt"/>
              </a:rPr>
              <a:t>arraylist.add</a:t>
            </a:r>
            <a:r>
              <a:rPr kumimoji="0" lang="en-US" altLang="en-US" sz="1600" b="0" i="0" u="none" strike="noStrike" cap="none" normalizeH="0" baseline="0" dirty="0">
                <a:ln>
                  <a:noFill/>
                </a:ln>
                <a:solidFill>
                  <a:srgbClr val="000000"/>
                </a:solidFill>
                <a:effectLst/>
                <a:latin typeface="+mn-lt"/>
              </a:rPr>
              <a:t>(</a:t>
            </a:r>
            <a:r>
              <a:rPr kumimoji="0" lang="en-US" altLang="en-US" sz="1600" b="0" i="0" u="none" strike="noStrike" cap="none" normalizeH="0" baseline="0" dirty="0">
                <a:ln>
                  <a:noFill/>
                </a:ln>
                <a:solidFill>
                  <a:srgbClr val="009900"/>
                </a:solidFill>
                <a:effectLst/>
                <a:latin typeface="+mn-lt"/>
              </a:rPr>
              <a:t>10</a:t>
            </a:r>
            <a:r>
              <a:rPr kumimoji="0" lang="en-US" altLang="en-US" sz="1600" b="0" i="0" u="none" strike="noStrike" cap="none" normalizeH="0" baseline="0" dirty="0">
                <a:ln>
                  <a:noFill/>
                </a:ln>
                <a:solidFill>
                  <a:srgbClr val="000000"/>
                </a:solidFill>
                <a:effectLst/>
                <a:latin typeface="+mn-lt"/>
              </a:rPr>
              <a:t>);</a:t>
            </a:r>
            <a:endParaRPr kumimoji="0" lang="en-US" altLang="en-US" sz="1600" b="0" i="0" u="none" strike="noStrike" cap="none" normalizeH="0" baseline="0" dirty="0">
              <a:ln>
                <a:noFill/>
              </a:ln>
              <a:solidFill>
                <a:schemeClr val="tx1"/>
              </a:solidFill>
              <a:effectLst/>
              <a:latin typeface="+mn-lt"/>
            </a:endParaRPr>
          </a:p>
          <a:p>
            <a:r>
              <a:rPr kumimoji="0" lang="en-US" altLang="en-US" sz="1600" b="1" i="0" u="none" strike="noStrike" cap="none" normalizeH="0" baseline="0" dirty="0">
                <a:ln>
                  <a:noFill/>
                </a:ln>
                <a:solidFill>
                  <a:srgbClr val="006699"/>
                </a:solidFill>
                <a:effectLst/>
                <a:latin typeface="+mn-lt"/>
              </a:rPr>
              <a:t>	 int</a:t>
            </a:r>
            <a:r>
              <a:rPr kumimoji="0" lang="en-US" altLang="en-US" sz="1600" b="1" i="0" u="none" strike="noStrike" cap="none" normalizeH="0" baseline="0" dirty="0">
                <a:ln>
                  <a:noFill/>
                </a:ln>
                <a:solidFill>
                  <a:srgbClr val="FFFFFF"/>
                </a:solidFill>
                <a:effectLst/>
                <a:latin typeface="+mn-lt"/>
              </a:rPr>
              <a:t> </a:t>
            </a:r>
            <a:r>
              <a:rPr kumimoji="0" lang="en-US" altLang="en-US" sz="1600" b="1" i="0" u="none" strike="noStrike" cap="none" normalizeH="0" baseline="0" dirty="0">
                <a:ln>
                  <a:noFill/>
                </a:ln>
                <a:solidFill>
                  <a:srgbClr val="000000"/>
                </a:solidFill>
                <a:effectLst/>
                <a:latin typeface="+mn-lt"/>
              </a:rPr>
              <a:t>number = </a:t>
            </a:r>
            <a:r>
              <a:rPr kumimoji="0" lang="en-US" altLang="en-US" sz="1600" b="1" i="0" u="none" strike="noStrike" cap="none" normalizeH="0" baseline="0" dirty="0" err="1">
                <a:ln>
                  <a:noFill/>
                </a:ln>
                <a:solidFill>
                  <a:srgbClr val="000000"/>
                </a:solidFill>
                <a:effectLst/>
                <a:latin typeface="+mn-lt"/>
              </a:rPr>
              <a:t>arraylist.get</a:t>
            </a:r>
            <a:r>
              <a:rPr kumimoji="0" lang="en-US" altLang="en-US" sz="1600" b="1" i="0" u="none" strike="noStrike" cap="none" normalizeH="0" baseline="0" dirty="0">
                <a:ln>
                  <a:noFill/>
                </a:ln>
                <a:solidFill>
                  <a:srgbClr val="000000"/>
                </a:solidFill>
                <a:effectLst/>
                <a:latin typeface="+mn-lt"/>
              </a:rPr>
              <a:t>(</a:t>
            </a:r>
            <a:r>
              <a:rPr kumimoji="0" lang="en-US" altLang="en-US" sz="1600" b="1" i="0" u="none" strike="noStrike" cap="none" normalizeH="0" baseline="0" dirty="0">
                <a:ln>
                  <a:noFill/>
                </a:ln>
                <a:solidFill>
                  <a:srgbClr val="009900"/>
                </a:solidFill>
                <a:effectLst/>
                <a:latin typeface="+mn-lt"/>
              </a:rPr>
              <a:t>0</a:t>
            </a:r>
            <a:r>
              <a:rPr kumimoji="0" lang="en-US" altLang="en-US" sz="1600" b="1" i="0" u="none" strike="noStrike" cap="none" normalizeH="0" baseline="0" dirty="0">
                <a:ln>
                  <a:noFill/>
                </a:ln>
                <a:solidFill>
                  <a:srgbClr val="000000"/>
                </a:solidFill>
                <a:effectLst/>
                <a:latin typeface="+mn-lt"/>
              </a:rPr>
              <a:t>); </a:t>
            </a:r>
            <a:r>
              <a:rPr lang="en-US" sz="1600" b="1" dirty="0">
                <a:solidFill>
                  <a:srgbClr val="00B050"/>
                </a:solidFill>
                <a:ea typeface="Verdana" panose="020B0604030504040204" pitchFamily="34" charset="0"/>
                <a:cs typeface="Verdana" panose="020B0604030504040204" pitchFamily="34" charset="0"/>
              </a:rPr>
              <a:t>// Unboxing</a:t>
            </a:r>
            <a:endParaRPr kumimoji="0" lang="en-US" altLang="en-US" sz="1600" b="1"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mn-lt"/>
              </a:rPr>
              <a:t> </a:t>
            </a:r>
            <a:r>
              <a:rPr kumimoji="0" lang="en-US" altLang="en-US" sz="1600" b="0" i="0" u="none" strike="noStrike" cap="none" normalizeH="0" baseline="0" dirty="0" err="1">
                <a:ln>
                  <a:noFill/>
                </a:ln>
                <a:solidFill>
                  <a:srgbClr val="000000"/>
                </a:solidFill>
                <a:effectLst/>
                <a:latin typeface="+mn-lt"/>
              </a:rPr>
              <a:t>System.out.println</a:t>
            </a:r>
            <a:r>
              <a:rPr kumimoji="0" lang="en-US" altLang="en-US" sz="1600" b="0" i="0" u="none" strike="noStrike" cap="none" normalizeH="0" baseline="0" dirty="0">
                <a:ln>
                  <a:noFill/>
                </a:ln>
                <a:solidFill>
                  <a:srgbClr val="000000"/>
                </a:solidFill>
                <a:effectLst/>
                <a:latin typeface="+mn-lt"/>
              </a:rPr>
              <a:t>(number); //10</a:t>
            </a: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mn-lt"/>
              </a:rPr>
              <a:t> }</a:t>
            </a: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mn-lt"/>
              </a:rPr>
              <a:t> }</a:t>
            </a:r>
            <a:endParaRPr kumimoji="0" lang="en-US" altLang="en-US" sz="16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879826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800B3-1138-4A18-A810-546CF00117D4}"/>
              </a:ext>
            </a:extLst>
          </p:cNvPr>
          <p:cNvSpPr>
            <a:spLocks noGrp="1"/>
          </p:cNvSpPr>
          <p:nvPr>
            <p:ph type="title"/>
          </p:nvPr>
        </p:nvSpPr>
        <p:spPr/>
        <p:txBody>
          <a:bodyPr>
            <a:normAutofit/>
          </a:bodyPr>
          <a:lstStyle/>
          <a:p>
            <a:r>
              <a:rPr lang="en-US" sz="6600" dirty="0"/>
              <a:t>Variables</a:t>
            </a:r>
          </a:p>
        </p:txBody>
      </p:sp>
      <p:sp>
        <p:nvSpPr>
          <p:cNvPr id="3" name="Content Placeholder 2">
            <a:extLst>
              <a:ext uri="{FF2B5EF4-FFF2-40B4-BE49-F238E27FC236}">
                <a16:creationId xmlns:a16="http://schemas.microsoft.com/office/drawing/2014/main" id="{D023DC42-8D5B-4A52-A0CA-BD47C2E8135E}"/>
              </a:ext>
            </a:extLst>
          </p:cNvPr>
          <p:cNvSpPr>
            <a:spLocks noGrp="1"/>
          </p:cNvSpPr>
          <p:nvPr>
            <p:ph idx="1"/>
          </p:nvPr>
        </p:nvSpPr>
        <p:spPr/>
        <p:txBody>
          <a:bodyPr>
            <a:normAutofit/>
          </a:bodyPr>
          <a:lstStyle/>
          <a:p>
            <a:endParaRPr lang="en-US" sz="4000" dirty="0"/>
          </a:p>
          <a:p>
            <a:pPr>
              <a:buFont typeface="Wingdings" panose="05000000000000000000" pitchFamily="2" charset="2"/>
              <a:buChar char="v"/>
            </a:pPr>
            <a:r>
              <a:rPr lang="en-US" sz="4000" dirty="0"/>
              <a:t>It is used to store a data value.</a:t>
            </a:r>
          </a:p>
          <a:p>
            <a:pPr marL="742950" indent="-742950">
              <a:buFont typeface="+mj-lt"/>
              <a:buAutoNum type="arabicPeriod"/>
            </a:pPr>
            <a:endParaRPr lang="en-US" sz="4000" dirty="0"/>
          </a:p>
          <a:p>
            <a:pPr>
              <a:buFont typeface="Wingdings" panose="05000000000000000000" pitchFamily="2" charset="2"/>
              <a:buChar char="v"/>
            </a:pPr>
            <a:r>
              <a:rPr lang="en-US" sz="4000" dirty="0"/>
              <a:t>These variables are members of a class.</a:t>
            </a:r>
          </a:p>
        </p:txBody>
      </p:sp>
      <p:sp>
        <p:nvSpPr>
          <p:cNvPr id="5" name="Text Placeholder 4">
            <a:extLst>
              <a:ext uri="{FF2B5EF4-FFF2-40B4-BE49-F238E27FC236}">
                <a16:creationId xmlns:a16="http://schemas.microsoft.com/office/drawing/2014/main" id="{7E77720C-270E-416F-ABB9-03F9CA3EB8D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65074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DBD89A-C359-4A6F-A054-931A3713B3BB}"/>
              </a:ext>
            </a:extLst>
          </p:cNvPr>
          <p:cNvSpPr>
            <a:spLocks noGrp="1"/>
          </p:cNvSpPr>
          <p:nvPr>
            <p:ph type="title"/>
          </p:nvPr>
        </p:nvSpPr>
        <p:spPr/>
        <p:txBody>
          <a:bodyPr/>
          <a:lstStyle/>
          <a:p>
            <a:r>
              <a:rPr lang="en-US" dirty="0"/>
              <a:t>Types of Variable</a:t>
            </a:r>
          </a:p>
        </p:txBody>
      </p:sp>
      <p:sp>
        <p:nvSpPr>
          <p:cNvPr id="6" name="Content Placeholder 5">
            <a:extLst>
              <a:ext uri="{FF2B5EF4-FFF2-40B4-BE49-F238E27FC236}">
                <a16:creationId xmlns:a16="http://schemas.microsoft.com/office/drawing/2014/main" id="{9C854D1B-F91E-4EA9-ADC5-5FD9247ABF9E}"/>
              </a:ext>
            </a:extLst>
          </p:cNvPr>
          <p:cNvSpPr>
            <a:spLocks noGrp="1"/>
          </p:cNvSpPr>
          <p:nvPr>
            <p:ph idx="1"/>
          </p:nvPr>
        </p:nvSpPr>
        <p:spPr/>
        <p:txBody>
          <a:bodyPr/>
          <a:lstStyle/>
          <a:p>
            <a:r>
              <a:rPr lang="en-US" sz="2800" dirty="0"/>
              <a:t>Member variables are further classified into three types:</a:t>
            </a:r>
          </a:p>
          <a:p>
            <a:pPr lvl="2"/>
            <a:r>
              <a:rPr lang="en-US" sz="3600" dirty="0"/>
              <a:t>Local variable</a:t>
            </a:r>
          </a:p>
          <a:p>
            <a:pPr lvl="2"/>
            <a:r>
              <a:rPr lang="en-US" sz="3600" dirty="0"/>
              <a:t>Instance variable</a:t>
            </a:r>
          </a:p>
          <a:p>
            <a:pPr lvl="2"/>
            <a:r>
              <a:rPr lang="en-US" sz="3600" dirty="0"/>
              <a:t>Class / Static variable</a:t>
            </a:r>
          </a:p>
          <a:p>
            <a:pPr lvl="2"/>
            <a:r>
              <a:rPr lang="en-US" sz="3600" dirty="0"/>
              <a:t>Final / constant Variable</a:t>
            </a:r>
          </a:p>
          <a:p>
            <a:pPr lvl="2"/>
            <a:endParaRPr lang="en-US" sz="3600" dirty="0"/>
          </a:p>
          <a:p>
            <a:endParaRPr lang="en-US" dirty="0"/>
          </a:p>
        </p:txBody>
      </p:sp>
    </p:spTree>
    <p:extLst>
      <p:ext uri="{BB962C8B-B14F-4D97-AF65-F5344CB8AC3E}">
        <p14:creationId xmlns:p14="http://schemas.microsoft.com/office/powerpoint/2010/main" val="2783704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73488"/>
            <a:ext cx="10058400" cy="1133340"/>
          </a:xfrm>
        </p:spPr>
        <p:txBody>
          <a:bodyPr>
            <a:normAutofit fontScale="90000"/>
          </a:bodyPr>
          <a:lstStyle/>
          <a:p>
            <a:br>
              <a:rPr lang="en-US" dirty="0"/>
            </a:br>
            <a:br>
              <a:rPr lang="en-US" dirty="0"/>
            </a:br>
            <a:br>
              <a:rPr lang="en-US" dirty="0"/>
            </a:br>
            <a:br>
              <a:rPr lang="en-US" dirty="0"/>
            </a:br>
            <a:br>
              <a:rPr lang="en-US" dirty="0"/>
            </a:br>
            <a:r>
              <a:rPr lang="en-US" dirty="0"/>
              <a:t>Where Java is used?</a:t>
            </a:r>
            <a:br>
              <a:rPr lang="en-US" dirty="0"/>
            </a:br>
            <a:endParaRPr lang="en-US" dirty="0"/>
          </a:p>
        </p:txBody>
      </p:sp>
      <p:sp>
        <p:nvSpPr>
          <p:cNvPr id="3" name="Content Placeholder 2"/>
          <p:cNvSpPr>
            <a:spLocks noGrp="1"/>
          </p:cNvSpPr>
          <p:nvPr>
            <p:ph idx="1"/>
          </p:nvPr>
        </p:nvSpPr>
        <p:spPr>
          <a:xfrm>
            <a:off x="1045438" y="1259982"/>
            <a:ext cx="10182196" cy="5410200"/>
          </a:xfrm>
        </p:spPr>
        <p:txBody>
          <a:bodyPr>
            <a:normAutofit/>
          </a:bodyPr>
          <a:lstStyle/>
          <a:p>
            <a:pPr algn="just">
              <a:lnSpc>
                <a:spcPct val="150000"/>
              </a:lnSpc>
            </a:pPr>
            <a:r>
              <a:rPr lang="en-US" sz="2400" b="1" dirty="0"/>
              <a:t>Desktop Applications </a:t>
            </a:r>
            <a:r>
              <a:rPr lang="en-US" sz="2400" dirty="0"/>
              <a:t>such as PDF reader, media player, antivirus etc.</a:t>
            </a:r>
          </a:p>
          <a:p>
            <a:pPr algn="just">
              <a:lnSpc>
                <a:spcPct val="150000"/>
              </a:lnSpc>
            </a:pPr>
            <a:r>
              <a:rPr lang="en-US" sz="2400" b="1" dirty="0"/>
              <a:t>Enterprise and Web Applications </a:t>
            </a:r>
            <a:r>
              <a:rPr lang="en-US" sz="2400" dirty="0"/>
              <a:t>such as banking, Online shopping applications.</a:t>
            </a:r>
          </a:p>
          <a:p>
            <a:pPr algn="just">
              <a:lnSpc>
                <a:spcPct val="150000"/>
              </a:lnSpc>
            </a:pPr>
            <a:r>
              <a:rPr lang="en-US" sz="2400" b="1" dirty="0"/>
              <a:t>Mobile Application(Android)</a:t>
            </a:r>
          </a:p>
          <a:p>
            <a:pPr algn="just">
              <a:lnSpc>
                <a:spcPct val="150000"/>
              </a:lnSpc>
            </a:pPr>
            <a:r>
              <a:rPr lang="en-US" sz="2400" b="1" dirty="0"/>
              <a:t>Robotics and Games</a:t>
            </a:r>
          </a:p>
          <a:p>
            <a:pPr algn="just">
              <a:lnSpc>
                <a:spcPct val="150000"/>
              </a:lnSpc>
            </a:pPr>
            <a:r>
              <a:rPr lang="en-US" sz="2400" b="1" dirty="0"/>
              <a:t>Automation testing</a:t>
            </a:r>
            <a:r>
              <a:rPr lang="en-US" sz="2400" dirty="0"/>
              <a:t>(Web app[selenium], Mobile app[</a:t>
            </a:r>
            <a:r>
              <a:rPr lang="en-US" sz="2400" dirty="0" err="1"/>
              <a:t>Appium</a:t>
            </a:r>
            <a:r>
              <a:rPr lang="en-US" sz="2400" dirty="0"/>
              <a:t>])</a:t>
            </a:r>
          </a:p>
          <a:p>
            <a:pPr algn="just">
              <a:lnSpc>
                <a:spcPct val="150000"/>
              </a:lnSpc>
            </a:pPr>
            <a:endParaRPr lang="en-US" sz="2400" dirty="0"/>
          </a:p>
          <a:p>
            <a:pPr algn="just">
              <a:lnSpc>
                <a:spcPct val="150000"/>
              </a:lnSpc>
            </a:pPr>
            <a:endParaRPr lang="en-US" sz="2400" dirty="0"/>
          </a:p>
        </p:txBody>
      </p:sp>
    </p:spTree>
    <p:extLst>
      <p:ext uri="{BB962C8B-B14F-4D97-AF65-F5344CB8AC3E}">
        <p14:creationId xmlns:p14="http://schemas.microsoft.com/office/powerpoint/2010/main" val="23831906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645532-AA6E-4AE3-BD78-5A540A283FA1}"/>
              </a:ext>
            </a:extLst>
          </p:cNvPr>
          <p:cNvSpPr>
            <a:spLocks noGrp="1"/>
          </p:cNvSpPr>
          <p:nvPr>
            <p:ph type="title"/>
          </p:nvPr>
        </p:nvSpPr>
        <p:spPr/>
        <p:txBody>
          <a:bodyPr/>
          <a:lstStyle/>
          <a:p>
            <a:r>
              <a:rPr lang="en-US" b="1" dirty="0"/>
              <a:t>Local variable</a:t>
            </a:r>
            <a:endParaRPr lang="en-US" dirty="0"/>
          </a:p>
        </p:txBody>
      </p:sp>
      <p:sp>
        <p:nvSpPr>
          <p:cNvPr id="6" name="Content Placeholder 5">
            <a:extLst>
              <a:ext uri="{FF2B5EF4-FFF2-40B4-BE49-F238E27FC236}">
                <a16:creationId xmlns:a16="http://schemas.microsoft.com/office/drawing/2014/main" id="{2A0F6C11-1016-4284-A57D-A61C3E562582}"/>
              </a:ext>
            </a:extLst>
          </p:cNvPr>
          <p:cNvSpPr>
            <a:spLocks noGrp="1"/>
          </p:cNvSpPr>
          <p:nvPr>
            <p:ph idx="1"/>
          </p:nvPr>
        </p:nvSpPr>
        <p:spPr/>
        <p:txBody>
          <a:bodyPr/>
          <a:lstStyle/>
          <a:p>
            <a:r>
              <a:rPr lang="en-US" sz="2800" dirty="0"/>
              <a:t>These are the variables which are declared within the method of a class.</a:t>
            </a:r>
          </a:p>
          <a:p>
            <a:pPr marL="0" indent="0">
              <a:buNone/>
            </a:pPr>
            <a:endParaRPr lang="en-US" dirty="0"/>
          </a:p>
        </p:txBody>
      </p:sp>
      <p:sp>
        <p:nvSpPr>
          <p:cNvPr id="8" name="Rectangle 3">
            <a:extLst>
              <a:ext uri="{FF2B5EF4-FFF2-40B4-BE49-F238E27FC236}">
                <a16:creationId xmlns:a16="http://schemas.microsoft.com/office/drawing/2014/main" id="{21A6730C-48FA-4449-B31C-62195E0F2881}"/>
              </a:ext>
            </a:extLst>
          </p:cNvPr>
          <p:cNvSpPr>
            <a:spLocks noChangeArrowheads="1"/>
          </p:cNvSpPr>
          <p:nvPr/>
        </p:nvSpPr>
        <p:spPr bwMode="auto">
          <a:xfrm>
            <a:off x="2073497" y="2136341"/>
            <a:ext cx="676140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6699"/>
                </a:solidFill>
                <a:effectLst/>
                <a:latin typeface="Monaco"/>
              </a:rPr>
              <a:t>public</a:t>
            </a:r>
            <a:r>
              <a:rPr kumimoji="0" lang="en-US" altLang="en-US" sz="3200" b="0" i="0" u="none" strike="noStrike" cap="none" normalizeH="0" baseline="0" dirty="0">
                <a:ln>
                  <a:noFill/>
                </a:ln>
                <a:solidFill>
                  <a:srgbClr val="FFFFFF"/>
                </a:solidFill>
                <a:effectLst/>
                <a:latin typeface="Monaco"/>
              </a:rPr>
              <a:t> </a:t>
            </a:r>
            <a:r>
              <a:rPr kumimoji="0" lang="en-US" altLang="en-US" sz="2000" b="1" i="0" u="none" strike="noStrike" cap="none" normalizeH="0" baseline="0" dirty="0">
                <a:ln>
                  <a:noFill/>
                </a:ln>
                <a:solidFill>
                  <a:srgbClr val="006699"/>
                </a:solidFill>
                <a:effectLst/>
                <a:latin typeface="Monaco"/>
              </a:rPr>
              <a:t>class</a:t>
            </a:r>
            <a:r>
              <a:rPr kumimoji="0" lang="en-US" altLang="en-US" sz="3200" b="0" i="0" u="none" strike="noStrike" cap="none" normalizeH="0" baseline="0" dirty="0">
                <a:ln>
                  <a:noFill/>
                </a:ln>
                <a:solidFill>
                  <a:srgbClr val="FFFFFF"/>
                </a:solidFill>
                <a:effectLst/>
                <a:latin typeface="Monaco"/>
              </a:rPr>
              <a:t> </a:t>
            </a:r>
            <a:r>
              <a:rPr kumimoji="0" lang="en-US" altLang="en-US" sz="2000" b="0" i="0" u="none" strike="noStrike" cap="none" normalizeH="0" baseline="0" dirty="0">
                <a:ln>
                  <a:noFill/>
                </a:ln>
                <a:solidFill>
                  <a:srgbClr val="000000"/>
                </a:solidFill>
                <a:effectLst/>
                <a:latin typeface="Monaco"/>
              </a:rPr>
              <a:t>Car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onaco"/>
              </a:rPr>
              <a:t>{</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006699"/>
                </a:solidFill>
                <a:latin typeface="Monaco"/>
              </a:rPr>
              <a:t>      public static void</a:t>
            </a:r>
            <a:r>
              <a:rPr kumimoji="0" lang="en-US" altLang="en-US" sz="3200" b="0" i="0" u="none" strike="noStrike" cap="none" normalizeH="0" baseline="0" dirty="0">
                <a:ln>
                  <a:noFill/>
                </a:ln>
                <a:solidFill>
                  <a:srgbClr val="FFFFFF"/>
                </a:solidFill>
                <a:effectLst/>
                <a:latin typeface="Monaco"/>
              </a:rPr>
              <a:t> </a:t>
            </a:r>
            <a:r>
              <a:rPr kumimoji="0" lang="en-US" altLang="en-US" sz="2000" b="0" i="0" u="none" strike="noStrike" cap="none" normalizeH="0" baseline="0" dirty="0">
                <a:ln>
                  <a:noFill/>
                </a:ln>
                <a:solidFill>
                  <a:srgbClr val="000000"/>
                </a:solidFill>
                <a:effectLst/>
                <a:latin typeface="Monaco"/>
              </a:rPr>
              <a:t>main(</a:t>
            </a:r>
            <a:r>
              <a:rPr kumimoji="0" lang="en-US" altLang="en-US" sz="2000" b="1" i="0" u="none" strike="noStrike" cap="none" normalizeH="0" baseline="0" dirty="0">
                <a:ln>
                  <a:noFill/>
                </a:ln>
                <a:solidFill>
                  <a:srgbClr val="006699"/>
                </a:solidFill>
                <a:effectLst/>
                <a:latin typeface="Monaco"/>
              </a:rPr>
              <a:t>int</a:t>
            </a:r>
            <a:r>
              <a:rPr kumimoji="0" lang="en-US" altLang="en-US" sz="3200" b="0" i="0" u="none" strike="noStrike" cap="none" normalizeH="0" baseline="0" dirty="0">
                <a:ln>
                  <a:noFill/>
                </a:ln>
                <a:solidFill>
                  <a:srgbClr val="FFFFFF"/>
                </a:solidFill>
                <a:effectLst/>
                <a:latin typeface="Monaco"/>
              </a:rPr>
              <a:t> </a:t>
            </a:r>
            <a:r>
              <a:rPr kumimoji="0" lang="en-US" altLang="en-US" sz="2000" b="0" i="0" u="none" strike="noStrike" cap="none" normalizeH="0" baseline="0" dirty="0">
                <a:ln>
                  <a:noFill/>
                </a:ln>
                <a:solidFill>
                  <a:srgbClr val="000000"/>
                </a:solidFill>
                <a:effectLst/>
                <a:latin typeface="Monaco"/>
              </a:rPr>
              <a:t>m){  </a:t>
            </a:r>
            <a:r>
              <a:rPr kumimoji="0" lang="en-US" altLang="en-US" sz="2000" b="0" i="0" u="none" strike="noStrike" cap="none" normalizeH="0" baseline="0" dirty="0">
                <a:ln>
                  <a:noFill/>
                </a:ln>
                <a:solidFill>
                  <a:srgbClr val="008200"/>
                </a:solidFill>
                <a:effectLst/>
                <a:latin typeface="Monaco"/>
              </a:rPr>
              <a:t>// Method</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83E8C"/>
                </a:solidFill>
                <a:effectLst/>
                <a:latin typeface="Monaco"/>
              </a:rPr>
              <a:t>           </a:t>
            </a:r>
            <a:r>
              <a:rPr kumimoji="0" lang="en-US" altLang="en-US" sz="2000" b="1" i="0" u="none" strike="noStrike" cap="none" normalizeH="0" baseline="0" dirty="0">
                <a:ln>
                  <a:noFill/>
                </a:ln>
                <a:solidFill>
                  <a:srgbClr val="006699"/>
                </a:solidFill>
                <a:effectLst/>
                <a:latin typeface="Monaco"/>
              </a:rPr>
              <a:t>int</a:t>
            </a:r>
            <a:r>
              <a:rPr kumimoji="0" lang="en-US" altLang="en-US" sz="3200" b="0" i="0" u="none" strike="noStrike" cap="none" normalizeH="0" baseline="0" dirty="0">
                <a:ln>
                  <a:noFill/>
                </a:ln>
                <a:solidFill>
                  <a:srgbClr val="FFFFFF"/>
                </a:solidFill>
                <a:effectLst/>
                <a:latin typeface="Monaco"/>
              </a:rPr>
              <a:t> </a:t>
            </a:r>
            <a:r>
              <a:rPr kumimoji="0" lang="en-US" altLang="en-US" sz="2000" b="0" i="0" u="none" strike="noStrike" cap="none" normalizeH="0" baseline="0" dirty="0">
                <a:ln>
                  <a:noFill/>
                </a:ln>
                <a:solidFill>
                  <a:srgbClr val="000000"/>
                </a:solidFill>
                <a:effectLst/>
                <a:latin typeface="Monaco"/>
              </a:rPr>
              <a:t>model=m;                 </a:t>
            </a:r>
            <a:r>
              <a:rPr kumimoji="0" lang="en-US" altLang="en-US" sz="2000" b="0" i="0" u="none" strike="noStrike" cap="none" normalizeH="0" baseline="0" dirty="0">
                <a:ln>
                  <a:noFill/>
                </a:ln>
                <a:solidFill>
                  <a:srgbClr val="008200"/>
                </a:solidFill>
                <a:effectLst/>
                <a:latin typeface="Monaco"/>
              </a:rPr>
              <a:t>// Created a local variable model</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83E8C"/>
                </a:solidFill>
                <a:effectLst/>
                <a:latin typeface="Monaco"/>
              </a:rPr>
              <a:t>           </a:t>
            </a:r>
            <a:r>
              <a:rPr kumimoji="0" lang="en-US" altLang="en-US" sz="2000" b="0" i="0" u="none" strike="noStrike" cap="none" normalizeH="0" baseline="0" dirty="0" err="1">
                <a:ln>
                  <a:noFill/>
                </a:ln>
                <a:solidFill>
                  <a:srgbClr val="000000"/>
                </a:solidFill>
                <a:effectLst/>
                <a:latin typeface="Monaco"/>
              </a:rPr>
              <a:t>System.out.println</a:t>
            </a:r>
            <a:r>
              <a:rPr kumimoji="0" lang="en-US" altLang="en-US" sz="2000" b="0" i="0" u="none" strike="noStrike" cap="none" normalizeH="0" baseline="0" dirty="0">
                <a:ln>
                  <a:noFill/>
                </a:ln>
                <a:solidFill>
                  <a:srgbClr val="000000"/>
                </a:solidFill>
                <a:effectLst/>
                <a:latin typeface="Monaco"/>
              </a:rPr>
              <a:t>(</a:t>
            </a:r>
            <a:r>
              <a:rPr kumimoji="0" lang="en-US" altLang="en-US" sz="2000" b="0" i="0" u="none" strike="noStrike" cap="none" normalizeH="0" baseline="0" dirty="0">
                <a:ln>
                  <a:noFill/>
                </a:ln>
                <a:solidFill>
                  <a:srgbClr val="0000FF"/>
                </a:solidFill>
                <a:effectLst/>
                <a:latin typeface="Monaco"/>
              </a:rPr>
              <a:t>"Model of the car is"</a:t>
            </a:r>
            <a:r>
              <a:rPr kumimoji="0" lang="en-US" altLang="en-US" sz="3200" b="0" i="0" u="none" strike="noStrike" cap="none" normalizeH="0" baseline="0" dirty="0">
                <a:ln>
                  <a:noFill/>
                </a:ln>
                <a:solidFill>
                  <a:srgbClr val="FFFFFF"/>
                </a:solidFill>
                <a:effectLst/>
                <a:latin typeface="Monaco"/>
              </a:rPr>
              <a:t> </a:t>
            </a:r>
            <a:r>
              <a:rPr kumimoji="0" lang="en-US" altLang="en-US" sz="2000" b="0" i="0" u="none" strike="noStrike" cap="none" normalizeH="0" baseline="0" dirty="0">
                <a:ln>
                  <a:noFill/>
                </a:ln>
                <a:solidFill>
                  <a:srgbClr val="000000"/>
                </a:solidFill>
                <a:effectLst/>
                <a:latin typeface="Monaco"/>
              </a:rPr>
              <a:t>+model);</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83E8C"/>
                </a:solidFill>
                <a:effectLst/>
                <a:latin typeface="Monaco"/>
              </a:rPr>
              <a:t>     </a:t>
            </a:r>
            <a:r>
              <a:rPr kumimoji="0" lang="en-US" altLang="en-US" sz="2000" b="0" i="0" u="none" strike="noStrike" cap="none" normalizeH="0" baseline="0" dirty="0">
                <a:ln>
                  <a:noFill/>
                </a:ln>
                <a:solidFill>
                  <a:srgbClr val="000000"/>
                </a:solidFill>
                <a:effectLst/>
                <a:latin typeface="Monaco"/>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9666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B471A-2C9B-4F46-8D7D-F934F51DEA07}"/>
              </a:ext>
            </a:extLst>
          </p:cNvPr>
          <p:cNvSpPr>
            <a:spLocks noGrp="1"/>
          </p:cNvSpPr>
          <p:nvPr>
            <p:ph type="title"/>
          </p:nvPr>
        </p:nvSpPr>
        <p:spPr/>
        <p:txBody>
          <a:bodyPr/>
          <a:lstStyle/>
          <a:p>
            <a:r>
              <a:rPr lang="en-US" b="1" dirty="0"/>
              <a:t>Instance variable</a:t>
            </a:r>
            <a:r>
              <a:rPr lang="en-US" dirty="0"/>
              <a:t>:</a:t>
            </a:r>
          </a:p>
        </p:txBody>
      </p:sp>
      <p:sp>
        <p:nvSpPr>
          <p:cNvPr id="3" name="Content Placeholder 2">
            <a:extLst>
              <a:ext uri="{FF2B5EF4-FFF2-40B4-BE49-F238E27FC236}">
                <a16:creationId xmlns:a16="http://schemas.microsoft.com/office/drawing/2014/main" id="{FB487765-47FB-46FD-AD96-CFBC1D0D9A14}"/>
              </a:ext>
            </a:extLst>
          </p:cNvPr>
          <p:cNvSpPr>
            <a:spLocks noGrp="1"/>
          </p:cNvSpPr>
          <p:nvPr>
            <p:ph idx="1"/>
          </p:nvPr>
        </p:nvSpPr>
        <p:spPr/>
        <p:txBody>
          <a:bodyPr/>
          <a:lstStyle/>
          <a:p>
            <a:r>
              <a:rPr lang="en-US" dirty="0"/>
              <a:t>Instance variable is declared in a class but outside a method. </a:t>
            </a:r>
          </a:p>
          <a:p>
            <a:pPr marL="0" indent="0">
              <a:buNone/>
            </a:pPr>
            <a:endParaRPr lang="en-US" dirty="0"/>
          </a:p>
        </p:txBody>
      </p:sp>
      <p:sp>
        <p:nvSpPr>
          <p:cNvPr id="4" name="Rectangle 2">
            <a:extLst>
              <a:ext uri="{FF2B5EF4-FFF2-40B4-BE49-F238E27FC236}">
                <a16:creationId xmlns:a16="http://schemas.microsoft.com/office/drawing/2014/main" id="{D270E54E-CDF6-42F0-87F2-F673689EE3D3}"/>
              </a:ext>
            </a:extLst>
          </p:cNvPr>
          <p:cNvSpPr>
            <a:spLocks noChangeArrowheads="1"/>
          </p:cNvSpPr>
          <p:nvPr/>
        </p:nvSpPr>
        <p:spPr bwMode="auto">
          <a:xfrm>
            <a:off x="2073498" y="1628873"/>
            <a:ext cx="7450330"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6699"/>
                </a:solidFill>
                <a:effectLst/>
                <a:latin typeface="Monaco"/>
              </a:rPr>
              <a:t>public</a:t>
            </a:r>
            <a:r>
              <a:rPr kumimoji="0" lang="en-US" altLang="en-US" sz="2800" b="0" i="0" u="none" strike="noStrike" cap="none" normalizeH="0" baseline="0" dirty="0">
                <a:ln>
                  <a:noFill/>
                </a:ln>
                <a:solidFill>
                  <a:srgbClr val="FFFFFF"/>
                </a:solidFill>
                <a:effectLst/>
                <a:latin typeface="Monaco"/>
              </a:rPr>
              <a:t> </a:t>
            </a:r>
            <a:r>
              <a:rPr kumimoji="0" lang="en-US" altLang="en-US" b="1" i="0" u="none" strike="noStrike" cap="none" normalizeH="0" baseline="0" dirty="0">
                <a:ln>
                  <a:noFill/>
                </a:ln>
                <a:solidFill>
                  <a:srgbClr val="006699"/>
                </a:solidFill>
                <a:effectLst/>
                <a:latin typeface="Monaco"/>
              </a:rPr>
              <a:t>class</a:t>
            </a:r>
            <a:r>
              <a:rPr kumimoji="0" lang="en-US" altLang="en-US" sz="2800" b="0" i="0" u="none" strike="noStrike" cap="none" normalizeH="0" baseline="0" dirty="0">
                <a:ln>
                  <a:noFill/>
                </a:ln>
                <a:solidFill>
                  <a:srgbClr val="FFFFFF"/>
                </a:solidFill>
                <a:effectLst/>
                <a:latin typeface="Monaco"/>
              </a:rPr>
              <a:t> </a:t>
            </a:r>
            <a:r>
              <a:rPr kumimoji="0" lang="en-US" altLang="en-US" b="0" i="0" u="none" strike="noStrike" cap="none" normalizeH="0" baseline="0" dirty="0">
                <a:ln>
                  <a:noFill/>
                </a:ln>
                <a:solidFill>
                  <a:srgbClr val="000000"/>
                </a:solidFill>
                <a:effectLst/>
                <a:latin typeface="Monaco"/>
              </a:rPr>
              <a:t>Car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E83E8C"/>
                </a:solidFill>
                <a:effectLst/>
                <a:latin typeface="Monaco"/>
              </a:rPr>
              <a:t>      </a:t>
            </a:r>
            <a:r>
              <a:rPr kumimoji="0" lang="en-US" altLang="en-US" b="1" i="0" u="none" strike="noStrike" cap="none" normalizeH="0" baseline="0" dirty="0">
                <a:ln>
                  <a:noFill/>
                </a:ln>
                <a:solidFill>
                  <a:srgbClr val="006699"/>
                </a:solidFill>
                <a:effectLst/>
                <a:latin typeface="Monaco"/>
              </a:rPr>
              <a:t>public</a:t>
            </a:r>
            <a:r>
              <a:rPr kumimoji="0" lang="en-US" altLang="en-US" sz="2800" b="0" i="0" u="none" strike="noStrike" cap="none" normalizeH="0" baseline="0" dirty="0">
                <a:ln>
                  <a:noFill/>
                </a:ln>
                <a:solidFill>
                  <a:srgbClr val="FFFFFF"/>
                </a:solidFill>
                <a:effectLst/>
                <a:latin typeface="Monaco"/>
              </a:rPr>
              <a:t> </a:t>
            </a:r>
            <a:r>
              <a:rPr kumimoji="0" lang="en-US" altLang="en-US" b="0" i="0" u="none" strike="noStrike" cap="none" normalizeH="0" baseline="0" dirty="0">
                <a:ln>
                  <a:noFill/>
                </a:ln>
                <a:solidFill>
                  <a:srgbClr val="000000"/>
                </a:solidFill>
                <a:effectLst/>
                <a:latin typeface="Monaco"/>
              </a:rPr>
              <a:t>String color;     </a:t>
            </a:r>
            <a:r>
              <a:rPr kumimoji="0" lang="en-US" altLang="en-US" b="0" i="0" u="none" strike="noStrike" cap="none" normalizeH="0" baseline="0" dirty="0">
                <a:ln>
                  <a:noFill/>
                </a:ln>
                <a:solidFill>
                  <a:srgbClr val="008200"/>
                </a:solidFill>
                <a:effectLst/>
                <a:latin typeface="Monaco"/>
              </a:rPr>
              <a:t>// Created an instance variable color</a:t>
            </a:r>
            <a:r>
              <a:rPr kumimoji="0" lang="en-US" altLang="en-US" b="0" i="0" u="none" strike="noStrike" cap="none" normalizeH="0" baseline="0" dirty="0">
                <a:ln>
                  <a:noFill/>
                </a:ln>
                <a:solidFill>
                  <a:srgbClr val="E83E8C"/>
                </a:solidFill>
                <a:effectLst/>
                <a:latin typeface="Monaco"/>
              </a:rPr>
              <a:t>  </a:t>
            </a:r>
            <a:r>
              <a:rPr kumimoji="0" lang="en-US" altLang="en-US" sz="2800" b="0" i="0" u="none" strike="noStrike" cap="none" normalizeH="0" baseline="0" dirty="0">
                <a:ln>
                  <a:noFill/>
                </a:ln>
                <a:solidFill>
                  <a:srgbClr val="FFFFFF"/>
                </a:solidFill>
                <a:effectLst/>
                <a:latin typeface="Monaco"/>
              </a:rPr>
              <a:t>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aco"/>
              </a:rPr>
              <a:t>	Car(String c)</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E83E8C"/>
                </a:solidFill>
                <a:effectLst/>
                <a:latin typeface="Monaco"/>
              </a:rPr>
              <a:t>   	</a:t>
            </a:r>
            <a:r>
              <a:rPr kumimoji="0" lang="en-US" altLang="en-US" b="0" i="0" u="none" strike="noStrike" cap="none" normalizeH="0" baseline="0" dirty="0">
                <a:ln>
                  <a:noFill/>
                </a:ln>
                <a:solidFill>
                  <a:srgbClr val="000000"/>
                </a:solidFill>
                <a:effectLst/>
                <a:latin typeface="Monaco"/>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E83E8C"/>
                </a:solidFill>
                <a:effectLst/>
                <a:latin typeface="Monaco"/>
              </a:rPr>
              <a:t>	    </a:t>
            </a:r>
            <a:r>
              <a:rPr kumimoji="0" lang="en-US" altLang="en-US" b="0" i="0" u="none" strike="noStrike" cap="none" normalizeH="0" baseline="0" dirty="0">
                <a:ln>
                  <a:noFill/>
                </a:ln>
                <a:solidFill>
                  <a:srgbClr val="000000"/>
                </a:solidFill>
                <a:effectLst/>
                <a:latin typeface="Monaco"/>
              </a:rPr>
              <a:t>color=c;</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E83E8C"/>
                </a:solidFill>
                <a:effectLst/>
                <a:latin typeface="Monaco"/>
              </a:rPr>
              <a:t>   	</a:t>
            </a:r>
            <a:r>
              <a:rPr kumimoji="0" lang="en-US" altLang="en-US" b="0" i="0" u="none" strike="noStrike" cap="none" normalizeH="0" baseline="0" dirty="0">
                <a:ln>
                  <a:noFill/>
                </a:ln>
                <a:solidFill>
                  <a:srgbClr val="000000"/>
                </a:solidFill>
                <a:effectLst/>
                <a:latin typeface="Monaco"/>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FFFF"/>
                </a:solidFill>
                <a:effectLst/>
                <a:latin typeface="Monaco"/>
              </a:rPr>
              <a:t> </a:t>
            </a:r>
            <a:r>
              <a:rPr kumimoji="0" lang="en-US" altLang="en-US" b="1" i="0" u="none" strike="noStrike" cap="none" normalizeH="0" baseline="0" dirty="0">
                <a:ln>
                  <a:noFill/>
                </a:ln>
                <a:solidFill>
                  <a:srgbClr val="006699"/>
                </a:solidFill>
                <a:effectLst/>
                <a:latin typeface="Monaco"/>
              </a:rPr>
              <a:t>	public</a:t>
            </a:r>
            <a:r>
              <a:rPr kumimoji="0" lang="en-US" altLang="en-US" sz="2800" b="0" i="0" u="none" strike="noStrike" cap="none" normalizeH="0" baseline="0" dirty="0">
                <a:ln>
                  <a:noFill/>
                </a:ln>
                <a:solidFill>
                  <a:srgbClr val="FFFFFF"/>
                </a:solidFill>
                <a:effectLst/>
                <a:latin typeface="Monaco"/>
              </a:rPr>
              <a:t> </a:t>
            </a:r>
            <a:r>
              <a:rPr kumimoji="0" lang="en-US" altLang="en-US" b="1" i="0" u="none" strike="noStrike" cap="none" normalizeH="0" baseline="0" dirty="0">
                <a:ln>
                  <a:noFill/>
                </a:ln>
                <a:solidFill>
                  <a:srgbClr val="006699"/>
                </a:solidFill>
                <a:effectLst/>
                <a:latin typeface="Monaco"/>
              </a:rPr>
              <a:t>void</a:t>
            </a:r>
            <a:r>
              <a:rPr kumimoji="0" lang="en-US" altLang="en-US" sz="2800" b="0" i="0" u="none" strike="noStrike" cap="none" normalizeH="0" baseline="0" dirty="0">
                <a:ln>
                  <a:noFill/>
                </a:ln>
                <a:solidFill>
                  <a:srgbClr val="FFFFFF"/>
                </a:solidFill>
                <a:effectLst/>
                <a:latin typeface="Monaco"/>
              </a:rPr>
              <a:t> </a:t>
            </a:r>
            <a:r>
              <a:rPr kumimoji="0" lang="en-US" altLang="en-US" b="0" i="0" u="none" strike="noStrike" cap="none" normalizeH="0" baseline="0" dirty="0">
                <a:ln>
                  <a:noFill/>
                </a:ln>
                <a:solidFill>
                  <a:srgbClr val="000000"/>
                </a:solidFill>
                <a:effectLst/>
                <a:latin typeface="Monaco"/>
              </a:rPr>
              <a:t>display() {  </a:t>
            </a:r>
            <a:r>
              <a:rPr kumimoji="0" lang="en-US" altLang="en-US" b="0" i="0" u="none" strike="noStrike" cap="none" normalizeH="0" baseline="0" dirty="0">
                <a:ln>
                  <a:noFill/>
                </a:ln>
                <a:solidFill>
                  <a:srgbClr val="008200"/>
                </a:solidFill>
                <a:effectLst/>
                <a:latin typeface="Monaco"/>
              </a:rPr>
              <a:t>// Method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E83E8C"/>
                </a:solidFill>
                <a:effectLst/>
                <a:latin typeface="Monaco"/>
              </a:rPr>
              <a:t>	      </a:t>
            </a:r>
            <a:r>
              <a:rPr kumimoji="0" lang="en-US" altLang="en-US" b="0" i="0" u="none" strike="noStrike" cap="none" normalizeH="0" baseline="0" dirty="0" err="1">
                <a:ln>
                  <a:noFill/>
                </a:ln>
                <a:solidFill>
                  <a:srgbClr val="000000"/>
                </a:solidFill>
                <a:effectLst/>
                <a:latin typeface="Monaco"/>
              </a:rPr>
              <a:t>System.out.println</a:t>
            </a:r>
            <a:r>
              <a:rPr kumimoji="0" lang="en-US" altLang="en-US" b="0" i="0" u="none" strike="noStrike" cap="none" normalizeH="0" baseline="0" dirty="0">
                <a:ln>
                  <a:noFill/>
                </a:ln>
                <a:solidFill>
                  <a:srgbClr val="000000"/>
                </a:solidFill>
                <a:effectLst/>
                <a:latin typeface="Monaco"/>
              </a:rPr>
              <a:t>(</a:t>
            </a:r>
            <a:r>
              <a:rPr kumimoji="0" lang="en-US" altLang="en-US" b="0" i="0" u="none" strike="noStrike" cap="none" normalizeH="0" baseline="0" dirty="0">
                <a:ln>
                  <a:noFill/>
                </a:ln>
                <a:solidFill>
                  <a:srgbClr val="0000FF"/>
                </a:solidFill>
                <a:effectLst/>
                <a:latin typeface="Monaco"/>
              </a:rPr>
              <a:t>"color of the car </a:t>
            </a:r>
            <a:r>
              <a:rPr kumimoji="0" lang="en-US" altLang="en-US" b="0" i="0" u="none" strike="noStrike" cap="none" normalizeH="0" baseline="0" dirty="0" err="1">
                <a:ln>
                  <a:noFill/>
                </a:ln>
                <a:solidFill>
                  <a:srgbClr val="0000FF"/>
                </a:solidFill>
                <a:effectLst/>
                <a:latin typeface="Monaco"/>
              </a:rPr>
              <a:t>is"</a:t>
            </a:r>
            <a:r>
              <a:rPr kumimoji="0" lang="en-US" altLang="en-US" b="0" i="0" u="none" strike="noStrike" cap="none" normalizeH="0" baseline="0" dirty="0" err="1">
                <a:ln>
                  <a:noFill/>
                </a:ln>
                <a:solidFill>
                  <a:srgbClr val="000000"/>
                </a:solidFill>
                <a:effectLst/>
                <a:latin typeface="Monaco"/>
              </a:rPr>
              <a:t>+color</a:t>
            </a:r>
            <a:r>
              <a:rPr kumimoji="0" lang="en-US" altLang="en-US" b="0" i="0" u="none" strike="noStrike" cap="none" normalizeH="0" baseline="0" dirty="0">
                <a:ln>
                  <a:noFill/>
                </a:ln>
                <a:solidFill>
                  <a:srgbClr val="000000"/>
                </a:solidFill>
                <a:effectLst/>
                <a:latin typeface="Monaco"/>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E83E8C"/>
                </a:solidFill>
                <a:effectLst/>
                <a:latin typeface="Monaco"/>
              </a:rPr>
              <a:t>   	</a:t>
            </a:r>
            <a:r>
              <a:rPr kumimoji="0" lang="en-US" altLang="en-US" b="0" i="0" u="none" strike="noStrike" cap="none" normalizeH="0" baseline="0" dirty="0">
                <a:ln>
                  <a:noFill/>
                </a:ln>
                <a:solidFill>
                  <a:srgbClr val="000000"/>
                </a:solidFill>
                <a:effectLst/>
                <a:latin typeface="Monaco"/>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FFFF"/>
                </a:solidFill>
                <a:effectLst/>
                <a:latin typeface="Monaco"/>
              </a:rPr>
              <a:t> 	</a:t>
            </a:r>
            <a:r>
              <a:rPr kumimoji="0" lang="en-US" altLang="en-US" b="1" i="0" u="none" strike="noStrike" cap="none" normalizeH="0" baseline="0" dirty="0">
                <a:ln>
                  <a:noFill/>
                </a:ln>
                <a:solidFill>
                  <a:srgbClr val="006699"/>
                </a:solidFill>
                <a:effectLst/>
                <a:latin typeface="Monaco"/>
              </a:rPr>
              <a:t>public</a:t>
            </a:r>
            <a:r>
              <a:rPr kumimoji="0" lang="en-US" altLang="en-US" sz="2800" b="0" i="0" u="none" strike="noStrike" cap="none" normalizeH="0" baseline="0" dirty="0">
                <a:ln>
                  <a:noFill/>
                </a:ln>
                <a:solidFill>
                  <a:srgbClr val="FFFFFF"/>
                </a:solidFill>
                <a:effectLst/>
                <a:latin typeface="Monaco"/>
              </a:rPr>
              <a:t> </a:t>
            </a:r>
            <a:r>
              <a:rPr kumimoji="0" lang="en-US" altLang="en-US" b="1" i="0" u="none" strike="noStrike" cap="none" normalizeH="0" baseline="0" dirty="0">
                <a:ln>
                  <a:noFill/>
                </a:ln>
                <a:solidFill>
                  <a:srgbClr val="006699"/>
                </a:solidFill>
                <a:effectLst/>
                <a:latin typeface="Monaco"/>
              </a:rPr>
              <a:t>static</a:t>
            </a:r>
            <a:r>
              <a:rPr kumimoji="0" lang="en-US" altLang="en-US" sz="2800" b="0" i="0" u="none" strike="noStrike" cap="none" normalizeH="0" baseline="0" dirty="0">
                <a:ln>
                  <a:noFill/>
                </a:ln>
                <a:solidFill>
                  <a:srgbClr val="FFFFFF"/>
                </a:solidFill>
                <a:effectLst/>
                <a:latin typeface="Monaco"/>
              </a:rPr>
              <a:t> </a:t>
            </a:r>
            <a:r>
              <a:rPr kumimoji="0" lang="en-US" altLang="en-US" b="1" i="0" u="none" strike="noStrike" cap="none" normalizeH="0" baseline="0" dirty="0">
                <a:ln>
                  <a:noFill/>
                </a:ln>
                <a:solidFill>
                  <a:srgbClr val="006699"/>
                </a:solidFill>
                <a:effectLst/>
                <a:latin typeface="Monaco"/>
              </a:rPr>
              <a:t>void</a:t>
            </a:r>
            <a:r>
              <a:rPr kumimoji="0" lang="en-US" altLang="en-US" sz="2800" b="0" i="0" u="none" strike="noStrike" cap="none" normalizeH="0" baseline="0" dirty="0">
                <a:ln>
                  <a:noFill/>
                </a:ln>
                <a:solidFill>
                  <a:srgbClr val="FFFFFF"/>
                </a:solidFill>
                <a:effectLst/>
                <a:latin typeface="Monaco"/>
              </a:rPr>
              <a:t> </a:t>
            </a:r>
            <a:r>
              <a:rPr kumimoji="0" lang="en-US" altLang="en-US" b="0" i="0" u="none" strike="noStrike" cap="none" normalizeH="0" baseline="0" dirty="0">
                <a:ln>
                  <a:noFill/>
                </a:ln>
                <a:solidFill>
                  <a:srgbClr val="000000"/>
                </a:solidFill>
                <a:effectLst/>
                <a:latin typeface="Monaco"/>
              </a:rPr>
              <a:t>main(String </a:t>
            </a:r>
            <a:r>
              <a:rPr kumimoji="0" lang="en-US" altLang="en-US" b="0" i="0" u="none" strike="noStrike" cap="none" normalizeH="0" baseline="0" dirty="0" err="1">
                <a:ln>
                  <a:noFill/>
                </a:ln>
                <a:solidFill>
                  <a:srgbClr val="000000"/>
                </a:solidFill>
                <a:effectLst/>
                <a:latin typeface="Monaco"/>
              </a:rPr>
              <a:t>args</a:t>
            </a:r>
            <a:r>
              <a:rPr kumimoji="0" lang="en-US" altLang="en-US" b="0" i="0" u="none" strike="noStrike" cap="none" normalizeH="0" baseline="0" dirty="0">
                <a:ln>
                  <a:noFill/>
                </a:ln>
                <a:solidFill>
                  <a:srgbClr val="000000"/>
                </a:solidFill>
                <a:effectLst/>
                <a:latin typeface="Monaco"/>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E83E8C"/>
                </a:solidFill>
                <a:effectLst/>
                <a:latin typeface="Monaco"/>
              </a:rPr>
              <a:t>              	</a:t>
            </a:r>
            <a:r>
              <a:rPr kumimoji="0" lang="en-US" altLang="en-US" b="0" i="0" u="none" strike="noStrike" cap="none" normalizeH="0" baseline="0" dirty="0">
                <a:ln>
                  <a:noFill/>
                </a:ln>
                <a:solidFill>
                  <a:srgbClr val="000000"/>
                </a:solidFill>
                <a:effectLst/>
                <a:latin typeface="Monaco"/>
              </a:rPr>
              <a:t>Car obj=</a:t>
            </a:r>
            <a:r>
              <a:rPr kumimoji="0" lang="en-US" altLang="en-US" b="1" i="0" u="none" strike="noStrike" cap="none" normalizeH="0" baseline="0" dirty="0">
                <a:ln>
                  <a:noFill/>
                </a:ln>
                <a:solidFill>
                  <a:srgbClr val="006699"/>
                </a:solidFill>
                <a:effectLst/>
                <a:latin typeface="Monaco"/>
              </a:rPr>
              <a:t>new</a:t>
            </a:r>
            <a:r>
              <a:rPr kumimoji="0" lang="en-US" altLang="en-US" sz="2800" b="0" i="0" u="none" strike="noStrike" cap="none" normalizeH="0" baseline="0" dirty="0">
                <a:ln>
                  <a:noFill/>
                </a:ln>
                <a:solidFill>
                  <a:srgbClr val="FFFFFF"/>
                </a:solidFill>
                <a:effectLst/>
                <a:latin typeface="Monaco"/>
              </a:rPr>
              <a:t> </a:t>
            </a:r>
            <a:r>
              <a:rPr kumimoji="0" lang="en-US" altLang="en-US" b="0" i="0" u="none" strike="noStrike" cap="none" normalizeH="0" baseline="0" dirty="0">
                <a:ln>
                  <a:noFill/>
                </a:ln>
                <a:solidFill>
                  <a:srgbClr val="000000"/>
                </a:solidFill>
                <a:effectLst/>
                <a:latin typeface="Monaco"/>
              </a:rPr>
              <a:t>Car(</a:t>
            </a:r>
            <a:r>
              <a:rPr kumimoji="0" lang="en-US" altLang="en-US" b="0" i="0" u="none" strike="noStrike" cap="none" normalizeH="0" baseline="0" dirty="0">
                <a:ln>
                  <a:noFill/>
                </a:ln>
                <a:solidFill>
                  <a:srgbClr val="0000FF"/>
                </a:solidFill>
                <a:effectLst/>
                <a:latin typeface="Monaco"/>
              </a:rPr>
              <a:t>"black"</a:t>
            </a:r>
            <a:r>
              <a:rPr kumimoji="0" lang="en-US" altLang="en-US" b="0" i="0" u="none" strike="noStrike" cap="none" normalizeH="0" baseline="0" dirty="0">
                <a:ln>
                  <a:noFill/>
                </a:ln>
                <a:solidFill>
                  <a:srgbClr val="000000"/>
                </a:solidFill>
                <a:effectLst/>
                <a:latin typeface="Monaco"/>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E83E8C"/>
                </a:solidFill>
                <a:effectLst/>
                <a:latin typeface="Monaco"/>
              </a:rPr>
              <a:t>                	</a:t>
            </a:r>
            <a:r>
              <a:rPr kumimoji="0" lang="en-US" altLang="en-US" b="0" i="0" u="none" strike="noStrike" cap="none" normalizeH="0" baseline="0" dirty="0" err="1">
                <a:ln>
                  <a:noFill/>
                </a:ln>
                <a:solidFill>
                  <a:srgbClr val="000000"/>
                </a:solidFill>
                <a:effectLst/>
                <a:latin typeface="Monaco"/>
              </a:rPr>
              <a:t>obj.display</a:t>
            </a:r>
            <a:r>
              <a:rPr kumimoji="0" lang="en-US" altLang="en-US" b="0" i="0" u="none" strike="noStrike" cap="none" normalizeH="0" baseline="0" dirty="0">
                <a:ln>
                  <a:noFill/>
                </a:ln>
                <a:solidFill>
                  <a:srgbClr val="000000"/>
                </a:solidFill>
                <a:effectLst/>
                <a:latin typeface="Monaco"/>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E83E8C"/>
                </a:solidFill>
                <a:effectLst/>
                <a:latin typeface="Monaco"/>
              </a:rPr>
              <a:t>       </a:t>
            </a:r>
            <a:r>
              <a:rPr kumimoji="0" lang="en-US" altLang="en-US" b="0" i="0" u="none" strike="noStrike" cap="none" normalizeH="0" baseline="0" dirty="0">
                <a:ln>
                  <a:noFill/>
                </a:ln>
                <a:solidFill>
                  <a:srgbClr val="000000"/>
                </a:solidFill>
                <a:effectLst/>
                <a:latin typeface="Monaco"/>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ac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88386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57D69-5B6E-47FB-B9F4-F6E2BDA56679}"/>
              </a:ext>
            </a:extLst>
          </p:cNvPr>
          <p:cNvSpPr>
            <a:spLocks noGrp="1"/>
          </p:cNvSpPr>
          <p:nvPr>
            <p:ph type="title"/>
          </p:nvPr>
        </p:nvSpPr>
        <p:spPr/>
        <p:txBody>
          <a:bodyPr/>
          <a:lstStyle/>
          <a:p>
            <a:r>
              <a:rPr lang="en-US" b="1" dirty="0"/>
              <a:t>Class variable</a:t>
            </a:r>
            <a:r>
              <a:rPr lang="en-US" dirty="0"/>
              <a:t>: </a:t>
            </a:r>
          </a:p>
        </p:txBody>
      </p:sp>
      <p:sp>
        <p:nvSpPr>
          <p:cNvPr id="3" name="Content Placeholder 2">
            <a:extLst>
              <a:ext uri="{FF2B5EF4-FFF2-40B4-BE49-F238E27FC236}">
                <a16:creationId xmlns:a16="http://schemas.microsoft.com/office/drawing/2014/main" id="{E79EAC04-8BEB-4DFA-8A4E-95A06E76F331}"/>
              </a:ext>
            </a:extLst>
          </p:cNvPr>
          <p:cNvSpPr>
            <a:spLocks noGrp="1"/>
          </p:cNvSpPr>
          <p:nvPr>
            <p:ph idx="1"/>
          </p:nvPr>
        </p:nvSpPr>
        <p:spPr/>
        <p:txBody>
          <a:bodyPr/>
          <a:lstStyle/>
          <a:p>
            <a:r>
              <a:rPr lang="en-US" dirty="0"/>
              <a:t>Class variables are also called as static variables</a:t>
            </a:r>
          </a:p>
          <a:p>
            <a:r>
              <a:rPr lang="en-US" dirty="0"/>
              <a:t>These variables have only one copy that is shared by all the different objects in a class.</a:t>
            </a:r>
          </a:p>
        </p:txBody>
      </p:sp>
      <p:sp>
        <p:nvSpPr>
          <p:cNvPr id="4" name="Rectangle 2">
            <a:extLst>
              <a:ext uri="{FF2B5EF4-FFF2-40B4-BE49-F238E27FC236}">
                <a16:creationId xmlns:a16="http://schemas.microsoft.com/office/drawing/2014/main" id="{90EFB2A5-14CE-4201-8E79-C24FD37B7CC0}"/>
              </a:ext>
            </a:extLst>
          </p:cNvPr>
          <p:cNvSpPr>
            <a:spLocks noChangeArrowheads="1"/>
          </p:cNvSpPr>
          <p:nvPr/>
        </p:nvSpPr>
        <p:spPr bwMode="auto">
          <a:xfrm>
            <a:off x="1979482" y="2279699"/>
            <a:ext cx="8293995"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6699"/>
                </a:solidFill>
                <a:effectLst/>
                <a:latin typeface="Monaco"/>
              </a:rPr>
              <a:t>public</a:t>
            </a:r>
            <a:r>
              <a:rPr kumimoji="0" lang="en-US" altLang="en-US" sz="3200" b="0" i="0" u="none" strike="noStrike" cap="none" normalizeH="0" baseline="0" dirty="0">
                <a:ln>
                  <a:noFill/>
                </a:ln>
                <a:solidFill>
                  <a:srgbClr val="FFFFFF"/>
                </a:solidFill>
                <a:effectLst/>
                <a:latin typeface="Monaco"/>
              </a:rPr>
              <a:t> </a:t>
            </a:r>
            <a:r>
              <a:rPr kumimoji="0" lang="en-US" altLang="en-US" sz="2000" b="1" i="0" u="none" strike="noStrike" cap="none" normalizeH="0" baseline="0" dirty="0">
                <a:ln>
                  <a:noFill/>
                </a:ln>
                <a:solidFill>
                  <a:srgbClr val="006699"/>
                </a:solidFill>
                <a:effectLst/>
                <a:latin typeface="Monaco"/>
              </a:rPr>
              <a:t>class</a:t>
            </a:r>
            <a:r>
              <a:rPr kumimoji="0" lang="en-US" altLang="en-US" sz="3200" b="0" i="0" u="none" strike="noStrike" cap="none" normalizeH="0" baseline="0" dirty="0">
                <a:ln>
                  <a:noFill/>
                </a:ln>
                <a:solidFill>
                  <a:srgbClr val="FFFFFF"/>
                </a:solidFill>
                <a:effectLst/>
                <a:latin typeface="Monaco"/>
              </a:rPr>
              <a:t> </a:t>
            </a:r>
            <a:r>
              <a:rPr kumimoji="0" lang="en-US" altLang="en-US" sz="2000" b="0" i="0" u="none" strike="noStrike" cap="none" normalizeH="0" baseline="0" dirty="0">
                <a:ln>
                  <a:noFill/>
                </a:ln>
                <a:solidFill>
                  <a:srgbClr val="000000"/>
                </a:solidFill>
                <a:effectLst/>
                <a:latin typeface="Monaco"/>
              </a:rPr>
              <a:t>Car {</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83E8C"/>
                </a:solidFill>
                <a:effectLst/>
                <a:latin typeface="Monaco"/>
              </a:rPr>
              <a:t>      </a:t>
            </a:r>
            <a:r>
              <a:rPr kumimoji="0" lang="en-US" altLang="en-US" sz="2000" b="1" i="0" u="none" strike="noStrike" cap="none" normalizeH="0" baseline="0" dirty="0">
                <a:ln>
                  <a:noFill/>
                </a:ln>
                <a:solidFill>
                  <a:srgbClr val="006699"/>
                </a:solidFill>
                <a:effectLst/>
                <a:latin typeface="Monaco"/>
              </a:rPr>
              <a:t>public</a:t>
            </a:r>
            <a:r>
              <a:rPr kumimoji="0" lang="en-US" altLang="en-US" sz="3200" b="0" i="0" u="none" strike="noStrike" cap="none" normalizeH="0" baseline="0" dirty="0">
                <a:ln>
                  <a:noFill/>
                </a:ln>
                <a:solidFill>
                  <a:srgbClr val="FFFFFF"/>
                </a:solidFill>
                <a:effectLst/>
                <a:latin typeface="Monaco"/>
              </a:rPr>
              <a:t> </a:t>
            </a:r>
            <a:r>
              <a:rPr kumimoji="0" lang="en-US" altLang="en-US" sz="2000" b="1" i="0" u="none" strike="noStrike" cap="none" normalizeH="0" baseline="0" dirty="0">
                <a:ln>
                  <a:noFill/>
                </a:ln>
                <a:solidFill>
                  <a:srgbClr val="006699"/>
                </a:solidFill>
                <a:effectLst/>
                <a:latin typeface="Monaco"/>
              </a:rPr>
              <a:t>static</a:t>
            </a:r>
            <a:r>
              <a:rPr kumimoji="0" lang="en-US" altLang="en-US" sz="3200" b="0" i="0" u="none" strike="noStrike" cap="none" normalizeH="0" baseline="0" dirty="0">
                <a:ln>
                  <a:noFill/>
                </a:ln>
                <a:solidFill>
                  <a:srgbClr val="FFFFFF"/>
                </a:solidFill>
                <a:effectLst/>
                <a:latin typeface="Monaco"/>
              </a:rPr>
              <a:t> </a:t>
            </a:r>
            <a:r>
              <a:rPr kumimoji="0" lang="en-US" altLang="en-US" sz="2000" b="1" i="0" u="none" strike="noStrike" cap="none" normalizeH="0" baseline="0" dirty="0">
                <a:ln>
                  <a:noFill/>
                </a:ln>
                <a:solidFill>
                  <a:srgbClr val="006699"/>
                </a:solidFill>
                <a:effectLst/>
                <a:latin typeface="Monaco"/>
              </a:rPr>
              <a:t>int</a:t>
            </a:r>
            <a:r>
              <a:rPr kumimoji="0" lang="en-US" altLang="en-US" sz="3200" b="0" i="0" u="none" strike="noStrike" cap="none" normalizeH="0" baseline="0" dirty="0">
                <a:ln>
                  <a:noFill/>
                </a:ln>
                <a:solidFill>
                  <a:srgbClr val="FFFFFF"/>
                </a:solidFill>
                <a:effectLst/>
                <a:latin typeface="Monaco"/>
              </a:rPr>
              <a:t> </a:t>
            </a:r>
            <a:r>
              <a:rPr kumimoji="0" lang="en-US" altLang="en-US" sz="2000" b="0" i="0" u="none" strike="noStrike" cap="none" normalizeH="0" baseline="0" dirty="0" err="1">
                <a:ln>
                  <a:noFill/>
                </a:ln>
                <a:solidFill>
                  <a:srgbClr val="000000"/>
                </a:solidFill>
                <a:effectLst/>
                <a:latin typeface="Monaco"/>
              </a:rPr>
              <a:t>tyres</a:t>
            </a:r>
            <a:r>
              <a:rPr kumimoji="0" lang="en-US" altLang="en-US" sz="2000" b="0" i="0" u="none" strike="noStrike" cap="none" normalizeH="0" baseline="0" dirty="0">
                <a:ln>
                  <a:noFill/>
                </a:ln>
                <a:solidFill>
                  <a:srgbClr val="000000"/>
                </a:solidFill>
                <a:effectLst/>
                <a:latin typeface="Monaco"/>
              </a:rPr>
              <a:t>;   </a:t>
            </a:r>
            <a:r>
              <a:rPr kumimoji="0" lang="en-US" altLang="en-US" sz="2000" b="0" i="0" u="none" strike="noStrike" cap="none" normalizeH="0" baseline="0" dirty="0">
                <a:ln>
                  <a:noFill/>
                </a:ln>
                <a:solidFill>
                  <a:srgbClr val="008200"/>
                </a:solidFill>
                <a:effectLst/>
                <a:latin typeface="Monaco"/>
              </a:rPr>
              <a:t>// Created a class variable </a:t>
            </a:r>
            <a:r>
              <a:rPr kumimoji="0" lang="en-US" altLang="en-US" sz="2000" b="0" i="0" u="none" strike="noStrike" cap="none" normalizeH="0" baseline="0" dirty="0" err="1">
                <a:ln>
                  <a:noFill/>
                </a:ln>
                <a:solidFill>
                  <a:srgbClr val="008200"/>
                </a:solidFill>
                <a:effectLst/>
                <a:latin typeface="Monaco"/>
              </a:rPr>
              <a:t>tyres</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83E8C"/>
                </a:solidFill>
                <a:effectLst/>
                <a:latin typeface="Monaco"/>
              </a:rPr>
              <a:t>        </a:t>
            </a:r>
            <a:r>
              <a:rPr kumimoji="0" lang="en-US" altLang="en-US" sz="2000" b="1" i="0" u="none" strike="noStrike" cap="none" normalizeH="0" baseline="0" dirty="0">
                <a:ln>
                  <a:noFill/>
                </a:ln>
                <a:solidFill>
                  <a:srgbClr val="006699"/>
                </a:solidFill>
                <a:effectLst/>
                <a:latin typeface="Monaco"/>
              </a:rPr>
              <a:t>public</a:t>
            </a:r>
            <a:r>
              <a:rPr kumimoji="0" lang="en-US" altLang="en-US" sz="3200" b="0" i="0" u="none" strike="noStrike" cap="none" normalizeH="0" baseline="0" dirty="0">
                <a:ln>
                  <a:noFill/>
                </a:ln>
                <a:solidFill>
                  <a:srgbClr val="FFFFFF"/>
                </a:solidFill>
                <a:effectLst/>
                <a:latin typeface="Monaco"/>
              </a:rPr>
              <a:t> </a:t>
            </a:r>
            <a:r>
              <a:rPr kumimoji="0" lang="en-US" altLang="en-US" sz="2000" b="1" i="0" u="none" strike="noStrike" cap="none" normalizeH="0" baseline="0" dirty="0">
                <a:ln>
                  <a:noFill/>
                </a:ln>
                <a:solidFill>
                  <a:srgbClr val="006699"/>
                </a:solidFill>
                <a:effectLst/>
                <a:latin typeface="Monaco"/>
              </a:rPr>
              <a:t>static</a:t>
            </a:r>
            <a:r>
              <a:rPr kumimoji="0" lang="en-US" altLang="en-US" sz="3200" b="0" i="0" u="none" strike="noStrike" cap="none" normalizeH="0" baseline="0" dirty="0">
                <a:ln>
                  <a:noFill/>
                </a:ln>
                <a:solidFill>
                  <a:srgbClr val="FFFFFF"/>
                </a:solidFill>
                <a:effectLst/>
                <a:latin typeface="Monaco"/>
              </a:rPr>
              <a:t> </a:t>
            </a:r>
            <a:r>
              <a:rPr kumimoji="0" lang="en-US" altLang="en-US" sz="2000" b="1" i="0" u="none" strike="noStrike" cap="none" normalizeH="0" baseline="0" dirty="0">
                <a:ln>
                  <a:noFill/>
                </a:ln>
                <a:solidFill>
                  <a:srgbClr val="006699"/>
                </a:solidFill>
                <a:effectLst/>
                <a:latin typeface="Monaco"/>
              </a:rPr>
              <a:t>void</a:t>
            </a:r>
            <a:r>
              <a:rPr kumimoji="0" lang="en-US" altLang="en-US" sz="3200" b="0" i="0" u="none" strike="noStrike" cap="none" normalizeH="0" baseline="0" dirty="0">
                <a:ln>
                  <a:noFill/>
                </a:ln>
                <a:solidFill>
                  <a:srgbClr val="FFFFFF"/>
                </a:solidFill>
                <a:effectLst/>
                <a:latin typeface="Monaco"/>
              </a:rPr>
              <a:t> </a:t>
            </a:r>
            <a:r>
              <a:rPr kumimoji="0" lang="en-US" altLang="en-US" sz="2000" b="0" i="0" u="none" strike="noStrike" cap="none" normalizeH="0" baseline="0" dirty="0">
                <a:ln>
                  <a:noFill/>
                </a:ln>
                <a:solidFill>
                  <a:srgbClr val="000000"/>
                </a:solidFill>
                <a:effectLst/>
                <a:latin typeface="Monaco"/>
              </a:rPr>
              <a:t>main(String </a:t>
            </a:r>
            <a:r>
              <a:rPr kumimoji="0" lang="en-US" altLang="en-US" sz="2000" b="0" i="0" u="none" strike="noStrike" cap="none" normalizeH="0" baseline="0" dirty="0" err="1">
                <a:ln>
                  <a:noFill/>
                </a:ln>
                <a:solidFill>
                  <a:srgbClr val="000000"/>
                </a:solidFill>
                <a:effectLst/>
                <a:latin typeface="Monaco"/>
              </a:rPr>
              <a:t>args</a:t>
            </a:r>
            <a:r>
              <a:rPr kumimoji="0" lang="en-US" altLang="en-US" sz="2000" b="0" i="0" u="none" strike="noStrike" cap="none" normalizeH="0" baseline="0" dirty="0">
                <a:ln>
                  <a:noFill/>
                </a:ln>
                <a:solidFill>
                  <a:srgbClr val="000000"/>
                </a:solidFill>
                <a:effectLst/>
                <a:latin typeface="Monaco"/>
              </a:rPr>
              <a:t>[]){</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83E8C"/>
                </a:solidFill>
                <a:effectLst/>
                <a:latin typeface="Monaco"/>
              </a:rPr>
              <a:t>           	</a:t>
            </a:r>
            <a:r>
              <a:rPr kumimoji="0" lang="en-US" altLang="en-US" sz="2000" b="0" i="0" u="none" strike="noStrike" cap="none" normalizeH="0" baseline="0" dirty="0" err="1">
                <a:ln>
                  <a:noFill/>
                </a:ln>
                <a:effectLst/>
                <a:latin typeface="Monaco"/>
              </a:rPr>
              <a:t>tyres</a:t>
            </a:r>
            <a:r>
              <a:rPr kumimoji="0" lang="en-US" altLang="en-US" sz="2000" b="0" i="0" u="none" strike="noStrike" cap="none" normalizeH="0" baseline="0" dirty="0">
                <a:ln>
                  <a:noFill/>
                </a:ln>
                <a:effectLst/>
                <a:latin typeface="Monaco"/>
              </a:rPr>
              <a:t>=4;</a:t>
            </a:r>
            <a:r>
              <a:rPr kumimoji="0" lang="en-US" altLang="en-US" sz="2000" b="0" i="0" u="none" strike="noStrike" cap="none" normalizeH="0" baseline="0" dirty="0">
                <a:ln>
                  <a:noFill/>
                </a:ln>
                <a:solidFill>
                  <a:srgbClr val="FF0000"/>
                </a:solidFill>
                <a:effectLst/>
                <a:latin typeface="Monaco"/>
              </a:rPr>
              <a:t>// Accessed with out object</a:t>
            </a:r>
          </a:p>
          <a:p>
            <a:pPr lvl="0"/>
            <a:r>
              <a:rPr kumimoji="0" lang="en-US" altLang="en-US" sz="2000" b="0" i="0" u="none" strike="noStrike" cap="none" normalizeH="0" baseline="0" dirty="0">
                <a:ln>
                  <a:noFill/>
                </a:ln>
                <a:solidFill>
                  <a:srgbClr val="000000"/>
                </a:solidFill>
                <a:effectLst/>
                <a:latin typeface="Monaco"/>
              </a:rPr>
              <a:t>	</a:t>
            </a:r>
            <a:r>
              <a:rPr lang="en-US" altLang="en-US" sz="2000" dirty="0">
                <a:solidFill>
                  <a:srgbClr val="000000"/>
                </a:solidFill>
                <a:latin typeface="Monaco"/>
              </a:rPr>
              <a:t>Car obj1 = new Car(); 	obj1. </a:t>
            </a:r>
            <a:r>
              <a:rPr lang="en-US" altLang="en-US" sz="2000" dirty="0" err="1">
                <a:solidFill>
                  <a:srgbClr val="000000"/>
                </a:solidFill>
                <a:latin typeface="Monaco"/>
              </a:rPr>
              <a:t>tyres</a:t>
            </a:r>
            <a:r>
              <a:rPr lang="en-US" altLang="en-US" sz="2000" dirty="0">
                <a:solidFill>
                  <a:srgbClr val="000000"/>
                </a:solidFill>
                <a:latin typeface="Monaco"/>
              </a:rPr>
              <a:t>++;</a:t>
            </a:r>
            <a:r>
              <a:rPr lang="en-US" altLang="en-US" sz="2000" dirty="0">
                <a:solidFill>
                  <a:srgbClr val="FF0000"/>
                </a:solidFill>
                <a:latin typeface="Monaco"/>
              </a:rPr>
              <a:t> // Accessed with object</a:t>
            </a:r>
            <a:endParaRPr lang="en-US" altLang="en-US" sz="2000" dirty="0">
              <a:solidFill>
                <a:srgbClr val="000000"/>
              </a:solidFill>
              <a:latin typeface="Monaco"/>
            </a:endParaRPr>
          </a:p>
          <a:p>
            <a:pPr lvl="0" eaLnBrk="1" fontAlgn="auto" hangingPunct="1">
              <a:spcBef>
                <a:spcPts val="0"/>
              </a:spcBef>
              <a:spcAft>
                <a:spcPts val="0"/>
              </a:spcAft>
            </a:pPr>
            <a:r>
              <a:rPr lang="en-US" altLang="en-US" sz="2000" dirty="0">
                <a:solidFill>
                  <a:srgbClr val="000000"/>
                </a:solidFill>
                <a:latin typeface="Monaco"/>
              </a:rPr>
              <a:t>	Car obj2 = new Car();	obj2. </a:t>
            </a:r>
            <a:r>
              <a:rPr lang="en-US" altLang="en-US" sz="2000" dirty="0" err="1">
                <a:solidFill>
                  <a:srgbClr val="000000"/>
                </a:solidFill>
                <a:latin typeface="Monaco"/>
              </a:rPr>
              <a:t>tyres</a:t>
            </a:r>
            <a:r>
              <a:rPr lang="en-US" altLang="en-US" sz="2000" dirty="0">
                <a:solidFill>
                  <a:srgbClr val="000000"/>
                </a:solidFill>
                <a:latin typeface="Monaco"/>
              </a:rPr>
              <a:t>++;</a:t>
            </a:r>
            <a:endParaRPr lang="en-US" altLang="en-US" sz="2800" dirty="0">
              <a:solidFill>
                <a:srgbClr val="000000"/>
              </a:solidFill>
              <a:latin typeface="Calibri" panose="020F0502020204030204"/>
            </a:endParaRPr>
          </a:p>
          <a:p>
            <a:pPr lvl="0"/>
            <a:r>
              <a:rPr kumimoji="0" lang="en-US" altLang="en-US" sz="2800" b="0" i="0" u="none" strike="noStrike" cap="none" normalizeH="0" baseline="0" dirty="0">
                <a:ln>
                  <a:noFill/>
                </a:ln>
                <a:solidFill>
                  <a:schemeClr val="tx1"/>
                </a:solidFill>
                <a:effectLst/>
              </a:rPr>
              <a:t>	</a:t>
            </a:r>
            <a:r>
              <a:rPr lang="en-US" altLang="en-US" sz="2000" dirty="0" err="1">
                <a:solidFill>
                  <a:srgbClr val="000000"/>
                </a:solidFill>
                <a:latin typeface="Monaco"/>
              </a:rPr>
              <a:t>System.out.println</a:t>
            </a:r>
            <a:r>
              <a:rPr lang="en-US" altLang="en-US" sz="2000" dirty="0">
                <a:solidFill>
                  <a:srgbClr val="000000"/>
                </a:solidFill>
                <a:latin typeface="Monaco"/>
              </a:rPr>
              <a:t>(</a:t>
            </a:r>
            <a:r>
              <a:rPr lang="en-US" altLang="en-US" sz="2000" dirty="0">
                <a:solidFill>
                  <a:srgbClr val="0000FF"/>
                </a:solidFill>
                <a:latin typeface="Monaco"/>
              </a:rPr>
              <a:t>"Number of </a:t>
            </a:r>
            <a:r>
              <a:rPr lang="en-US" altLang="en-US" sz="2000" dirty="0" err="1">
                <a:solidFill>
                  <a:srgbClr val="0000FF"/>
                </a:solidFill>
                <a:latin typeface="Monaco"/>
              </a:rPr>
              <a:t>tyres</a:t>
            </a:r>
            <a:r>
              <a:rPr lang="en-US" altLang="en-US" sz="2000" dirty="0">
                <a:solidFill>
                  <a:srgbClr val="0000FF"/>
                </a:solidFill>
                <a:latin typeface="Monaco"/>
              </a:rPr>
              <a:t> are"</a:t>
            </a:r>
            <a:r>
              <a:rPr lang="en-US" altLang="en-US" sz="2000" dirty="0">
                <a:solidFill>
                  <a:srgbClr val="000000"/>
                </a:solidFill>
                <a:latin typeface="Monaco"/>
              </a:rPr>
              <a:t>+ obj1.tyres); </a:t>
            </a:r>
            <a:r>
              <a:rPr lang="en-US" altLang="en-US" sz="2000" dirty="0">
                <a:solidFill>
                  <a:srgbClr val="FF0000"/>
                </a:solidFill>
                <a:latin typeface="Monaco"/>
              </a:rPr>
              <a:t>// 5</a:t>
            </a:r>
            <a:endParaRPr lang="en-US" altLang="en-US" sz="2800" dirty="0">
              <a:solidFill>
                <a:srgbClr val="FF0000"/>
              </a:solidFill>
              <a:latin typeface="Calibri" panose="020F0502020204030204"/>
            </a:endParaRPr>
          </a:p>
          <a:p>
            <a:pPr lvl="0"/>
            <a:r>
              <a:rPr kumimoji="0" lang="en-US" altLang="en-US" sz="2000" b="0" i="0" u="none" strike="noStrike" cap="none" normalizeH="0" baseline="0" dirty="0">
                <a:ln>
                  <a:noFill/>
                </a:ln>
                <a:solidFill>
                  <a:srgbClr val="E83E8C"/>
                </a:solidFill>
                <a:effectLst/>
                <a:latin typeface="Monaco"/>
              </a:rPr>
              <a:t>           </a:t>
            </a:r>
            <a:r>
              <a:rPr kumimoji="0" lang="en-US" altLang="en-US" sz="2000" b="0" i="0" u="none" strike="noStrike" cap="none" normalizeH="0" baseline="0" dirty="0" err="1">
                <a:ln>
                  <a:noFill/>
                </a:ln>
                <a:solidFill>
                  <a:srgbClr val="000000"/>
                </a:solidFill>
                <a:effectLst/>
                <a:latin typeface="Monaco"/>
              </a:rPr>
              <a:t>System.out.println</a:t>
            </a:r>
            <a:r>
              <a:rPr kumimoji="0" lang="en-US" altLang="en-US" sz="2000" b="0" i="0" u="none" strike="noStrike" cap="none" normalizeH="0" baseline="0" dirty="0">
                <a:ln>
                  <a:noFill/>
                </a:ln>
                <a:solidFill>
                  <a:srgbClr val="000000"/>
                </a:solidFill>
                <a:effectLst/>
                <a:latin typeface="Monaco"/>
              </a:rPr>
              <a:t>(</a:t>
            </a:r>
            <a:r>
              <a:rPr kumimoji="0" lang="en-US" altLang="en-US" sz="2000" b="0" i="0" u="none" strike="noStrike" cap="none" normalizeH="0" baseline="0" dirty="0">
                <a:ln>
                  <a:noFill/>
                </a:ln>
                <a:solidFill>
                  <a:srgbClr val="0000FF"/>
                </a:solidFill>
                <a:effectLst/>
                <a:latin typeface="Monaco"/>
              </a:rPr>
              <a:t>"Number of </a:t>
            </a:r>
            <a:r>
              <a:rPr kumimoji="0" lang="en-US" altLang="en-US" sz="2000" b="0" i="0" u="none" strike="noStrike" cap="none" normalizeH="0" baseline="0" dirty="0" err="1">
                <a:ln>
                  <a:noFill/>
                </a:ln>
                <a:solidFill>
                  <a:srgbClr val="0000FF"/>
                </a:solidFill>
                <a:effectLst/>
                <a:latin typeface="Monaco"/>
              </a:rPr>
              <a:t>tyres</a:t>
            </a:r>
            <a:r>
              <a:rPr kumimoji="0" lang="en-US" altLang="en-US" sz="2000" b="0" i="0" u="none" strike="noStrike" cap="none" normalizeH="0" baseline="0" dirty="0">
                <a:ln>
                  <a:noFill/>
                </a:ln>
                <a:solidFill>
                  <a:srgbClr val="0000FF"/>
                </a:solidFill>
                <a:effectLst/>
                <a:latin typeface="Monaco"/>
              </a:rPr>
              <a:t> are"</a:t>
            </a:r>
            <a:r>
              <a:rPr kumimoji="0" lang="en-US" altLang="en-US" sz="2000" b="0" i="0" u="none" strike="noStrike" cap="none" normalizeH="0" baseline="0" dirty="0">
                <a:ln>
                  <a:noFill/>
                </a:ln>
                <a:solidFill>
                  <a:srgbClr val="000000"/>
                </a:solidFill>
                <a:effectLst/>
                <a:latin typeface="Monaco"/>
              </a:rPr>
              <a:t>+</a:t>
            </a:r>
            <a:r>
              <a:rPr lang="en-US" altLang="en-US" sz="2000" dirty="0">
                <a:solidFill>
                  <a:srgbClr val="000000"/>
                </a:solidFill>
                <a:latin typeface="Monaco"/>
              </a:rPr>
              <a:t> obj2.</a:t>
            </a:r>
            <a:r>
              <a:rPr kumimoji="0" lang="en-US" altLang="en-US" sz="2000" b="0" i="0" u="none" strike="noStrike" cap="none" normalizeH="0" baseline="0" dirty="0">
                <a:ln>
                  <a:noFill/>
                </a:ln>
                <a:solidFill>
                  <a:srgbClr val="000000"/>
                </a:solidFill>
                <a:effectLst/>
                <a:latin typeface="Monaco"/>
              </a:rPr>
              <a:t>tyres); </a:t>
            </a:r>
            <a:r>
              <a:rPr kumimoji="0" lang="en-US" altLang="en-US" sz="2000" b="0" i="0" u="none" strike="noStrike" cap="none" normalizeH="0" baseline="0" dirty="0">
                <a:ln>
                  <a:noFill/>
                </a:ln>
                <a:solidFill>
                  <a:srgbClr val="FF0000"/>
                </a:solidFill>
                <a:effectLst/>
                <a:latin typeface="Monaco"/>
              </a:rPr>
              <a:t>// 6</a:t>
            </a:r>
            <a:endParaRPr kumimoji="0" lang="en-US" altLang="en-US" sz="2800" b="0" i="0" u="none" strike="noStrike" cap="none" normalizeH="0" baseline="0" dirty="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83E8C"/>
                </a:solidFill>
                <a:effectLst/>
                <a:latin typeface="Monaco"/>
              </a:rPr>
              <a:t>        </a:t>
            </a:r>
            <a:r>
              <a:rPr kumimoji="0" lang="en-US" altLang="en-US" sz="2000" b="0" i="0" u="none" strike="noStrike" cap="none" normalizeH="0" baseline="0" dirty="0">
                <a:ln>
                  <a:noFill/>
                </a:ln>
                <a:solidFill>
                  <a:srgbClr val="000000"/>
                </a:solidFill>
                <a:effectLst/>
                <a:latin typeface="Monaco"/>
              </a:rPr>
              <a:t>}</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onaco"/>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58849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1E6610-B46A-4AB2-9C8E-6583B409A8AA}"/>
              </a:ext>
            </a:extLst>
          </p:cNvPr>
          <p:cNvSpPr>
            <a:spLocks noGrp="1"/>
          </p:cNvSpPr>
          <p:nvPr>
            <p:ph type="title"/>
          </p:nvPr>
        </p:nvSpPr>
        <p:spPr/>
        <p:txBody>
          <a:bodyPr>
            <a:normAutofit/>
          </a:bodyPr>
          <a:lstStyle/>
          <a:p>
            <a:r>
              <a:rPr lang="en-US" dirty="0"/>
              <a:t>Difference between instance &amp; class variable</a:t>
            </a:r>
          </a:p>
        </p:txBody>
      </p:sp>
      <p:graphicFrame>
        <p:nvGraphicFramePr>
          <p:cNvPr id="7" name="Table 6">
            <a:extLst>
              <a:ext uri="{FF2B5EF4-FFF2-40B4-BE49-F238E27FC236}">
                <a16:creationId xmlns:a16="http://schemas.microsoft.com/office/drawing/2014/main" id="{1F0B2B4F-F30E-45B2-9EC5-0AE9DF8D3352}"/>
              </a:ext>
            </a:extLst>
          </p:cNvPr>
          <p:cNvGraphicFramePr>
            <a:graphicFrameLocks noGrp="1"/>
          </p:cNvGraphicFramePr>
          <p:nvPr>
            <p:extLst>
              <p:ext uri="{D42A27DB-BD31-4B8C-83A1-F6EECF244321}">
                <p14:modId xmlns:p14="http://schemas.microsoft.com/office/powerpoint/2010/main" val="2299519140"/>
              </p:ext>
            </p:extLst>
          </p:nvPr>
        </p:nvGraphicFramePr>
        <p:xfrm>
          <a:off x="1757363" y="1614489"/>
          <a:ext cx="9398000" cy="4314827"/>
        </p:xfrm>
        <a:graphic>
          <a:graphicData uri="http://schemas.openxmlformats.org/drawingml/2006/table">
            <a:tbl>
              <a:tblPr>
                <a:tableStyleId>{37CE84F3-28C3-443E-9E96-99CF82512B78}</a:tableStyleId>
              </a:tblPr>
              <a:tblGrid>
                <a:gridCol w="4699000">
                  <a:extLst>
                    <a:ext uri="{9D8B030D-6E8A-4147-A177-3AD203B41FA5}">
                      <a16:colId xmlns:a16="http://schemas.microsoft.com/office/drawing/2014/main" val="3445242832"/>
                    </a:ext>
                  </a:extLst>
                </a:gridCol>
                <a:gridCol w="4699000">
                  <a:extLst>
                    <a:ext uri="{9D8B030D-6E8A-4147-A177-3AD203B41FA5}">
                      <a16:colId xmlns:a16="http://schemas.microsoft.com/office/drawing/2014/main" val="1735536480"/>
                    </a:ext>
                  </a:extLst>
                </a:gridCol>
              </a:tblGrid>
              <a:tr h="556752">
                <a:tc>
                  <a:txBody>
                    <a:bodyPr/>
                    <a:lstStyle/>
                    <a:p>
                      <a:pPr algn="ctr"/>
                      <a:r>
                        <a:rPr lang="en-US" sz="2800" b="1" dirty="0">
                          <a:effectLst/>
                        </a:rPr>
                        <a:t>Instance Variable</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6600"/>
                    </a:solidFill>
                  </a:tcPr>
                </a:tc>
                <a:tc>
                  <a:txBody>
                    <a:bodyPr/>
                    <a:lstStyle/>
                    <a:p>
                      <a:pPr algn="ctr"/>
                      <a:r>
                        <a:rPr lang="en-US" sz="2800" b="1" dirty="0">
                          <a:effectLst/>
                        </a:rPr>
                        <a:t>Class Variable</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6600"/>
                    </a:solidFill>
                  </a:tcPr>
                </a:tc>
                <a:extLst>
                  <a:ext uri="{0D108BD9-81ED-4DB2-BD59-A6C34878D82A}">
                    <a16:rowId xmlns:a16="http://schemas.microsoft.com/office/drawing/2014/main" val="1350634656"/>
                  </a:ext>
                </a:extLst>
              </a:tr>
              <a:tr h="1809443">
                <a:tc>
                  <a:txBody>
                    <a:bodyPr/>
                    <a:lstStyle/>
                    <a:p>
                      <a:pPr algn="just"/>
                      <a:r>
                        <a:rPr lang="en-US" sz="2000" dirty="0">
                          <a:effectLst/>
                        </a:rPr>
                        <a:t>Every object will have its own copy of instance variables, hence changes made to these variables through one object will not reflect in another object.</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50000"/>
                      </a:schemeClr>
                    </a:solidFill>
                  </a:tcPr>
                </a:tc>
                <a:tc>
                  <a:txBody>
                    <a:bodyPr/>
                    <a:lstStyle/>
                    <a:p>
                      <a:pPr algn="just"/>
                      <a:r>
                        <a:rPr lang="en-US" sz="2000" dirty="0">
                          <a:effectLst/>
                        </a:rPr>
                        <a:t>Class variables are common to all objects of a class, if any changes are made to these variables through object, it will reflect in other objects as well.</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451310837"/>
                  </a:ext>
                </a:extLst>
              </a:tr>
              <a:tr h="974316">
                <a:tc>
                  <a:txBody>
                    <a:bodyPr/>
                    <a:lstStyle/>
                    <a:p>
                      <a:pPr algn="just"/>
                      <a:r>
                        <a:rPr lang="en-US" sz="2000" dirty="0">
                          <a:effectLst/>
                        </a:rPr>
                        <a:t>Instance variables are declared without static keyword.</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50000"/>
                      </a:schemeClr>
                    </a:solidFill>
                  </a:tcPr>
                </a:tc>
                <a:tc>
                  <a:txBody>
                    <a:bodyPr/>
                    <a:lstStyle/>
                    <a:p>
                      <a:pPr algn="just"/>
                      <a:r>
                        <a:rPr lang="en-US" sz="2000" dirty="0">
                          <a:effectLst/>
                        </a:rPr>
                        <a:t>Class variables are declared with keyword static</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829791916"/>
                  </a:ext>
                </a:extLst>
              </a:tr>
              <a:tr h="974316">
                <a:tc>
                  <a:txBody>
                    <a:bodyPr/>
                    <a:lstStyle/>
                    <a:p>
                      <a:pPr algn="just"/>
                      <a:r>
                        <a:rPr lang="en-US" sz="2000">
                          <a:effectLst/>
                        </a:rPr>
                        <a:t>Instance variables can be used only via object reference.</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50000"/>
                      </a:schemeClr>
                    </a:solidFill>
                  </a:tcPr>
                </a:tc>
                <a:tc>
                  <a:txBody>
                    <a:bodyPr/>
                    <a:lstStyle/>
                    <a:p>
                      <a:pPr algn="just"/>
                      <a:r>
                        <a:rPr lang="en-US" sz="2000" dirty="0">
                          <a:effectLst/>
                        </a:rPr>
                        <a:t>Class variables can be used through either class name or object reference.</a:t>
                      </a:r>
                    </a:p>
                  </a:txBody>
                  <a:tcPr marL="47625"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175180250"/>
                  </a:ext>
                </a:extLst>
              </a:tr>
            </a:tbl>
          </a:graphicData>
        </a:graphic>
      </p:graphicFrame>
    </p:spTree>
    <p:extLst>
      <p:ext uri="{BB962C8B-B14F-4D97-AF65-F5344CB8AC3E}">
        <p14:creationId xmlns:p14="http://schemas.microsoft.com/office/powerpoint/2010/main" val="14645493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1760585" y="3139553"/>
            <a:ext cx="8153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cs typeface="Arial" panose="020B0604020202020204" pitchFamily="34" charset="0"/>
              </a:defRPr>
            </a:lvl1pPr>
            <a:lvl2pPr marL="449263">
              <a:defRPr sz="2400">
                <a:solidFill>
                  <a:schemeClr val="tx1"/>
                </a:solidFill>
                <a:latin typeface="Tahoma" panose="020B0604030504040204" pitchFamily="34" charset="0"/>
                <a:cs typeface="Arial" panose="020B0604020202020204" pitchFamily="34" charset="0"/>
              </a:defRPr>
            </a:lvl2pPr>
            <a:lvl3pPr marL="890588">
              <a:defRPr sz="2400">
                <a:solidFill>
                  <a:schemeClr val="tx1"/>
                </a:solidFill>
                <a:latin typeface="Tahoma" panose="020B0604030504040204" pitchFamily="34" charset="0"/>
                <a:cs typeface="Arial" panose="020B0604020202020204" pitchFamily="34" charset="0"/>
              </a:defRPr>
            </a:lvl3pPr>
            <a:lvl4pPr marL="1295400">
              <a:defRPr sz="2400">
                <a:solidFill>
                  <a:schemeClr val="tx1"/>
                </a:solidFill>
                <a:latin typeface="Tahoma" panose="020B0604030504040204" pitchFamily="34" charset="0"/>
                <a:cs typeface="Arial" panose="020B0604020202020204" pitchFamily="34" charset="0"/>
              </a:defRPr>
            </a:lvl4pPr>
            <a:lvl5pPr marL="1682750">
              <a:defRPr sz="2400">
                <a:solidFill>
                  <a:schemeClr val="tx1"/>
                </a:solidFill>
                <a:latin typeface="Tahoma" panose="020B0604030504040204" pitchFamily="34" charset="0"/>
                <a:cs typeface="Arial" panose="020B0604020202020204" pitchFamily="34" charset="0"/>
              </a:defRPr>
            </a:lvl5pPr>
            <a:lvl6pPr marL="2139950" fontAlgn="base">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597150" fontAlgn="base">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054350" fontAlgn="base">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511550" fontAlgn="base">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ctr"/>
            <a:r>
              <a:rPr lang="en-US" altLang="en-US" sz="6600" dirty="0"/>
              <a:t>OPERATORS</a:t>
            </a:r>
          </a:p>
        </p:txBody>
      </p:sp>
    </p:spTree>
    <p:extLst>
      <p:ext uri="{BB962C8B-B14F-4D97-AF65-F5344CB8AC3E}">
        <p14:creationId xmlns:p14="http://schemas.microsoft.com/office/powerpoint/2010/main" val="426726197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09800" y="609600"/>
            <a:ext cx="7772400" cy="533400"/>
          </a:xfrm>
        </p:spPr>
        <p:txBody>
          <a:bodyPr>
            <a:normAutofit fontScale="90000"/>
          </a:bodyPr>
          <a:lstStyle/>
          <a:p>
            <a:r>
              <a:rPr lang="en-US" altLang="en-US"/>
              <a:t>Assignment Operator (</a:t>
            </a:r>
            <a:r>
              <a:rPr lang="en-US" altLang="en-US">
                <a:solidFill>
                  <a:srgbClr val="FF0000"/>
                </a:solidFill>
              </a:rPr>
              <a:t>=</a:t>
            </a:r>
            <a:r>
              <a:rPr lang="en-US" altLang="en-US"/>
              <a:t>)</a:t>
            </a:r>
          </a:p>
        </p:txBody>
      </p:sp>
      <p:sp>
        <p:nvSpPr>
          <p:cNvPr id="5123" name="Rectangle 3"/>
          <p:cNvSpPr>
            <a:spLocks noGrp="1" noChangeArrowheads="1"/>
          </p:cNvSpPr>
          <p:nvPr>
            <p:ph idx="1"/>
          </p:nvPr>
        </p:nvSpPr>
        <p:spPr>
          <a:xfrm>
            <a:off x="2209800" y="1143000"/>
            <a:ext cx="7772400" cy="685800"/>
          </a:xfrm>
        </p:spPr>
        <p:txBody>
          <a:bodyPr/>
          <a:lstStyle/>
          <a:p>
            <a:pPr algn="ctr">
              <a:buFontTx/>
              <a:buNone/>
            </a:pPr>
            <a:r>
              <a:rPr lang="en-US" altLang="en-US" sz="3600" b="1">
                <a:latin typeface="Roman" pitchFamily="18"/>
              </a:rPr>
              <a:t>lvalue </a:t>
            </a:r>
            <a:r>
              <a:rPr lang="en-US" altLang="en-US" sz="3600" b="1">
                <a:solidFill>
                  <a:srgbClr val="FF0000"/>
                </a:solidFill>
                <a:latin typeface="Roman" pitchFamily="18"/>
              </a:rPr>
              <a:t>=</a:t>
            </a:r>
            <a:r>
              <a:rPr lang="en-US" altLang="en-US" sz="3600" b="1">
                <a:latin typeface="Roman" pitchFamily="18"/>
              </a:rPr>
              <a:t> rvalue;</a:t>
            </a:r>
            <a:endParaRPr lang="en-US" altLang="en-US" b="1">
              <a:latin typeface="Courier New" panose="02070309020205020404" pitchFamily="49" charset="0"/>
            </a:endParaRPr>
          </a:p>
        </p:txBody>
      </p:sp>
      <p:sp>
        <p:nvSpPr>
          <p:cNvPr id="5124" name="Rectangle 4"/>
          <p:cNvSpPr>
            <a:spLocks noChangeArrowheads="1"/>
          </p:cNvSpPr>
          <p:nvPr/>
        </p:nvSpPr>
        <p:spPr bwMode="auto">
          <a:xfrm>
            <a:off x="1510048" y="3200400"/>
            <a:ext cx="9527146"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r>
              <a:rPr lang="en-US" altLang="en-US" sz="3600" dirty="0"/>
              <a:t>Take the value of the </a:t>
            </a:r>
            <a:r>
              <a:rPr lang="en-US" altLang="en-US" sz="3600" b="1" dirty="0" err="1">
                <a:latin typeface="Roman" pitchFamily="18"/>
              </a:rPr>
              <a:t>rvalue</a:t>
            </a:r>
            <a:r>
              <a:rPr lang="en-US" altLang="en-US" sz="3600" dirty="0"/>
              <a:t> and store it in the </a:t>
            </a:r>
            <a:r>
              <a:rPr lang="en-US" altLang="en-US" sz="3600" b="1" dirty="0" err="1">
                <a:latin typeface="Roman" pitchFamily="18"/>
              </a:rPr>
              <a:t>lvalue</a:t>
            </a:r>
            <a:r>
              <a:rPr lang="en-US" altLang="en-US" sz="3600" dirty="0"/>
              <a:t>.</a:t>
            </a:r>
          </a:p>
          <a:p>
            <a:r>
              <a:rPr lang="en-US" altLang="en-US" sz="3600" dirty="0"/>
              <a:t>The </a:t>
            </a:r>
            <a:r>
              <a:rPr lang="en-US" altLang="en-US" sz="3600" b="1" dirty="0" err="1">
                <a:latin typeface="Roman" pitchFamily="18"/>
              </a:rPr>
              <a:t>rvalue</a:t>
            </a:r>
            <a:r>
              <a:rPr lang="en-US" altLang="en-US" sz="3600" dirty="0"/>
              <a:t> is any constant, variable or expression.</a:t>
            </a:r>
          </a:p>
          <a:p>
            <a:r>
              <a:rPr lang="en-US" altLang="en-US" sz="3600" dirty="0"/>
              <a:t>The </a:t>
            </a:r>
            <a:r>
              <a:rPr lang="en-US" altLang="en-US" sz="3600" b="1" dirty="0" err="1">
                <a:latin typeface="Roman" pitchFamily="18"/>
              </a:rPr>
              <a:t>lvalue</a:t>
            </a:r>
            <a:r>
              <a:rPr lang="en-US" altLang="en-US" sz="3600" dirty="0"/>
              <a:t> is named variable.</a:t>
            </a:r>
          </a:p>
        </p:txBody>
      </p:sp>
      <p:sp>
        <p:nvSpPr>
          <p:cNvPr id="5125" name="Rectangle 5"/>
          <p:cNvSpPr>
            <a:spLocks noChangeArrowheads="1"/>
          </p:cNvSpPr>
          <p:nvPr/>
        </p:nvSpPr>
        <p:spPr bwMode="auto">
          <a:xfrm>
            <a:off x="1510048" y="1828800"/>
            <a:ext cx="7772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buFontTx/>
              <a:buNone/>
            </a:pPr>
            <a:r>
              <a:rPr lang="en-US" altLang="en-US" b="1" dirty="0">
                <a:latin typeface="Courier New" panose="02070309020205020404" pitchFamily="49" charset="0"/>
              </a:rPr>
              <a:t>w </a:t>
            </a:r>
            <a:r>
              <a:rPr lang="en-US" altLang="en-US" b="1" dirty="0">
                <a:solidFill>
                  <a:srgbClr val="FF0000"/>
                </a:solidFill>
                <a:latin typeface="Courier New" panose="02070309020205020404" pitchFamily="49" charset="0"/>
              </a:rPr>
              <a:t>=</a:t>
            </a:r>
            <a:r>
              <a:rPr lang="en-US" altLang="en-US" b="1" dirty="0">
                <a:latin typeface="Courier New" panose="02070309020205020404" pitchFamily="49" charset="0"/>
              </a:rPr>
              <a:t> 10;</a:t>
            </a:r>
          </a:p>
          <a:p>
            <a:pPr>
              <a:buFontTx/>
              <a:buNone/>
            </a:pPr>
            <a:r>
              <a:rPr lang="en-US" altLang="en-US" b="1" dirty="0">
                <a:latin typeface="Courier New" panose="02070309020205020404" pitchFamily="49" charset="0"/>
              </a:rPr>
              <a:t>x </a:t>
            </a:r>
            <a:r>
              <a:rPr lang="en-US" altLang="en-US" b="1" dirty="0">
                <a:solidFill>
                  <a:srgbClr val="FF0000"/>
                </a:solidFill>
                <a:latin typeface="Courier New" panose="02070309020205020404" pitchFamily="49" charset="0"/>
              </a:rPr>
              <a:t>=</a:t>
            </a:r>
            <a:r>
              <a:rPr lang="en-US" altLang="en-US" b="1" dirty="0">
                <a:latin typeface="Courier New" panose="02070309020205020404" pitchFamily="49" charset="0"/>
              </a:rPr>
              <a:t> w;</a:t>
            </a:r>
          </a:p>
          <a:p>
            <a:pPr>
              <a:buFontTx/>
              <a:buNone/>
            </a:pPr>
            <a:r>
              <a:rPr lang="en-US" altLang="en-US" b="1" dirty="0">
                <a:latin typeface="Courier New" panose="02070309020205020404" pitchFamily="49" charset="0"/>
              </a:rPr>
              <a:t>z </a:t>
            </a:r>
            <a:r>
              <a:rPr lang="en-US" altLang="en-US" b="1" dirty="0">
                <a:solidFill>
                  <a:srgbClr val="FF0000"/>
                </a:solidFill>
                <a:latin typeface="Courier New" panose="02070309020205020404" pitchFamily="49" charset="0"/>
              </a:rPr>
              <a:t>=</a:t>
            </a:r>
            <a:r>
              <a:rPr lang="en-US" altLang="en-US" b="1" dirty="0">
                <a:latin typeface="Courier New" panose="02070309020205020404" pitchFamily="49" charset="0"/>
              </a:rPr>
              <a:t> (x - 2)/(2 + 2);</a:t>
            </a:r>
            <a:endParaRPr lang="en-US" altLang="en-US" sz="3600" dirty="0"/>
          </a:p>
        </p:txBody>
      </p:sp>
    </p:spTree>
    <p:extLst>
      <p:ext uri="{BB962C8B-B14F-4D97-AF65-F5344CB8AC3E}">
        <p14:creationId xmlns:p14="http://schemas.microsoft.com/office/powerpoint/2010/main" val="5396006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166611" y="485683"/>
            <a:ext cx="7772400" cy="609600"/>
          </a:xfrm>
        </p:spPr>
        <p:txBody>
          <a:bodyPr>
            <a:normAutofit fontScale="90000"/>
          </a:bodyPr>
          <a:lstStyle/>
          <a:p>
            <a:r>
              <a:rPr lang="en-US" altLang="en-US" dirty="0"/>
              <a:t>Arithmetic Operators</a:t>
            </a:r>
          </a:p>
        </p:txBody>
      </p:sp>
      <p:sp>
        <p:nvSpPr>
          <p:cNvPr id="6147" name="Rectangle 3"/>
          <p:cNvSpPr>
            <a:spLocks noGrp="1" noChangeArrowheads="1"/>
          </p:cNvSpPr>
          <p:nvPr>
            <p:ph idx="1"/>
          </p:nvPr>
        </p:nvSpPr>
        <p:spPr>
          <a:xfrm>
            <a:off x="1166610" y="2106768"/>
            <a:ext cx="5916769" cy="3843271"/>
          </a:xfrm>
        </p:spPr>
        <p:txBody>
          <a:bodyPr>
            <a:noAutofit/>
          </a:bodyPr>
          <a:lstStyle/>
          <a:p>
            <a:r>
              <a:rPr lang="en-US" altLang="en-US" sz="2800" dirty="0"/>
              <a:t>Addition 		+</a:t>
            </a:r>
          </a:p>
          <a:p>
            <a:r>
              <a:rPr lang="en-US" altLang="en-US" sz="2800" dirty="0"/>
              <a:t>Subtraction 	-</a:t>
            </a:r>
          </a:p>
          <a:p>
            <a:r>
              <a:rPr lang="en-US" altLang="en-US" sz="2800" dirty="0"/>
              <a:t>Multiplication 	*</a:t>
            </a:r>
          </a:p>
          <a:p>
            <a:r>
              <a:rPr lang="en-US" altLang="en-US" sz="2800" dirty="0"/>
              <a:t>Division		/</a:t>
            </a:r>
          </a:p>
          <a:p>
            <a:r>
              <a:rPr lang="en-US" altLang="en-US" sz="2800" dirty="0"/>
              <a:t>Modulus		%</a:t>
            </a:r>
          </a:p>
        </p:txBody>
      </p:sp>
    </p:spTree>
    <p:extLst>
      <p:ext uri="{BB962C8B-B14F-4D97-AF65-F5344CB8AC3E}">
        <p14:creationId xmlns:p14="http://schemas.microsoft.com/office/powerpoint/2010/main" val="1976271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6"/>
          <p:cNvSpPr>
            <a:spLocks noChangeArrowheads="1"/>
          </p:cNvSpPr>
          <p:nvPr/>
        </p:nvSpPr>
        <p:spPr bwMode="auto">
          <a:xfrm>
            <a:off x="2040228" y="1640884"/>
            <a:ext cx="6934200" cy="46482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4000"/>
          </a:p>
        </p:txBody>
      </p:sp>
      <p:sp>
        <p:nvSpPr>
          <p:cNvPr id="35847" name="Rectangle 7"/>
          <p:cNvSpPr>
            <a:spLocks noChangeArrowheads="1"/>
          </p:cNvSpPr>
          <p:nvPr/>
        </p:nvSpPr>
        <p:spPr bwMode="auto">
          <a:xfrm>
            <a:off x="2497428" y="1945684"/>
            <a:ext cx="6477000" cy="41148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4000"/>
          </a:p>
        </p:txBody>
      </p:sp>
      <p:sp>
        <p:nvSpPr>
          <p:cNvPr id="7172" name="Rectangle 2"/>
          <p:cNvSpPr>
            <a:spLocks noGrp="1" noChangeArrowheads="1"/>
          </p:cNvSpPr>
          <p:nvPr>
            <p:ph type="title"/>
          </p:nvPr>
        </p:nvSpPr>
        <p:spPr>
          <a:xfrm>
            <a:off x="1643129" y="793025"/>
            <a:ext cx="7772400" cy="533400"/>
          </a:xfrm>
        </p:spPr>
        <p:txBody>
          <a:bodyPr>
            <a:normAutofit fontScale="90000"/>
          </a:bodyPr>
          <a:lstStyle/>
          <a:p>
            <a:r>
              <a:rPr lang="en-US" altLang="en-US" dirty="0"/>
              <a:t>Simple Arithmetic</a:t>
            </a:r>
          </a:p>
        </p:txBody>
      </p:sp>
      <p:sp>
        <p:nvSpPr>
          <p:cNvPr id="7179" name="Rectangle 5"/>
          <p:cNvSpPr>
            <a:spLocks noGrp="1" noChangeArrowheads="1"/>
          </p:cNvSpPr>
          <p:nvPr>
            <p:ph idx="1"/>
          </p:nvPr>
        </p:nvSpPr>
        <p:spPr>
          <a:xfrm>
            <a:off x="2116428" y="1640884"/>
            <a:ext cx="7010400" cy="4267200"/>
          </a:xfrm>
        </p:spPr>
        <p:txBody>
          <a:bodyPr>
            <a:noAutofit/>
          </a:bodyPr>
          <a:lstStyle/>
          <a:p>
            <a:pPr>
              <a:lnSpc>
                <a:spcPct val="80000"/>
              </a:lnSpc>
              <a:buFontTx/>
              <a:buNone/>
            </a:pPr>
            <a:r>
              <a:rPr lang="en-US" altLang="en-US" sz="1050" b="1">
                <a:latin typeface="Courier New" panose="02070309020205020404" pitchFamily="49" charset="0"/>
              </a:rPr>
              <a:t>public class Example {</a:t>
            </a:r>
          </a:p>
          <a:p>
            <a:pPr>
              <a:lnSpc>
                <a:spcPct val="80000"/>
              </a:lnSpc>
              <a:buFontTx/>
              <a:buNone/>
            </a:pPr>
            <a:r>
              <a:rPr lang="en-US" altLang="en-US" sz="1050" b="1">
                <a:latin typeface="Courier New" panose="02070309020205020404" pitchFamily="49" charset="0"/>
              </a:rPr>
              <a:t>	public static void main(String[] args) {</a:t>
            </a:r>
          </a:p>
          <a:p>
            <a:pPr>
              <a:lnSpc>
                <a:spcPct val="80000"/>
              </a:lnSpc>
              <a:buFontTx/>
              <a:buNone/>
            </a:pPr>
            <a:r>
              <a:rPr lang="en-US" altLang="en-US" sz="1050" b="1">
                <a:latin typeface="Courier New" panose="02070309020205020404" pitchFamily="49" charset="0"/>
              </a:rPr>
              <a:t>		int j, k, p, q, r, s, t;</a:t>
            </a:r>
          </a:p>
          <a:p>
            <a:pPr>
              <a:lnSpc>
                <a:spcPct val="80000"/>
              </a:lnSpc>
              <a:buFontTx/>
              <a:buNone/>
            </a:pPr>
            <a:r>
              <a:rPr lang="en-US" altLang="en-US" sz="1050" b="1">
                <a:latin typeface="Courier New" panose="02070309020205020404" pitchFamily="49" charset="0"/>
              </a:rPr>
              <a:t>		j = 5;</a:t>
            </a:r>
          </a:p>
          <a:p>
            <a:pPr>
              <a:lnSpc>
                <a:spcPct val="80000"/>
              </a:lnSpc>
              <a:buFontTx/>
              <a:buNone/>
            </a:pPr>
            <a:r>
              <a:rPr lang="en-US" altLang="en-US" sz="1050" b="1">
                <a:latin typeface="Courier New" panose="02070309020205020404" pitchFamily="49" charset="0"/>
              </a:rPr>
              <a:t>		k = 2;</a:t>
            </a:r>
          </a:p>
          <a:p>
            <a:pPr>
              <a:lnSpc>
                <a:spcPct val="80000"/>
              </a:lnSpc>
              <a:buFontTx/>
              <a:buNone/>
            </a:pPr>
            <a:r>
              <a:rPr lang="en-US" altLang="en-US" sz="1050" b="1">
                <a:latin typeface="Courier New" panose="02070309020205020404" pitchFamily="49" charset="0"/>
              </a:rPr>
              <a:t>		p = j + k;</a:t>
            </a:r>
          </a:p>
          <a:p>
            <a:pPr>
              <a:lnSpc>
                <a:spcPct val="80000"/>
              </a:lnSpc>
              <a:buFontTx/>
              <a:buNone/>
            </a:pPr>
            <a:r>
              <a:rPr lang="en-US" altLang="en-US" sz="1050" b="1">
                <a:latin typeface="Courier New" panose="02070309020205020404" pitchFamily="49" charset="0"/>
              </a:rPr>
              <a:t>		q = j - k;</a:t>
            </a:r>
          </a:p>
          <a:p>
            <a:pPr>
              <a:lnSpc>
                <a:spcPct val="80000"/>
              </a:lnSpc>
              <a:buFontTx/>
              <a:buNone/>
            </a:pPr>
            <a:r>
              <a:rPr lang="en-US" altLang="en-US" sz="1050" b="1">
                <a:latin typeface="Courier New" panose="02070309020205020404" pitchFamily="49" charset="0"/>
              </a:rPr>
              <a:t>		r = j * k;</a:t>
            </a:r>
          </a:p>
          <a:p>
            <a:pPr>
              <a:lnSpc>
                <a:spcPct val="80000"/>
              </a:lnSpc>
              <a:buFontTx/>
              <a:buNone/>
            </a:pPr>
            <a:r>
              <a:rPr lang="en-US" altLang="en-US" sz="1050" b="1">
                <a:latin typeface="Courier New" panose="02070309020205020404" pitchFamily="49" charset="0"/>
              </a:rPr>
              <a:t>		s = j / k;</a:t>
            </a:r>
          </a:p>
          <a:p>
            <a:pPr>
              <a:lnSpc>
                <a:spcPct val="80000"/>
              </a:lnSpc>
              <a:buFontTx/>
              <a:buNone/>
            </a:pPr>
            <a:r>
              <a:rPr lang="en-US" altLang="en-US" sz="1050" b="1">
                <a:latin typeface="Courier New" panose="02070309020205020404" pitchFamily="49" charset="0"/>
              </a:rPr>
              <a:t>		t = j % k;</a:t>
            </a:r>
          </a:p>
          <a:p>
            <a:pPr>
              <a:lnSpc>
                <a:spcPct val="80000"/>
              </a:lnSpc>
              <a:buFontTx/>
              <a:buNone/>
            </a:pPr>
            <a:r>
              <a:rPr lang="en-US" altLang="en-US" sz="1050" b="1">
                <a:latin typeface="Courier New" panose="02070309020205020404" pitchFamily="49" charset="0"/>
              </a:rPr>
              <a:t>		System.out.println("p = " + p);</a:t>
            </a:r>
          </a:p>
          <a:p>
            <a:pPr>
              <a:lnSpc>
                <a:spcPct val="80000"/>
              </a:lnSpc>
              <a:buFontTx/>
              <a:buNone/>
            </a:pPr>
            <a:r>
              <a:rPr lang="en-US" altLang="en-US" sz="1050" b="1">
                <a:latin typeface="Courier New" panose="02070309020205020404" pitchFamily="49" charset="0"/>
              </a:rPr>
              <a:t>		System.out.println("q = " + q);</a:t>
            </a:r>
          </a:p>
          <a:p>
            <a:pPr>
              <a:lnSpc>
                <a:spcPct val="80000"/>
              </a:lnSpc>
              <a:buFontTx/>
              <a:buNone/>
            </a:pPr>
            <a:r>
              <a:rPr lang="en-US" altLang="en-US" sz="1050" b="1">
                <a:latin typeface="Courier New" panose="02070309020205020404" pitchFamily="49" charset="0"/>
              </a:rPr>
              <a:t>		System.out.println("r = " + r);</a:t>
            </a:r>
          </a:p>
          <a:p>
            <a:pPr>
              <a:lnSpc>
                <a:spcPct val="80000"/>
              </a:lnSpc>
              <a:buFontTx/>
              <a:buNone/>
            </a:pPr>
            <a:r>
              <a:rPr lang="en-US" altLang="en-US" sz="1050" b="1">
                <a:latin typeface="Courier New" panose="02070309020205020404" pitchFamily="49" charset="0"/>
              </a:rPr>
              <a:t>		System.out.println("s = " + s);</a:t>
            </a:r>
          </a:p>
          <a:p>
            <a:pPr>
              <a:lnSpc>
                <a:spcPct val="80000"/>
              </a:lnSpc>
              <a:buFontTx/>
              <a:buNone/>
            </a:pPr>
            <a:r>
              <a:rPr lang="en-US" altLang="en-US" sz="1050" b="1">
                <a:latin typeface="Courier New" panose="02070309020205020404" pitchFamily="49" charset="0"/>
              </a:rPr>
              <a:t>		System.out.println("t = " + t);</a:t>
            </a:r>
          </a:p>
          <a:p>
            <a:pPr>
              <a:lnSpc>
                <a:spcPct val="80000"/>
              </a:lnSpc>
              <a:buFontTx/>
              <a:buNone/>
            </a:pPr>
            <a:r>
              <a:rPr lang="en-US" altLang="en-US" sz="1050" b="1">
                <a:latin typeface="Courier New" panose="02070309020205020404" pitchFamily="49" charset="0"/>
              </a:rPr>
              <a:t>	}</a:t>
            </a:r>
          </a:p>
          <a:p>
            <a:pPr>
              <a:lnSpc>
                <a:spcPct val="80000"/>
              </a:lnSpc>
              <a:buFontTx/>
              <a:buNone/>
            </a:pPr>
            <a:r>
              <a:rPr lang="en-US" altLang="en-US" sz="1050" b="1">
                <a:latin typeface="Courier New" panose="02070309020205020404" pitchFamily="49" charset="0"/>
              </a:rPr>
              <a:t>}</a:t>
            </a:r>
          </a:p>
        </p:txBody>
      </p:sp>
      <p:sp>
        <p:nvSpPr>
          <p:cNvPr id="35844" name="AutoShape 4"/>
          <p:cNvSpPr>
            <a:spLocks noChangeArrowheads="1"/>
          </p:cNvSpPr>
          <p:nvPr/>
        </p:nvSpPr>
        <p:spPr bwMode="auto">
          <a:xfrm rot="1935010">
            <a:off x="4843949" y="3911712"/>
            <a:ext cx="2209800" cy="762000"/>
          </a:xfrm>
          <a:prstGeom prst="rightArrow">
            <a:avLst>
              <a:gd name="adj1" fmla="val 49370"/>
              <a:gd name="adj2" fmla="val 47769"/>
            </a:avLst>
          </a:prstGeom>
          <a:gradFill rotWithShape="0">
            <a:gsLst>
              <a:gs pos="0">
                <a:schemeClr val="accent2">
                  <a:gamma/>
                  <a:tint val="0"/>
                  <a:invGamma/>
                </a:schemeClr>
              </a:gs>
              <a:gs pos="100000">
                <a:schemeClr val="accent2"/>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35850" name="Rectangle 10"/>
          <p:cNvSpPr>
            <a:spLocks noChangeArrowheads="1"/>
          </p:cNvSpPr>
          <p:nvPr/>
        </p:nvSpPr>
        <p:spPr bwMode="auto">
          <a:xfrm>
            <a:off x="2878428" y="2250484"/>
            <a:ext cx="6096000" cy="2286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4000"/>
          </a:p>
        </p:txBody>
      </p:sp>
      <p:sp>
        <p:nvSpPr>
          <p:cNvPr id="35843" name="Rectangle 3"/>
          <p:cNvSpPr>
            <a:spLocks noChangeArrowheads="1"/>
          </p:cNvSpPr>
          <p:nvPr/>
        </p:nvSpPr>
        <p:spPr bwMode="auto">
          <a:xfrm>
            <a:off x="7086600" y="4953000"/>
            <a:ext cx="3352800" cy="1752600"/>
          </a:xfrm>
          <a:prstGeom prst="rect">
            <a:avLst/>
          </a:prstGeom>
          <a:gradFill rotWithShape="0">
            <a:gsLst>
              <a:gs pos="0">
                <a:schemeClr val="hlink">
                  <a:gamma/>
                  <a:tint val="30196"/>
                  <a:invGamma/>
                </a:schemeClr>
              </a:gs>
              <a:gs pos="100000">
                <a:schemeClr val="hlink"/>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90000"/>
              </a:lnSpc>
              <a:defRPr/>
            </a:pPr>
            <a:r>
              <a:rPr lang="en-US" altLang="en-US" b="1">
                <a:latin typeface="Courier New" panose="02070309020205020404" pitchFamily="49" charset="0"/>
              </a:rPr>
              <a:t> &gt; java Example</a:t>
            </a:r>
          </a:p>
          <a:p>
            <a:pPr>
              <a:lnSpc>
                <a:spcPct val="90000"/>
              </a:lnSpc>
              <a:defRPr/>
            </a:pPr>
            <a:r>
              <a:rPr lang="en-US" altLang="en-US" b="1">
                <a:latin typeface="Courier New" panose="02070309020205020404" pitchFamily="49" charset="0"/>
              </a:rPr>
              <a:t> p = 7</a:t>
            </a:r>
          </a:p>
          <a:p>
            <a:pPr>
              <a:lnSpc>
                <a:spcPct val="90000"/>
              </a:lnSpc>
              <a:defRPr/>
            </a:pPr>
            <a:r>
              <a:rPr lang="en-US" altLang="en-US" b="1">
                <a:latin typeface="Courier New" panose="02070309020205020404" pitchFamily="49" charset="0"/>
              </a:rPr>
              <a:t> q = 3</a:t>
            </a:r>
          </a:p>
          <a:p>
            <a:pPr>
              <a:lnSpc>
                <a:spcPct val="90000"/>
              </a:lnSpc>
              <a:defRPr/>
            </a:pPr>
            <a:r>
              <a:rPr lang="en-US" altLang="en-US" b="1">
                <a:latin typeface="Courier New" panose="02070309020205020404" pitchFamily="49" charset="0"/>
              </a:rPr>
              <a:t> r = 10</a:t>
            </a:r>
          </a:p>
          <a:p>
            <a:pPr>
              <a:lnSpc>
                <a:spcPct val="90000"/>
              </a:lnSpc>
              <a:defRPr/>
            </a:pPr>
            <a:r>
              <a:rPr lang="en-US" altLang="en-US" b="1">
                <a:latin typeface="Courier New" panose="02070309020205020404" pitchFamily="49" charset="0"/>
              </a:rPr>
              <a:t> s = 2</a:t>
            </a:r>
          </a:p>
          <a:p>
            <a:pPr>
              <a:lnSpc>
                <a:spcPct val="90000"/>
              </a:lnSpc>
              <a:defRPr/>
            </a:pPr>
            <a:r>
              <a:rPr lang="en-US" altLang="en-US" b="1">
                <a:latin typeface="Courier New" panose="02070309020205020404" pitchFamily="49" charset="0"/>
              </a:rPr>
              <a:t> t = 1</a:t>
            </a:r>
          </a:p>
          <a:p>
            <a:pPr>
              <a:lnSpc>
                <a:spcPct val="90000"/>
              </a:lnSpc>
              <a:defRPr/>
            </a:pPr>
            <a:r>
              <a:rPr lang="en-US" altLang="en-US" b="1">
                <a:latin typeface="Courier New" panose="02070309020205020404" pitchFamily="49" charset="0"/>
              </a:rPr>
              <a:t> &gt;</a:t>
            </a:r>
          </a:p>
        </p:txBody>
      </p:sp>
    </p:spTree>
    <p:extLst>
      <p:ext uri="{BB962C8B-B14F-4D97-AF65-F5344CB8AC3E}">
        <p14:creationId xmlns:p14="http://schemas.microsoft.com/office/powerpoint/2010/main" val="2120228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6"/>
                                        </p:tgtEl>
                                        <p:attrNameLst>
                                          <p:attrName>style.visibility</p:attrName>
                                        </p:attrNameLst>
                                      </p:cBhvr>
                                      <p:to>
                                        <p:strVal val="visible"/>
                                      </p:to>
                                    </p:set>
                                  </p:childTnLst>
                                  <p:subTnLst>
                                    <p:set>
                                      <p:cBhvr override="childStyle">
                                        <p:cTn dur="1" fill="hold" display="0" masterRel="nextClick" afterEffect="1"/>
                                        <p:tgtEl>
                                          <p:spTgt spid="35846"/>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847"/>
                                        </p:tgtEl>
                                        <p:attrNameLst>
                                          <p:attrName>style.visibility</p:attrName>
                                        </p:attrNameLst>
                                      </p:cBhvr>
                                      <p:to>
                                        <p:strVal val="visible"/>
                                      </p:to>
                                    </p:set>
                                  </p:childTnLst>
                                  <p:subTnLst>
                                    <p:set>
                                      <p:cBhvr override="childStyle">
                                        <p:cTn dur="1" fill="hold" display="0" masterRel="nextClick" afterEffect="1"/>
                                        <p:tgtEl>
                                          <p:spTgt spid="35847"/>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5850"/>
                                        </p:tgtEl>
                                        <p:attrNameLst>
                                          <p:attrName>style.visibility</p:attrName>
                                        </p:attrNameLst>
                                      </p:cBhvr>
                                      <p:to>
                                        <p:strVal val="visible"/>
                                      </p:to>
                                    </p:set>
                                  </p:childTnLst>
                                  <p:subTnLst>
                                    <p:set>
                                      <p:cBhvr override="childStyle">
                                        <p:cTn dur="1" fill="hold" display="0" masterRel="nextClick" afterEffect="1"/>
                                        <p:tgtEl>
                                          <p:spTgt spid="35850"/>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5844"/>
                                        </p:tgtEl>
                                        <p:attrNameLst>
                                          <p:attrName>style.visibility</p:attrName>
                                        </p:attrNameLst>
                                      </p:cBhvr>
                                      <p:to>
                                        <p:strVal val="visible"/>
                                      </p:to>
                                    </p:set>
                                    <p:animEffect transition="in" filter="wipe(left)">
                                      <p:cBhvr>
                                        <p:cTn id="19" dur="500"/>
                                        <p:tgtEl>
                                          <p:spTgt spid="35844"/>
                                        </p:tgtEl>
                                      </p:cBhvr>
                                    </p:animEffect>
                                  </p:childTnLst>
                                  <p:subTnLst>
                                    <p:set>
                                      <p:cBhvr override="childStyle">
                                        <p:cTn dur="1" fill="hold" display="0" masterRel="sameClick" afterEffect="1">
                                          <p:stCondLst>
                                            <p:cond evt="end" delay="0">
                                              <p:tn val="17"/>
                                            </p:cond>
                                          </p:stCondLst>
                                        </p:cTn>
                                        <p:tgtEl>
                                          <p:spTgt spid="35844"/>
                                        </p:tgtEl>
                                        <p:attrNameLst>
                                          <p:attrName>style.visibility</p:attrName>
                                        </p:attrNameLst>
                                      </p:cBhvr>
                                      <p:to>
                                        <p:strVal val="hidden"/>
                                      </p:to>
                                    </p:set>
                                  </p:subTnLst>
                                </p:cTn>
                              </p:par>
                            </p:childTnLst>
                          </p:cTn>
                        </p:par>
                        <p:par>
                          <p:cTn id="20" fill="hold" nodeType="afterGroup">
                            <p:stCondLst>
                              <p:cond delay="500"/>
                            </p:stCondLst>
                            <p:childTnLst>
                              <p:par>
                                <p:cTn id="21" presetID="1" presetClass="entr" presetSubtype="0" fill="hold" grpId="0" nodeType="afterEffect">
                                  <p:stCondLst>
                                    <p:cond delay="0"/>
                                  </p:stCondLst>
                                  <p:childTnLst>
                                    <p:set>
                                      <p:cBhvr>
                                        <p:cTn id="22"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animBg="1"/>
      <p:bldP spid="35847" grpId="0" animBg="1"/>
      <p:bldP spid="35844" grpId="0" animBg="1"/>
      <p:bldP spid="35850" grpId="0" animBg="1"/>
      <p:bldP spid="35843"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p:cNvSpPr>
            <a:spLocks noGrp="1" noChangeArrowheads="1"/>
          </p:cNvSpPr>
          <p:nvPr>
            <p:ph type="title"/>
          </p:nvPr>
        </p:nvSpPr>
        <p:spPr>
          <a:xfrm>
            <a:off x="2029496" y="399244"/>
            <a:ext cx="7772400" cy="1438142"/>
          </a:xfrm>
        </p:spPr>
        <p:txBody>
          <a:bodyPr>
            <a:normAutofit/>
          </a:bodyPr>
          <a:lstStyle/>
          <a:p>
            <a:r>
              <a:rPr lang="en-US" altLang="en-US" dirty="0"/>
              <a:t>Shorthand Operators</a:t>
            </a:r>
            <a:br>
              <a:rPr lang="en-US" altLang="en-US" dirty="0"/>
            </a:br>
            <a:r>
              <a:rPr lang="en-US" altLang="en-US" dirty="0">
                <a:latin typeface="Courier New" panose="02070309020205020404" pitchFamily="49" charset="0"/>
              </a:rPr>
              <a:t>+=, -=, *=, /=, %=</a:t>
            </a:r>
            <a:endParaRPr lang="en-US" altLang="en-US" dirty="0"/>
          </a:p>
        </p:txBody>
      </p:sp>
      <p:sp>
        <p:nvSpPr>
          <p:cNvPr id="8195" name="Rectangle 1027"/>
          <p:cNvSpPr>
            <a:spLocks noGrp="1" noChangeArrowheads="1"/>
          </p:cNvSpPr>
          <p:nvPr>
            <p:ph idx="1"/>
          </p:nvPr>
        </p:nvSpPr>
        <p:spPr>
          <a:xfrm>
            <a:off x="3733800" y="2209800"/>
            <a:ext cx="5334000" cy="2667000"/>
          </a:xfrm>
        </p:spPr>
        <p:txBody>
          <a:bodyPr/>
          <a:lstStyle/>
          <a:p>
            <a:pPr>
              <a:buFontTx/>
              <a:buNone/>
            </a:pPr>
            <a:r>
              <a:rPr lang="en-US" altLang="en-US" b="1" u="sng"/>
              <a:t>Common 		Shorthand</a:t>
            </a:r>
            <a:endParaRPr lang="en-US" altLang="en-US"/>
          </a:p>
          <a:p>
            <a:pPr>
              <a:buFontTx/>
              <a:buNone/>
            </a:pPr>
            <a:r>
              <a:rPr lang="en-US" altLang="en-US" b="1">
                <a:latin typeface="Courier New" panose="02070309020205020404" pitchFamily="49" charset="0"/>
              </a:rPr>
              <a:t>a = a + b;		a += b;</a:t>
            </a:r>
          </a:p>
          <a:p>
            <a:pPr>
              <a:buFontTx/>
              <a:buNone/>
            </a:pPr>
            <a:r>
              <a:rPr lang="en-US" altLang="en-US" b="1">
                <a:latin typeface="Courier New" panose="02070309020205020404" pitchFamily="49" charset="0"/>
              </a:rPr>
              <a:t>a = a - b;		a -= b;</a:t>
            </a:r>
          </a:p>
          <a:p>
            <a:pPr>
              <a:buFontTx/>
              <a:buNone/>
            </a:pPr>
            <a:r>
              <a:rPr lang="en-US" altLang="en-US" b="1">
                <a:latin typeface="Courier New" panose="02070309020205020404" pitchFamily="49" charset="0"/>
              </a:rPr>
              <a:t>a = a * b;		a *= b;</a:t>
            </a:r>
          </a:p>
          <a:p>
            <a:pPr>
              <a:buFontTx/>
              <a:buNone/>
            </a:pPr>
            <a:r>
              <a:rPr lang="en-US" altLang="en-US" b="1">
                <a:latin typeface="Courier New" panose="02070309020205020404" pitchFamily="49" charset="0"/>
              </a:rPr>
              <a:t>a = a / b;		a /= b;</a:t>
            </a:r>
          </a:p>
          <a:p>
            <a:pPr>
              <a:buFontTx/>
              <a:buNone/>
            </a:pPr>
            <a:r>
              <a:rPr lang="en-US" altLang="en-US" b="1">
                <a:latin typeface="Courier New" panose="02070309020205020404" pitchFamily="49" charset="0"/>
              </a:rPr>
              <a:t>a = a % b;		a %= b;</a:t>
            </a:r>
            <a:endParaRPr lang="en-US" altLang="en-US"/>
          </a:p>
        </p:txBody>
      </p:sp>
    </p:spTree>
    <p:extLst>
      <p:ext uri="{BB962C8B-B14F-4D97-AF65-F5344CB8AC3E}">
        <p14:creationId xmlns:p14="http://schemas.microsoft.com/office/powerpoint/2010/main" val="36041633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1927538" y="1713964"/>
            <a:ext cx="6934200" cy="46482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3200"/>
          </a:p>
        </p:txBody>
      </p:sp>
      <p:sp>
        <p:nvSpPr>
          <p:cNvPr id="43011" name="Rectangle 3"/>
          <p:cNvSpPr>
            <a:spLocks noChangeArrowheads="1"/>
          </p:cNvSpPr>
          <p:nvPr/>
        </p:nvSpPr>
        <p:spPr bwMode="auto">
          <a:xfrm>
            <a:off x="2384738" y="2018764"/>
            <a:ext cx="6477000" cy="41148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3200"/>
          </a:p>
        </p:txBody>
      </p:sp>
      <p:sp>
        <p:nvSpPr>
          <p:cNvPr id="9220" name="Rectangle 4"/>
          <p:cNvSpPr>
            <a:spLocks noGrp="1" noChangeArrowheads="1"/>
          </p:cNvSpPr>
          <p:nvPr>
            <p:ph type="title"/>
          </p:nvPr>
        </p:nvSpPr>
        <p:spPr>
          <a:xfrm>
            <a:off x="1527220" y="872644"/>
            <a:ext cx="7772400" cy="533400"/>
          </a:xfrm>
        </p:spPr>
        <p:txBody>
          <a:bodyPr>
            <a:normAutofit fontScale="90000"/>
          </a:bodyPr>
          <a:lstStyle/>
          <a:p>
            <a:r>
              <a:rPr lang="en-US" altLang="en-US" dirty="0"/>
              <a:t>Shorthand Operators</a:t>
            </a:r>
          </a:p>
        </p:txBody>
      </p:sp>
      <p:sp>
        <p:nvSpPr>
          <p:cNvPr id="9227" name="Rectangle 11"/>
          <p:cNvSpPr>
            <a:spLocks noGrp="1" noChangeArrowheads="1"/>
          </p:cNvSpPr>
          <p:nvPr>
            <p:ph idx="1"/>
          </p:nvPr>
        </p:nvSpPr>
        <p:spPr>
          <a:xfrm>
            <a:off x="2003738" y="1713964"/>
            <a:ext cx="7010400" cy="4267200"/>
          </a:xfrm>
        </p:spPr>
        <p:txBody>
          <a:bodyPr>
            <a:noAutofit/>
          </a:bodyPr>
          <a:lstStyle/>
          <a:p>
            <a:pPr>
              <a:lnSpc>
                <a:spcPct val="80000"/>
              </a:lnSpc>
              <a:buFontTx/>
              <a:buNone/>
            </a:pPr>
            <a:r>
              <a:rPr lang="en-US" altLang="en-US" sz="900" b="1">
                <a:latin typeface="Courier New" panose="02070309020205020404" pitchFamily="49" charset="0"/>
              </a:rPr>
              <a:t>public class Example {</a:t>
            </a:r>
          </a:p>
          <a:p>
            <a:pPr>
              <a:lnSpc>
                <a:spcPct val="80000"/>
              </a:lnSpc>
              <a:buFontTx/>
              <a:buNone/>
            </a:pPr>
            <a:r>
              <a:rPr lang="en-US" altLang="en-US" sz="900" b="1">
                <a:latin typeface="Courier New" panose="02070309020205020404" pitchFamily="49" charset="0"/>
              </a:rPr>
              <a:t>	public static void main(String[] args) {</a:t>
            </a:r>
          </a:p>
          <a:p>
            <a:pPr>
              <a:lnSpc>
                <a:spcPct val="80000"/>
              </a:lnSpc>
              <a:buFontTx/>
              <a:buNone/>
            </a:pPr>
            <a:r>
              <a:rPr lang="en-US" altLang="en-US" sz="900" b="1">
                <a:latin typeface="Courier New" panose="02070309020205020404" pitchFamily="49" charset="0"/>
              </a:rPr>
              <a:t>		int j, p, q, r, s, t;</a:t>
            </a:r>
          </a:p>
          <a:p>
            <a:pPr>
              <a:lnSpc>
                <a:spcPct val="80000"/>
              </a:lnSpc>
              <a:buFontTx/>
              <a:buNone/>
            </a:pPr>
            <a:r>
              <a:rPr lang="en-US" altLang="en-US" sz="900" b="1">
                <a:latin typeface="Courier New" panose="02070309020205020404" pitchFamily="49" charset="0"/>
              </a:rPr>
              <a:t>		j = 5;</a:t>
            </a:r>
          </a:p>
          <a:p>
            <a:pPr>
              <a:lnSpc>
                <a:spcPct val="80000"/>
              </a:lnSpc>
              <a:buFontTx/>
              <a:buNone/>
            </a:pPr>
            <a:r>
              <a:rPr lang="en-US" altLang="en-US" sz="900" b="1">
                <a:latin typeface="Courier New" panose="02070309020205020404" pitchFamily="49" charset="0"/>
              </a:rPr>
              <a:t>		p = 1; q = 2; r = 3; s = 4; t = 5;</a:t>
            </a:r>
          </a:p>
          <a:p>
            <a:pPr>
              <a:lnSpc>
                <a:spcPct val="80000"/>
              </a:lnSpc>
              <a:buFontTx/>
              <a:buNone/>
            </a:pPr>
            <a:r>
              <a:rPr lang="en-US" altLang="en-US" sz="900" b="1">
                <a:latin typeface="Courier New" panose="02070309020205020404" pitchFamily="49" charset="0"/>
              </a:rPr>
              <a:t>		p += j;</a:t>
            </a:r>
          </a:p>
          <a:p>
            <a:pPr>
              <a:lnSpc>
                <a:spcPct val="80000"/>
              </a:lnSpc>
              <a:buFontTx/>
              <a:buNone/>
            </a:pPr>
            <a:r>
              <a:rPr lang="en-US" altLang="en-US" sz="900" b="1">
                <a:latin typeface="Courier New" panose="02070309020205020404" pitchFamily="49" charset="0"/>
              </a:rPr>
              <a:t>		q -= j;</a:t>
            </a:r>
          </a:p>
          <a:p>
            <a:pPr>
              <a:lnSpc>
                <a:spcPct val="80000"/>
              </a:lnSpc>
              <a:buFontTx/>
              <a:buNone/>
            </a:pPr>
            <a:r>
              <a:rPr lang="en-US" altLang="en-US" sz="900" b="1">
                <a:latin typeface="Courier New" panose="02070309020205020404" pitchFamily="49" charset="0"/>
              </a:rPr>
              <a:t>		r *= j;</a:t>
            </a:r>
          </a:p>
          <a:p>
            <a:pPr>
              <a:lnSpc>
                <a:spcPct val="80000"/>
              </a:lnSpc>
              <a:buFontTx/>
              <a:buNone/>
            </a:pPr>
            <a:r>
              <a:rPr lang="en-US" altLang="en-US" sz="900" b="1">
                <a:latin typeface="Courier New" panose="02070309020205020404" pitchFamily="49" charset="0"/>
              </a:rPr>
              <a:t>		s /= j;</a:t>
            </a:r>
          </a:p>
          <a:p>
            <a:pPr>
              <a:lnSpc>
                <a:spcPct val="80000"/>
              </a:lnSpc>
              <a:buFontTx/>
              <a:buNone/>
            </a:pPr>
            <a:r>
              <a:rPr lang="en-US" altLang="en-US" sz="900" b="1">
                <a:latin typeface="Courier New" panose="02070309020205020404" pitchFamily="49" charset="0"/>
              </a:rPr>
              <a:t>		t %= j;</a:t>
            </a:r>
          </a:p>
          <a:p>
            <a:pPr>
              <a:lnSpc>
                <a:spcPct val="80000"/>
              </a:lnSpc>
              <a:buFontTx/>
              <a:buNone/>
            </a:pPr>
            <a:r>
              <a:rPr lang="en-US" altLang="en-US" sz="900" b="1">
                <a:latin typeface="Courier New" panose="02070309020205020404" pitchFamily="49" charset="0"/>
              </a:rPr>
              <a:t>		System.out.println("p = " + p);</a:t>
            </a:r>
          </a:p>
          <a:p>
            <a:pPr>
              <a:lnSpc>
                <a:spcPct val="80000"/>
              </a:lnSpc>
              <a:buFontTx/>
              <a:buNone/>
            </a:pPr>
            <a:r>
              <a:rPr lang="en-US" altLang="en-US" sz="900" b="1">
                <a:latin typeface="Courier New" panose="02070309020205020404" pitchFamily="49" charset="0"/>
              </a:rPr>
              <a:t>		System.out.println("q = " + q);</a:t>
            </a:r>
          </a:p>
          <a:p>
            <a:pPr>
              <a:lnSpc>
                <a:spcPct val="80000"/>
              </a:lnSpc>
              <a:buFontTx/>
              <a:buNone/>
            </a:pPr>
            <a:r>
              <a:rPr lang="en-US" altLang="en-US" sz="900" b="1">
                <a:latin typeface="Courier New" panose="02070309020205020404" pitchFamily="49" charset="0"/>
              </a:rPr>
              <a:t>		System.out.println("r = " + r);</a:t>
            </a:r>
          </a:p>
          <a:p>
            <a:pPr>
              <a:lnSpc>
                <a:spcPct val="80000"/>
              </a:lnSpc>
              <a:buFontTx/>
              <a:buNone/>
            </a:pPr>
            <a:r>
              <a:rPr lang="en-US" altLang="en-US" sz="900" b="1">
                <a:latin typeface="Courier New" panose="02070309020205020404" pitchFamily="49" charset="0"/>
              </a:rPr>
              <a:t>		System.out.println("s = " + s);</a:t>
            </a:r>
          </a:p>
          <a:p>
            <a:pPr>
              <a:lnSpc>
                <a:spcPct val="80000"/>
              </a:lnSpc>
              <a:buFontTx/>
              <a:buNone/>
            </a:pPr>
            <a:r>
              <a:rPr lang="en-US" altLang="en-US" sz="900" b="1">
                <a:latin typeface="Courier New" panose="02070309020205020404" pitchFamily="49" charset="0"/>
              </a:rPr>
              <a:t>		System.out.println("t = " + t);</a:t>
            </a:r>
          </a:p>
          <a:p>
            <a:pPr>
              <a:lnSpc>
                <a:spcPct val="80000"/>
              </a:lnSpc>
              <a:buFontTx/>
              <a:buNone/>
            </a:pPr>
            <a:r>
              <a:rPr lang="en-US" altLang="en-US" sz="900" b="1">
                <a:latin typeface="Courier New" panose="02070309020205020404" pitchFamily="49" charset="0"/>
              </a:rPr>
              <a:t>	}</a:t>
            </a:r>
          </a:p>
          <a:p>
            <a:pPr>
              <a:lnSpc>
                <a:spcPct val="80000"/>
              </a:lnSpc>
              <a:buFontTx/>
              <a:buNone/>
            </a:pPr>
            <a:r>
              <a:rPr lang="en-US" altLang="en-US" sz="900" b="1">
                <a:latin typeface="Courier New" panose="02070309020205020404" pitchFamily="49" charset="0"/>
              </a:rPr>
              <a:t>}</a:t>
            </a:r>
          </a:p>
        </p:txBody>
      </p:sp>
      <p:sp>
        <p:nvSpPr>
          <p:cNvPr id="43013" name="AutoShape 5"/>
          <p:cNvSpPr>
            <a:spLocks noChangeArrowheads="1"/>
          </p:cNvSpPr>
          <p:nvPr/>
        </p:nvSpPr>
        <p:spPr bwMode="auto">
          <a:xfrm rot="1935010">
            <a:off x="4800600" y="4495800"/>
            <a:ext cx="2209800" cy="762000"/>
          </a:xfrm>
          <a:prstGeom prst="rightArrow">
            <a:avLst>
              <a:gd name="adj1" fmla="val 49370"/>
              <a:gd name="adj2" fmla="val 47769"/>
            </a:avLst>
          </a:prstGeom>
          <a:gradFill rotWithShape="0">
            <a:gsLst>
              <a:gs pos="0">
                <a:schemeClr val="accent2">
                  <a:gamma/>
                  <a:tint val="0"/>
                  <a:invGamma/>
                </a:schemeClr>
              </a:gs>
              <a:gs pos="100000">
                <a:schemeClr val="accent2"/>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43014" name="Rectangle 6"/>
          <p:cNvSpPr>
            <a:spLocks noChangeArrowheads="1"/>
          </p:cNvSpPr>
          <p:nvPr/>
        </p:nvSpPr>
        <p:spPr bwMode="auto">
          <a:xfrm>
            <a:off x="2765738" y="2247364"/>
            <a:ext cx="6096000" cy="35814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3200"/>
          </a:p>
        </p:txBody>
      </p:sp>
      <p:sp>
        <p:nvSpPr>
          <p:cNvPr id="43015" name="Rectangle 7"/>
          <p:cNvSpPr>
            <a:spLocks noChangeArrowheads="1"/>
          </p:cNvSpPr>
          <p:nvPr/>
        </p:nvSpPr>
        <p:spPr bwMode="auto">
          <a:xfrm>
            <a:off x="2765738" y="2323564"/>
            <a:ext cx="6096000" cy="2286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3200"/>
          </a:p>
        </p:txBody>
      </p:sp>
      <p:sp>
        <p:nvSpPr>
          <p:cNvPr id="43016" name="Rectangle 8"/>
          <p:cNvSpPr>
            <a:spLocks noChangeArrowheads="1"/>
          </p:cNvSpPr>
          <p:nvPr/>
        </p:nvSpPr>
        <p:spPr bwMode="auto">
          <a:xfrm>
            <a:off x="2765738" y="2552164"/>
            <a:ext cx="6096000" cy="5334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3200"/>
          </a:p>
        </p:txBody>
      </p:sp>
      <p:sp>
        <p:nvSpPr>
          <p:cNvPr id="43017" name="Rectangle 9"/>
          <p:cNvSpPr>
            <a:spLocks noChangeArrowheads="1"/>
          </p:cNvSpPr>
          <p:nvPr/>
        </p:nvSpPr>
        <p:spPr bwMode="auto">
          <a:xfrm>
            <a:off x="2765738" y="3085564"/>
            <a:ext cx="6096000" cy="13716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3200"/>
          </a:p>
        </p:txBody>
      </p:sp>
      <p:sp>
        <p:nvSpPr>
          <p:cNvPr id="43018" name="Rectangle 10"/>
          <p:cNvSpPr>
            <a:spLocks noChangeArrowheads="1"/>
          </p:cNvSpPr>
          <p:nvPr/>
        </p:nvSpPr>
        <p:spPr bwMode="auto">
          <a:xfrm>
            <a:off x="2765738" y="4457164"/>
            <a:ext cx="6096000" cy="13716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3200"/>
          </a:p>
        </p:txBody>
      </p:sp>
      <p:sp>
        <p:nvSpPr>
          <p:cNvPr id="43020" name="Rectangle 12"/>
          <p:cNvSpPr>
            <a:spLocks noChangeArrowheads="1"/>
          </p:cNvSpPr>
          <p:nvPr/>
        </p:nvSpPr>
        <p:spPr bwMode="auto">
          <a:xfrm>
            <a:off x="7086600" y="4953000"/>
            <a:ext cx="3352800" cy="1752600"/>
          </a:xfrm>
          <a:prstGeom prst="rect">
            <a:avLst/>
          </a:prstGeom>
          <a:gradFill rotWithShape="0">
            <a:gsLst>
              <a:gs pos="0">
                <a:schemeClr val="hlink">
                  <a:gamma/>
                  <a:tint val="29804"/>
                  <a:invGamma/>
                </a:schemeClr>
              </a:gs>
              <a:gs pos="100000">
                <a:schemeClr val="hlink"/>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90000"/>
              </a:lnSpc>
              <a:defRPr/>
            </a:pPr>
            <a:r>
              <a:rPr lang="en-US" altLang="en-US" b="1">
                <a:latin typeface="Courier New" panose="02070309020205020404" pitchFamily="49" charset="0"/>
              </a:rPr>
              <a:t>&gt; java Example</a:t>
            </a:r>
          </a:p>
          <a:p>
            <a:pPr>
              <a:lnSpc>
                <a:spcPct val="90000"/>
              </a:lnSpc>
              <a:defRPr/>
            </a:pPr>
            <a:r>
              <a:rPr lang="en-US" altLang="en-US" b="1">
                <a:latin typeface="Courier New" panose="02070309020205020404" pitchFamily="49" charset="0"/>
              </a:rPr>
              <a:t>p = 6</a:t>
            </a:r>
          </a:p>
          <a:p>
            <a:pPr>
              <a:lnSpc>
                <a:spcPct val="90000"/>
              </a:lnSpc>
              <a:defRPr/>
            </a:pPr>
            <a:r>
              <a:rPr lang="en-US" altLang="en-US" b="1">
                <a:latin typeface="Courier New" panose="02070309020205020404" pitchFamily="49" charset="0"/>
              </a:rPr>
              <a:t>q = -3</a:t>
            </a:r>
          </a:p>
          <a:p>
            <a:pPr>
              <a:lnSpc>
                <a:spcPct val="90000"/>
              </a:lnSpc>
              <a:defRPr/>
            </a:pPr>
            <a:r>
              <a:rPr lang="en-US" altLang="en-US" b="1">
                <a:latin typeface="Courier New" panose="02070309020205020404" pitchFamily="49" charset="0"/>
              </a:rPr>
              <a:t>r = 15</a:t>
            </a:r>
          </a:p>
          <a:p>
            <a:pPr>
              <a:lnSpc>
                <a:spcPct val="90000"/>
              </a:lnSpc>
              <a:defRPr/>
            </a:pPr>
            <a:r>
              <a:rPr lang="en-US" altLang="en-US" b="1">
                <a:latin typeface="Courier New" panose="02070309020205020404" pitchFamily="49" charset="0"/>
              </a:rPr>
              <a:t>s = 0</a:t>
            </a:r>
          </a:p>
          <a:p>
            <a:pPr>
              <a:lnSpc>
                <a:spcPct val="90000"/>
              </a:lnSpc>
              <a:defRPr/>
            </a:pPr>
            <a:r>
              <a:rPr lang="en-US" altLang="en-US" b="1">
                <a:latin typeface="Courier New" panose="02070309020205020404" pitchFamily="49" charset="0"/>
              </a:rPr>
              <a:t>t = 0</a:t>
            </a:r>
          </a:p>
          <a:p>
            <a:pPr>
              <a:lnSpc>
                <a:spcPct val="90000"/>
              </a:lnSpc>
              <a:defRPr/>
            </a:pPr>
            <a:r>
              <a:rPr lang="en-US" altLang="en-US" b="1">
                <a:latin typeface="Courier New" panose="02070309020205020404" pitchFamily="49" charset="0"/>
              </a:rPr>
              <a:t>&gt;</a:t>
            </a:r>
          </a:p>
        </p:txBody>
      </p:sp>
    </p:spTree>
    <p:extLst>
      <p:ext uri="{BB962C8B-B14F-4D97-AF65-F5344CB8AC3E}">
        <p14:creationId xmlns:p14="http://schemas.microsoft.com/office/powerpoint/2010/main" val="16631776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10"/>
                                        </p:tgtEl>
                                        <p:attrNameLst>
                                          <p:attrName>style.visibility</p:attrName>
                                        </p:attrNameLst>
                                      </p:cBhvr>
                                      <p:to>
                                        <p:strVal val="visible"/>
                                      </p:to>
                                    </p:set>
                                  </p:childTnLst>
                                  <p:subTnLst>
                                    <p:set>
                                      <p:cBhvr override="childStyle">
                                        <p:cTn dur="1" fill="hold" display="0" masterRel="nextClick" afterEffect="1"/>
                                        <p:tgtEl>
                                          <p:spTgt spid="43010"/>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3011"/>
                                        </p:tgtEl>
                                        <p:attrNameLst>
                                          <p:attrName>style.visibility</p:attrName>
                                        </p:attrNameLst>
                                      </p:cBhvr>
                                      <p:to>
                                        <p:strVal val="visible"/>
                                      </p:to>
                                    </p:set>
                                  </p:childTnLst>
                                  <p:subTnLst>
                                    <p:set>
                                      <p:cBhvr override="childStyle">
                                        <p:cTn dur="1" fill="hold" display="0" masterRel="nextClick" afterEffect="1"/>
                                        <p:tgtEl>
                                          <p:spTgt spid="43011"/>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014"/>
                                        </p:tgtEl>
                                        <p:attrNameLst>
                                          <p:attrName>style.visibility</p:attrName>
                                        </p:attrNameLst>
                                      </p:cBhvr>
                                      <p:to>
                                        <p:strVal val="visible"/>
                                      </p:to>
                                    </p:set>
                                  </p:childTnLst>
                                  <p:subTnLst>
                                    <p:set>
                                      <p:cBhvr override="childStyle">
                                        <p:cTn dur="1" fill="hold" display="0" masterRel="nextClick" afterEffect="1"/>
                                        <p:tgtEl>
                                          <p:spTgt spid="43014"/>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015"/>
                                        </p:tgtEl>
                                        <p:attrNameLst>
                                          <p:attrName>style.visibility</p:attrName>
                                        </p:attrNameLst>
                                      </p:cBhvr>
                                      <p:to>
                                        <p:strVal val="visible"/>
                                      </p:to>
                                    </p:set>
                                  </p:childTnLst>
                                  <p:subTnLst>
                                    <p:set>
                                      <p:cBhvr override="childStyle">
                                        <p:cTn dur="1" fill="hold" display="0" masterRel="nextClick" afterEffect="1"/>
                                        <p:tgtEl>
                                          <p:spTgt spid="43015"/>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3016"/>
                                        </p:tgtEl>
                                        <p:attrNameLst>
                                          <p:attrName>style.visibility</p:attrName>
                                        </p:attrNameLst>
                                      </p:cBhvr>
                                      <p:to>
                                        <p:strVal val="visible"/>
                                      </p:to>
                                    </p:set>
                                  </p:childTnLst>
                                  <p:subTnLst>
                                    <p:set>
                                      <p:cBhvr override="childStyle">
                                        <p:cTn dur="1" fill="hold" display="0" masterRel="nextClick" afterEffect="1"/>
                                        <p:tgtEl>
                                          <p:spTgt spid="43016"/>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3017"/>
                                        </p:tgtEl>
                                        <p:attrNameLst>
                                          <p:attrName>style.visibility</p:attrName>
                                        </p:attrNameLst>
                                      </p:cBhvr>
                                      <p:to>
                                        <p:strVal val="visible"/>
                                      </p:to>
                                    </p:set>
                                  </p:childTnLst>
                                  <p:subTnLst>
                                    <p:set>
                                      <p:cBhvr override="childStyle">
                                        <p:cTn dur="1" fill="hold" display="0" masterRel="nextClick" afterEffect="1"/>
                                        <p:tgtEl>
                                          <p:spTgt spid="43017"/>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3018"/>
                                        </p:tgtEl>
                                        <p:attrNameLst>
                                          <p:attrName>style.visibility</p:attrName>
                                        </p:attrNameLst>
                                      </p:cBhvr>
                                      <p:to>
                                        <p:strVal val="visible"/>
                                      </p:to>
                                    </p:set>
                                  </p:childTnLst>
                                  <p:subTnLst>
                                    <p:set>
                                      <p:cBhvr override="childStyle">
                                        <p:cTn dur="1" fill="hold" display="0" masterRel="nextClick" afterEffect="1"/>
                                        <p:tgtEl>
                                          <p:spTgt spid="43018"/>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3013"/>
                                        </p:tgtEl>
                                        <p:attrNameLst>
                                          <p:attrName>style.visibility</p:attrName>
                                        </p:attrNameLst>
                                      </p:cBhvr>
                                      <p:to>
                                        <p:strVal val="visible"/>
                                      </p:to>
                                    </p:set>
                                    <p:animEffect transition="in" filter="wipe(left)">
                                      <p:cBhvr>
                                        <p:cTn id="35" dur="500"/>
                                        <p:tgtEl>
                                          <p:spTgt spid="43013"/>
                                        </p:tgtEl>
                                      </p:cBhvr>
                                    </p:animEffect>
                                  </p:childTnLst>
                                  <p:subTnLst>
                                    <p:set>
                                      <p:cBhvr override="childStyle">
                                        <p:cTn dur="1" fill="hold" display="0" masterRel="sameClick" afterEffect="1">
                                          <p:stCondLst>
                                            <p:cond evt="end" delay="0">
                                              <p:tn val="33"/>
                                            </p:cond>
                                          </p:stCondLst>
                                        </p:cTn>
                                        <p:tgtEl>
                                          <p:spTgt spid="43013"/>
                                        </p:tgtEl>
                                        <p:attrNameLst>
                                          <p:attrName>style.visibility</p:attrName>
                                        </p:attrNameLst>
                                      </p:cBhvr>
                                      <p:to>
                                        <p:strVal val="hidden"/>
                                      </p:to>
                                    </p:set>
                                  </p:subTnLst>
                                </p:cTn>
                              </p:par>
                            </p:childTnLst>
                          </p:cTn>
                        </p:par>
                        <p:par>
                          <p:cTn id="36" fill="hold" nodeType="afterGroup">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430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animBg="1"/>
      <p:bldP spid="43011" grpId="0" animBg="1"/>
      <p:bldP spid="43013" grpId="0" animBg="1"/>
      <p:bldP spid="43014" grpId="0" animBg="1"/>
      <p:bldP spid="43015" grpId="0" animBg="1"/>
      <p:bldP spid="43016" grpId="0" animBg="1"/>
      <p:bldP spid="43017" grpId="0" animBg="1"/>
      <p:bldP spid="43018" grpId="0" animBg="1"/>
      <p:bldP spid="43020"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Java Editions</a:t>
            </a:r>
          </a:p>
        </p:txBody>
      </p:sp>
      <p:sp>
        <p:nvSpPr>
          <p:cNvPr id="3" name="Content Placeholder 2"/>
          <p:cNvSpPr>
            <a:spLocks noGrp="1"/>
          </p:cNvSpPr>
          <p:nvPr>
            <p:ph idx="1"/>
          </p:nvPr>
        </p:nvSpPr>
        <p:spPr/>
        <p:txBody>
          <a:bodyPr>
            <a:normAutofit/>
          </a:bodyPr>
          <a:lstStyle/>
          <a:p>
            <a:pPr>
              <a:lnSpc>
                <a:spcPct val="150000"/>
              </a:lnSpc>
            </a:pPr>
            <a:r>
              <a:rPr lang="fr-FR" sz="3600" b="1" dirty="0"/>
              <a:t>Java SE (Java Standard Edition)</a:t>
            </a:r>
          </a:p>
          <a:p>
            <a:pPr lvl="1">
              <a:lnSpc>
                <a:spcPct val="150000"/>
              </a:lnSpc>
            </a:pPr>
            <a:r>
              <a:rPr lang="en-US" sz="3200" dirty="0"/>
              <a:t>It includes Java programming APIs such as import packages, OOPs, String, Regex, Exception, Inner classes, Multithreading, I/O Stream, Networking, AWT, Swing, Reflection, Collection etc.</a:t>
            </a:r>
          </a:p>
        </p:txBody>
      </p:sp>
    </p:spTree>
    <p:extLst>
      <p:ext uri="{BB962C8B-B14F-4D97-AF65-F5344CB8AC3E}">
        <p14:creationId xmlns:p14="http://schemas.microsoft.com/office/powerpoint/2010/main" val="14376057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896345" y="354842"/>
            <a:ext cx="10613265" cy="1264371"/>
          </a:xfrm>
        </p:spPr>
        <p:txBody>
          <a:bodyPr>
            <a:normAutofit fontScale="90000"/>
          </a:bodyPr>
          <a:lstStyle/>
          <a:p>
            <a:pPr algn="ctr"/>
            <a:r>
              <a:rPr lang="en-US" altLang="en-US" dirty="0"/>
              <a:t>Shorthand Increment and </a:t>
            </a:r>
            <a:br>
              <a:rPr lang="en-US" altLang="en-US" dirty="0"/>
            </a:br>
            <a:r>
              <a:rPr lang="en-US" altLang="en-US" dirty="0"/>
              <a:t>Decrement </a:t>
            </a:r>
            <a:r>
              <a:rPr lang="en-US" altLang="en-US" dirty="0">
                <a:latin typeface="Courier New" panose="02070309020205020404" pitchFamily="49" charset="0"/>
              </a:rPr>
              <a:t>++and --</a:t>
            </a:r>
            <a:endParaRPr lang="en-US" altLang="en-US" dirty="0"/>
          </a:p>
        </p:txBody>
      </p:sp>
      <p:sp>
        <p:nvSpPr>
          <p:cNvPr id="11267" name="Rectangle 3"/>
          <p:cNvSpPr>
            <a:spLocks noGrp="1" noChangeArrowheads="1"/>
          </p:cNvSpPr>
          <p:nvPr>
            <p:ph idx="1"/>
          </p:nvPr>
        </p:nvSpPr>
        <p:spPr>
          <a:xfrm>
            <a:off x="3733800" y="2209800"/>
            <a:ext cx="5334000" cy="1447800"/>
          </a:xfrm>
        </p:spPr>
        <p:txBody>
          <a:bodyPr/>
          <a:lstStyle/>
          <a:p>
            <a:pPr>
              <a:buFontTx/>
              <a:buNone/>
            </a:pPr>
            <a:r>
              <a:rPr lang="en-US" altLang="en-US"/>
              <a:t>Common 		Shorthand</a:t>
            </a:r>
          </a:p>
          <a:p>
            <a:pPr>
              <a:buFontTx/>
              <a:buNone/>
            </a:pPr>
            <a:r>
              <a:rPr lang="en-US" altLang="en-US" b="1">
                <a:latin typeface="Courier New" panose="02070309020205020404" pitchFamily="49" charset="0"/>
              </a:rPr>
              <a:t>a = a + 1;		a++; or ++a;</a:t>
            </a:r>
          </a:p>
          <a:p>
            <a:pPr>
              <a:buFontTx/>
              <a:buNone/>
            </a:pPr>
            <a:r>
              <a:rPr lang="en-US" altLang="en-US" b="1">
                <a:latin typeface="Courier New" panose="02070309020205020404" pitchFamily="49" charset="0"/>
              </a:rPr>
              <a:t>a = a - 1;		a--; or --a;</a:t>
            </a:r>
            <a:endParaRPr lang="en-US" altLang="en-US"/>
          </a:p>
        </p:txBody>
      </p:sp>
    </p:spTree>
    <p:extLst>
      <p:ext uri="{BB962C8B-B14F-4D97-AF65-F5344CB8AC3E}">
        <p14:creationId xmlns:p14="http://schemas.microsoft.com/office/powerpoint/2010/main" val="4231611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178720" y="397099"/>
            <a:ext cx="9207225" cy="838200"/>
          </a:xfrm>
        </p:spPr>
        <p:txBody>
          <a:bodyPr>
            <a:normAutofit fontScale="90000"/>
          </a:bodyPr>
          <a:lstStyle/>
          <a:p>
            <a:pPr>
              <a:lnSpc>
                <a:spcPct val="70000"/>
              </a:lnSpc>
            </a:pPr>
            <a:r>
              <a:rPr lang="en-US" altLang="en-US" dirty="0"/>
              <a:t>Relational Operators  </a:t>
            </a:r>
            <a:r>
              <a:rPr lang="en-US" altLang="en-US" sz="2800" b="1" dirty="0">
                <a:latin typeface="Courier New" panose="02070309020205020404" pitchFamily="49" charset="0"/>
              </a:rPr>
              <a:t>&gt;  &lt;  &gt;=  &lt;=  ==  !=</a:t>
            </a:r>
            <a:r>
              <a:rPr lang="en-US" altLang="en-US" b="1" dirty="0">
                <a:latin typeface="Courier New" panose="02070309020205020404" pitchFamily="49" charset="0"/>
              </a:rPr>
              <a:t> </a:t>
            </a:r>
          </a:p>
        </p:txBody>
      </p:sp>
      <p:sp>
        <p:nvSpPr>
          <p:cNvPr id="24579" name="Rectangle 4"/>
          <p:cNvSpPr>
            <a:spLocks noChangeArrowheads="1"/>
          </p:cNvSpPr>
          <p:nvPr/>
        </p:nvSpPr>
        <p:spPr bwMode="auto">
          <a:xfrm>
            <a:off x="3292699" y="1921099"/>
            <a:ext cx="57150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buFontTx/>
              <a:buNone/>
            </a:pPr>
            <a:r>
              <a:rPr lang="en-US" altLang="en-US" b="1" u="sng" dirty="0"/>
              <a:t>Primitives</a:t>
            </a:r>
            <a:endParaRPr lang="en-US" altLang="en-US" b="1" dirty="0"/>
          </a:p>
          <a:p>
            <a:r>
              <a:rPr lang="en-US" altLang="en-US" b="1" dirty="0"/>
              <a:t>Greater Than 			&gt;</a:t>
            </a:r>
          </a:p>
          <a:p>
            <a:r>
              <a:rPr lang="en-US" altLang="en-US" b="1" dirty="0"/>
              <a:t>Less Than 			&lt;</a:t>
            </a:r>
          </a:p>
          <a:p>
            <a:r>
              <a:rPr lang="en-US" altLang="en-US" b="1" dirty="0"/>
              <a:t>Greater Than or Equal 		&gt;=</a:t>
            </a:r>
          </a:p>
          <a:p>
            <a:r>
              <a:rPr lang="en-US" altLang="en-US" b="1" dirty="0"/>
              <a:t>Less Than or Equal		&lt;=</a:t>
            </a:r>
          </a:p>
        </p:txBody>
      </p:sp>
      <p:sp>
        <p:nvSpPr>
          <p:cNvPr id="24580" name="Rectangle 7"/>
          <p:cNvSpPr>
            <a:spLocks noChangeArrowheads="1"/>
          </p:cNvSpPr>
          <p:nvPr/>
        </p:nvSpPr>
        <p:spPr bwMode="auto">
          <a:xfrm>
            <a:off x="3292699" y="4419600"/>
            <a:ext cx="5715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buFontTx/>
              <a:buNone/>
            </a:pPr>
            <a:r>
              <a:rPr lang="en-US" altLang="en-US" b="1" u="sng" dirty="0"/>
              <a:t>Primitives or Object References</a:t>
            </a:r>
            <a:endParaRPr lang="en-US" altLang="en-US" b="1" dirty="0"/>
          </a:p>
          <a:p>
            <a:r>
              <a:rPr lang="en-US" altLang="en-US" b="1" dirty="0"/>
              <a:t>Equal (Equivalent)	==</a:t>
            </a:r>
          </a:p>
          <a:p>
            <a:r>
              <a:rPr lang="en-US" altLang="en-US" b="1" dirty="0"/>
              <a:t>Not Equal 		!=</a:t>
            </a:r>
          </a:p>
        </p:txBody>
      </p:sp>
      <p:sp>
        <p:nvSpPr>
          <p:cNvPr id="24581" name="Rectangle 8"/>
          <p:cNvSpPr>
            <a:spLocks noChangeArrowheads="1"/>
          </p:cNvSpPr>
          <p:nvPr/>
        </p:nvSpPr>
        <p:spPr bwMode="auto">
          <a:xfrm>
            <a:off x="3124200" y="5791200"/>
            <a:ext cx="5715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buFontTx/>
              <a:buNone/>
            </a:pPr>
            <a:r>
              <a:rPr lang="en-US" altLang="en-US" b="1"/>
              <a:t>The Result is Always </a:t>
            </a:r>
            <a:r>
              <a:rPr lang="en-US" altLang="en-US" b="1">
                <a:latin typeface="Courier New" panose="02070309020205020404" pitchFamily="49" charset="0"/>
              </a:rPr>
              <a:t>true</a:t>
            </a:r>
            <a:r>
              <a:rPr lang="en-US" altLang="en-US" b="1"/>
              <a:t> or </a:t>
            </a:r>
            <a:r>
              <a:rPr lang="en-US" altLang="en-US" b="1">
                <a:latin typeface="Courier New" panose="02070309020205020404" pitchFamily="49" charset="0"/>
              </a:rPr>
              <a:t>false</a:t>
            </a:r>
            <a:endParaRPr lang="en-US" altLang="en-US" b="1"/>
          </a:p>
        </p:txBody>
      </p:sp>
    </p:spTree>
    <p:extLst>
      <p:ext uri="{BB962C8B-B14F-4D97-AF65-F5344CB8AC3E}">
        <p14:creationId xmlns:p14="http://schemas.microsoft.com/office/powerpoint/2010/main" val="759514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1077998" y="718097"/>
            <a:ext cx="7772400" cy="533400"/>
          </a:xfrm>
        </p:spPr>
        <p:txBody>
          <a:bodyPr>
            <a:normAutofit fontScale="90000"/>
          </a:bodyPr>
          <a:lstStyle/>
          <a:p>
            <a:r>
              <a:rPr lang="en-US" altLang="en-US" dirty="0"/>
              <a:t>Relational Operator Examples</a:t>
            </a:r>
          </a:p>
        </p:txBody>
      </p:sp>
      <p:sp>
        <p:nvSpPr>
          <p:cNvPr id="25611" name="Rectangle 11"/>
          <p:cNvSpPr>
            <a:spLocks noGrp="1" noChangeArrowheads="1"/>
          </p:cNvSpPr>
          <p:nvPr>
            <p:ph idx="1"/>
          </p:nvPr>
        </p:nvSpPr>
        <p:spPr>
          <a:xfrm>
            <a:off x="2130897" y="1939443"/>
            <a:ext cx="7010400" cy="4114800"/>
          </a:xfrm>
        </p:spPr>
        <p:txBody>
          <a:bodyPr>
            <a:normAutofit fontScale="62500" lnSpcReduction="20000"/>
          </a:bodyPr>
          <a:lstStyle/>
          <a:p>
            <a:pPr>
              <a:lnSpc>
                <a:spcPct val="80000"/>
              </a:lnSpc>
              <a:buFontTx/>
              <a:buNone/>
            </a:pPr>
            <a:r>
              <a:rPr lang="en-US" altLang="en-US" sz="1800" b="1" dirty="0">
                <a:latin typeface="Courier New" panose="02070309020205020404" pitchFamily="49" charset="0"/>
              </a:rPr>
              <a:t>public class Example {</a:t>
            </a:r>
          </a:p>
          <a:p>
            <a:pPr>
              <a:lnSpc>
                <a:spcPct val="80000"/>
              </a:lnSpc>
              <a:buFontTx/>
              <a:buNone/>
            </a:pPr>
            <a:r>
              <a:rPr lang="en-US" altLang="en-US" sz="1800" b="1" dirty="0">
                <a:latin typeface="Courier New" panose="02070309020205020404" pitchFamily="49" charset="0"/>
              </a:rPr>
              <a:t>	public static void main(String[] </a:t>
            </a:r>
            <a:r>
              <a:rPr lang="en-US" altLang="en-US" sz="1800" b="1" dirty="0" err="1">
                <a:latin typeface="Courier New" panose="02070309020205020404" pitchFamily="49" charset="0"/>
              </a:rPr>
              <a:t>args</a:t>
            </a:r>
            <a:r>
              <a:rPr lang="en-US" altLang="en-US" sz="1800" b="1" dirty="0">
                <a:latin typeface="Courier New" panose="02070309020205020404" pitchFamily="49" charset="0"/>
              </a:rPr>
              <a:t>) {</a:t>
            </a:r>
          </a:p>
          <a:p>
            <a:pPr>
              <a:lnSpc>
                <a:spcPct val="80000"/>
              </a:lnSpc>
              <a:buFontTx/>
              <a:buNone/>
            </a:pPr>
            <a:r>
              <a:rPr lang="en-US" altLang="en-US" sz="1800" b="1" dirty="0">
                <a:latin typeface="Courier New" panose="02070309020205020404" pitchFamily="49" charset="0"/>
              </a:rPr>
              <a:t>		</a:t>
            </a:r>
            <a:r>
              <a:rPr lang="en-US" altLang="en-US" sz="1800" b="1" dirty="0" err="1">
                <a:latin typeface="Courier New" panose="02070309020205020404" pitchFamily="49" charset="0"/>
              </a:rPr>
              <a:t>int</a:t>
            </a:r>
            <a:r>
              <a:rPr lang="en-US" altLang="en-US" sz="1800" b="1" dirty="0">
                <a:latin typeface="Courier New" panose="02070309020205020404" pitchFamily="49" charset="0"/>
              </a:rPr>
              <a:t> p =2; </a:t>
            </a:r>
            <a:r>
              <a:rPr lang="en-US" altLang="en-US" sz="1800" b="1" dirty="0" err="1">
                <a:latin typeface="Courier New" panose="02070309020205020404" pitchFamily="49" charset="0"/>
              </a:rPr>
              <a:t>int</a:t>
            </a:r>
            <a:r>
              <a:rPr lang="en-US" altLang="en-US" sz="1800" b="1" dirty="0">
                <a:latin typeface="Courier New" panose="02070309020205020404" pitchFamily="49" charset="0"/>
              </a:rPr>
              <a:t> q = 2; </a:t>
            </a:r>
            <a:r>
              <a:rPr lang="en-US" altLang="en-US" sz="1800" b="1" dirty="0" err="1">
                <a:latin typeface="Courier New" panose="02070309020205020404" pitchFamily="49" charset="0"/>
              </a:rPr>
              <a:t>int</a:t>
            </a:r>
            <a:r>
              <a:rPr lang="en-US" altLang="en-US" sz="1800" b="1" dirty="0">
                <a:latin typeface="Courier New" panose="02070309020205020404" pitchFamily="49" charset="0"/>
              </a:rPr>
              <a:t> r = 3;</a:t>
            </a:r>
          </a:p>
          <a:p>
            <a:pPr>
              <a:lnSpc>
                <a:spcPct val="80000"/>
              </a:lnSpc>
              <a:buFontTx/>
              <a:buNone/>
            </a:pPr>
            <a:r>
              <a:rPr lang="en-US" altLang="en-US" sz="1800" b="1" dirty="0">
                <a:latin typeface="Courier New" panose="02070309020205020404" pitchFamily="49" charset="0"/>
              </a:rPr>
              <a:t>		Integer </a:t>
            </a:r>
            <a:r>
              <a:rPr lang="en-US" altLang="en-US" sz="1800" b="1" dirty="0" err="1">
                <a:latin typeface="Courier New" panose="02070309020205020404" pitchFamily="49" charset="0"/>
              </a:rPr>
              <a:t>i</a:t>
            </a:r>
            <a:r>
              <a:rPr lang="en-US" altLang="en-US" sz="1800" b="1" dirty="0">
                <a:latin typeface="Courier New" panose="02070309020205020404" pitchFamily="49" charset="0"/>
              </a:rPr>
              <a:t> = new Integer(10);</a:t>
            </a:r>
          </a:p>
          <a:p>
            <a:pPr>
              <a:lnSpc>
                <a:spcPct val="80000"/>
              </a:lnSpc>
              <a:buFontTx/>
              <a:buNone/>
            </a:pPr>
            <a:r>
              <a:rPr lang="en-US" altLang="en-US" sz="1800" b="1" dirty="0">
                <a:latin typeface="Courier New" panose="02070309020205020404" pitchFamily="49" charset="0"/>
              </a:rPr>
              <a:t>		Integer j = new Integer(10);</a:t>
            </a:r>
          </a:p>
          <a:p>
            <a:pPr>
              <a:lnSpc>
                <a:spcPct val="80000"/>
              </a:lnSpc>
              <a:buFontTx/>
              <a:buNone/>
            </a:pPr>
            <a:endParaRPr lang="en-US" altLang="en-US" sz="1800" b="1" dirty="0">
              <a:latin typeface="Courier New" panose="02070309020205020404" pitchFamily="49" charset="0"/>
            </a:endParaRPr>
          </a:p>
          <a:p>
            <a:pPr>
              <a:lnSpc>
                <a:spcPct val="80000"/>
              </a:lnSpc>
              <a:buFontTx/>
              <a:buNone/>
            </a:pPr>
            <a:r>
              <a:rPr lang="en-US" altLang="en-US" sz="1800" b="1" dirty="0">
                <a:latin typeface="Courier New" panose="02070309020205020404" pitchFamily="49" charset="0"/>
              </a:rPr>
              <a:t>		</a:t>
            </a:r>
            <a:r>
              <a:rPr lang="en-US" altLang="en-US" sz="1800" b="1" dirty="0" err="1">
                <a:latin typeface="Courier New" panose="02070309020205020404" pitchFamily="49" charset="0"/>
              </a:rPr>
              <a:t>System.out.println</a:t>
            </a:r>
            <a:r>
              <a:rPr lang="en-US" altLang="en-US" sz="1800" b="1" dirty="0">
                <a:latin typeface="Courier New" panose="02070309020205020404" pitchFamily="49" charset="0"/>
              </a:rPr>
              <a:t>("p &lt; r " + (p &lt; r));</a:t>
            </a:r>
          </a:p>
          <a:p>
            <a:pPr>
              <a:lnSpc>
                <a:spcPct val="80000"/>
              </a:lnSpc>
              <a:buFontTx/>
              <a:buNone/>
            </a:pPr>
            <a:r>
              <a:rPr lang="en-US" altLang="en-US" sz="1800" b="1" dirty="0">
                <a:latin typeface="Courier New" panose="02070309020205020404" pitchFamily="49" charset="0"/>
              </a:rPr>
              <a:t>		</a:t>
            </a:r>
            <a:r>
              <a:rPr lang="en-US" altLang="en-US" sz="1800" b="1" dirty="0" err="1">
                <a:latin typeface="Courier New" panose="02070309020205020404" pitchFamily="49" charset="0"/>
              </a:rPr>
              <a:t>System.out.println</a:t>
            </a:r>
            <a:r>
              <a:rPr lang="en-US" altLang="en-US" sz="1800" b="1" dirty="0">
                <a:latin typeface="Courier New" panose="02070309020205020404" pitchFamily="49" charset="0"/>
              </a:rPr>
              <a:t>("p &gt; r " + (p &gt; r));</a:t>
            </a:r>
          </a:p>
          <a:p>
            <a:pPr>
              <a:lnSpc>
                <a:spcPct val="80000"/>
              </a:lnSpc>
              <a:buFontTx/>
              <a:buNone/>
            </a:pPr>
            <a:r>
              <a:rPr lang="en-US" altLang="en-US" sz="1800" b="1" dirty="0">
                <a:latin typeface="Courier New" panose="02070309020205020404" pitchFamily="49" charset="0"/>
              </a:rPr>
              <a:t>		</a:t>
            </a:r>
            <a:r>
              <a:rPr lang="en-US" altLang="en-US" sz="1800" b="1" dirty="0" err="1">
                <a:latin typeface="Courier New" panose="02070309020205020404" pitchFamily="49" charset="0"/>
              </a:rPr>
              <a:t>System.out.println</a:t>
            </a:r>
            <a:r>
              <a:rPr lang="en-US" altLang="en-US" sz="1800" b="1" dirty="0">
                <a:latin typeface="Courier New" panose="02070309020205020404" pitchFamily="49" charset="0"/>
              </a:rPr>
              <a:t>("p == q " + (p == q));</a:t>
            </a:r>
          </a:p>
          <a:p>
            <a:pPr>
              <a:lnSpc>
                <a:spcPct val="80000"/>
              </a:lnSpc>
              <a:buFontTx/>
              <a:buNone/>
            </a:pPr>
            <a:r>
              <a:rPr lang="en-US" altLang="en-US" sz="1800" b="1" dirty="0">
                <a:latin typeface="Courier New" panose="02070309020205020404" pitchFamily="49" charset="0"/>
              </a:rPr>
              <a:t>		</a:t>
            </a:r>
            <a:r>
              <a:rPr lang="en-US" altLang="en-US" sz="1800" b="1" dirty="0" err="1">
                <a:latin typeface="Courier New" panose="02070309020205020404" pitchFamily="49" charset="0"/>
              </a:rPr>
              <a:t>System.out.println</a:t>
            </a:r>
            <a:r>
              <a:rPr lang="en-US" altLang="en-US" sz="1800" b="1" dirty="0">
                <a:latin typeface="Courier New" panose="02070309020205020404" pitchFamily="49" charset="0"/>
              </a:rPr>
              <a:t>("p != q " + (p != q));</a:t>
            </a:r>
          </a:p>
          <a:p>
            <a:pPr>
              <a:lnSpc>
                <a:spcPct val="80000"/>
              </a:lnSpc>
              <a:buFontTx/>
              <a:buNone/>
            </a:pPr>
            <a:endParaRPr lang="en-US" altLang="en-US" sz="1800" b="1" dirty="0">
              <a:latin typeface="Courier New" panose="02070309020205020404" pitchFamily="49" charset="0"/>
            </a:endParaRPr>
          </a:p>
          <a:p>
            <a:pPr>
              <a:lnSpc>
                <a:spcPct val="80000"/>
              </a:lnSpc>
              <a:buFontTx/>
              <a:buNone/>
            </a:pPr>
            <a:r>
              <a:rPr lang="en-US" altLang="en-US" sz="1800" b="1" dirty="0">
                <a:latin typeface="Courier New" panose="02070309020205020404" pitchFamily="49" charset="0"/>
              </a:rPr>
              <a:t>		</a:t>
            </a:r>
            <a:r>
              <a:rPr lang="en-US" altLang="en-US" sz="1800" b="1" dirty="0" err="1">
                <a:latin typeface="Courier New" panose="02070309020205020404" pitchFamily="49" charset="0"/>
              </a:rPr>
              <a:t>System.out.println</a:t>
            </a:r>
            <a:r>
              <a:rPr lang="en-US" altLang="en-US" sz="1800" b="1" dirty="0">
                <a:latin typeface="Courier New" panose="02070309020205020404" pitchFamily="49" charset="0"/>
              </a:rPr>
              <a:t>("</a:t>
            </a:r>
            <a:r>
              <a:rPr lang="en-US" altLang="en-US" sz="1800" b="1" dirty="0" err="1">
                <a:latin typeface="Courier New" panose="02070309020205020404" pitchFamily="49" charset="0"/>
              </a:rPr>
              <a:t>i</a:t>
            </a:r>
            <a:r>
              <a:rPr lang="en-US" altLang="en-US" sz="1800" b="1" dirty="0">
                <a:latin typeface="Courier New" panose="02070309020205020404" pitchFamily="49" charset="0"/>
              </a:rPr>
              <a:t> == j " + (</a:t>
            </a:r>
            <a:r>
              <a:rPr lang="en-US" altLang="en-US" sz="1800" b="1" dirty="0" err="1">
                <a:latin typeface="Courier New" panose="02070309020205020404" pitchFamily="49" charset="0"/>
              </a:rPr>
              <a:t>i</a:t>
            </a:r>
            <a:r>
              <a:rPr lang="en-US" altLang="en-US" sz="1800" b="1" dirty="0">
                <a:latin typeface="Courier New" panose="02070309020205020404" pitchFamily="49" charset="0"/>
              </a:rPr>
              <a:t> == j));</a:t>
            </a:r>
          </a:p>
          <a:p>
            <a:pPr>
              <a:lnSpc>
                <a:spcPct val="80000"/>
              </a:lnSpc>
              <a:buFontTx/>
              <a:buNone/>
            </a:pPr>
            <a:r>
              <a:rPr lang="en-US" altLang="en-US" sz="1800" b="1" dirty="0">
                <a:latin typeface="Courier New" panose="02070309020205020404" pitchFamily="49" charset="0"/>
              </a:rPr>
              <a:t>		</a:t>
            </a:r>
            <a:r>
              <a:rPr lang="en-US" altLang="en-US" sz="1800" b="1" dirty="0" err="1">
                <a:latin typeface="Courier New" panose="02070309020205020404" pitchFamily="49" charset="0"/>
              </a:rPr>
              <a:t>System.out.println</a:t>
            </a:r>
            <a:r>
              <a:rPr lang="en-US" altLang="en-US" sz="1800" b="1" dirty="0">
                <a:latin typeface="Courier New" panose="02070309020205020404" pitchFamily="49" charset="0"/>
              </a:rPr>
              <a:t>("</a:t>
            </a:r>
            <a:r>
              <a:rPr lang="en-US" altLang="en-US" sz="1800" b="1" dirty="0" err="1">
                <a:latin typeface="Courier New" panose="02070309020205020404" pitchFamily="49" charset="0"/>
              </a:rPr>
              <a:t>i</a:t>
            </a:r>
            <a:r>
              <a:rPr lang="en-US" altLang="en-US" sz="1800" b="1" dirty="0">
                <a:latin typeface="Courier New" panose="02070309020205020404" pitchFamily="49" charset="0"/>
              </a:rPr>
              <a:t> != j " + (</a:t>
            </a:r>
            <a:r>
              <a:rPr lang="en-US" altLang="en-US" sz="1800" b="1" dirty="0" err="1">
                <a:latin typeface="Courier New" panose="02070309020205020404" pitchFamily="49" charset="0"/>
              </a:rPr>
              <a:t>i</a:t>
            </a:r>
            <a:r>
              <a:rPr lang="en-US" altLang="en-US" sz="1800" b="1" dirty="0">
                <a:latin typeface="Courier New" panose="02070309020205020404" pitchFamily="49" charset="0"/>
              </a:rPr>
              <a:t> != j));</a:t>
            </a:r>
          </a:p>
          <a:p>
            <a:pPr>
              <a:lnSpc>
                <a:spcPct val="80000"/>
              </a:lnSpc>
              <a:buFontTx/>
              <a:buNone/>
            </a:pPr>
            <a:r>
              <a:rPr lang="en-US" altLang="en-US" sz="1800" b="1" dirty="0">
                <a:latin typeface="Courier New" panose="02070309020205020404" pitchFamily="49" charset="0"/>
              </a:rPr>
              <a:t>	}</a:t>
            </a:r>
          </a:p>
          <a:p>
            <a:pPr>
              <a:lnSpc>
                <a:spcPct val="80000"/>
              </a:lnSpc>
              <a:buFontTx/>
              <a:buNone/>
            </a:pPr>
            <a:r>
              <a:rPr lang="en-US" altLang="en-US" sz="1800" b="1" dirty="0">
                <a:latin typeface="Courier New" panose="02070309020205020404" pitchFamily="49" charset="0"/>
              </a:rPr>
              <a:t>}</a:t>
            </a:r>
          </a:p>
        </p:txBody>
      </p:sp>
      <p:sp>
        <p:nvSpPr>
          <p:cNvPr id="58373" name="AutoShape 5"/>
          <p:cNvSpPr>
            <a:spLocks noChangeArrowheads="1"/>
          </p:cNvSpPr>
          <p:nvPr/>
        </p:nvSpPr>
        <p:spPr bwMode="auto">
          <a:xfrm rot="1935010">
            <a:off x="5807953" y="5449373"/>
            <a:ext cx="2209800" cy="762000"/>
          </a:xfrm>
          <a:prstGeom prst="rightArrow">
            <a:avLst>
              <a:gd name="adj1" fmla="val 49370"/>
              <a:gd name="adj2" fmla="val 47769"/>
            </a:avLst>
          </a:prstGeom>
          <a:gradFill rotWithShape="0">
            <a:gsLst>
              <a:gs pos="0">
                <a:schemeClr val="accent2">
                  <a:gamma/>
                  <a:tint val="0"/>
                  <a:invGamma/>
                </a:schemeClr>
              </a:gs>
              <a:gs pos="100000">
                <a:schemeClr val="accent2"/>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58380" name="Rectangle 12"/>
          <p:cNvSpPr>
            <a:spLocks noChangeArrowheads="1"/>
          </p:cNvSpPr>
          <p:nvPr/>
        </p:nvSpPr>
        <p:spPr bwMode="auto">
          <a:xfrm>
            <a:off x="7891948" y="4591854"/>
            <a:ext cx="3352800" cy="2057400"/>
          </a:xfrm>
          <a:prstGeom prst="rect">
            <a:avLst/>
          </a:prstGeom>
          <a:gradFill rotWithShape="0">
            <a:gsLst>
              <a:gs pos="0">
                <a:schemeClr val="hlink">
                  <a:gamma/>
                  <a:tint val="29804"/>
                  <a:invGamma/>
                </a:schemeClr>
              </a:gs>
              <a:gs pos="100000">
                <a:schemeClr val="hlink"/>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90000"/>
              </a:lnSpc>
              <a:defRPr/>
            </a:pPr>
            <a:r>
              <a:rPr lang="en-US" altLang="en-US" b="1">
                <a:latin typeface="Courier New" panose="02070309020205020404" pitchFamily="49" charset="0"/>
              </a:rPr>
              <a:t> &gt; java Example</a:t>
            </a:r>
          </a:p>
          <a:p>
            <a:pPr>
              <a:lnSpc>
                <a:spcPct val="90000"/>
              </a:lnSpc>
              <a:defRPr/>
            </a:pPr>
            <a:r>
              <a:rPr lang="en-US" altLang="en-US" b="1">
                <a:latin typeface="Courier New" panose="02070309020205020404" pitchFamily="49" charset="0"/>
              </a:rPr>
              <a:t> p &lt; r true</a:t>
            </a:r>
          </a:p>
          <a:p>
            <a:pPr>
              <a:lnSpc>
                <a:spcPct val="90000"/>
              </a:lnSpc>
              <a:defRPr/>
            </a:pPr>
            <a:r>
              <a:rPr lang="en-US" altLang="en-US" b="1">
                <a:latin typeface="Courier New" panose="02070309020205020404" pitchFamily="49" charset="0"/>
              </a:rPr>
              <a:t> p &gt; r false</a:t>
            </a:r>
          </a:p>
          <a:p>
            <a:pPr>
              <a:lnSpc>
                <a:spcPct val="90000"/>
              </a:lnSpc>
              <a:defRPr/>
            </a:pPr>
            <a:r>
              <a:rPr lang="en-US" altLang="en-US" b="1">
                <a:latin typeface="Courier New" panose="02070309020205020404" pitchFamily="49" charset="0"/>
              </a:rPr>
              <a:t> p == q true</a:t>
            </a:r>
          </a:p>
          <a:p>
            <a:pPr>
              <a:lnSpc>
                <a:spcPct val="90000"/>
              </a:lnSpc>
              <a:defRPr/>
            </a:pPr>
            <a:r>
              <a:rPr lang="en-US" altLang="en-US" b="1">
                <a:latin typeface="Courier New" panose="02070309020205020404" pitchFamily="49" charset="0"/>
              </a:rPr>
              <a:t> p != q false</a:t>
            </a:r>
          </a:p>
          <a:p>
            <a:pPr>
              <a:lnSpc>
                <a:spcPct val="90000"/>
              </a:lnSpc>
              <a:defRPr/>
            </a:pPr>
            <a:r>
              <a:rPr lang="en-US" altLang="en-US" b="1">
                <a:latin typeface="Courier New" panose="02070309020205020404" pitchFamily="49" charset="0"/>
              </a:rPr>
              <a:t> i == j false</a:t>
            </a:r>
          </a:p>
          <a:p>
            <a:pPr>
              <a:lnSpc>
                <a:spcPct val="90000"/>
              </a:lnSpc>
              <a:defRPr/>
            </a:pPr>
            <a:r>
              <a:rPr lang="en-US" altLang="en-US" b="1">
                <a:latin typeface="Courier New" panose="02070309020205020404" pitchFamily="49" charset="0"/>
              </a:rPr>
              <a:t> i != j true</a:t>
            </a:r>
          </a:p>
          <a:p>
            <a:pPr>
              <a:lnSpc>
                <a:spcPct val="90000"/>
              </a:lnSpc>
              <a:defRPr/>
            </a:pPr>
            <a:r>
              <a:rPr lang="en-US" altLang="en-US" b="1">
                <a:latin typeface="Courier New" panose="02070309020205020404" pitchFamily="49" charset="0"/>
              </a:rPr>
              <a:t> &gt;</a:t>
            </a:r>
            <a:endParaRPr lang="en-US" altLang="en-US">
              <a:latin typeface="Courier New" panose="02070309020205020404" pitchFamily="49" charset="0"/>
            </a:endParaRPr>
          </a:p>
        </p:txBody>
      </p:sp>
    </p:spTree>
    <p:extLst>
      <p:ext uri="{BB962C8B-B14F-4D97-AF65-F5344CB8AC3E}">
        <p14:creationId xmlns:p14="http://schemas.microsoft.com/office/powerpoint/2010/main" val="2902985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373"/>
                                        </p:tgtEl>
                                        <p:attrNameLst>
                                          <p:attrName>style.visibility</p:attrName>
                                        </p:attrNameLst>
                                      </p:cBhvr>
                                      <p:to>
                                        <p:strVal val="visible"/>
                                      </p:to>
                                    </p:set>
                                    <p:animEffect transition="in" filter="wipe(left)">
                                      <p:cBhvr>
                                        <p:cTn id="7" dur="500"/>
                                        <p:tgtEl>
                                          <p:spTgt spid="58373"/>
                                        </p:tgtEl>
                                      </p:cBhvr>
                                    </p:animEffect>
                                  </p:childTnLst>
                                  <p:subTnLst>
                                    <p:set>
                                      <p:cBhvr override="childStyle">
                                        <p:cTn dur="1" fill="hold" display="0" masterRel="sameClick" afterEffect="1">
                                          <p:stCondLst>
                                            <p:cond evt="end" delay="0">
                                              <p:tn val="5"/>
                                            </p:cond>
                                          </p:stCondLst>
                                        </p:cTn>
                                        <p:tgtEl>
                                          <p:spTgt spid="58373"/>
                                        </p:tgtEl>
                                        <p:attrNameLst>
                                          <p:attrName>style.visibility</p:attrName>
                                        </p:attrNameLst>
                                      </p:cBhvr>
                                      <p:to>
                                        <p:strVal val="hidden"/>
                                      </p:to>
                                    </p:set>
                                  </p:sub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583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3" grpId="0" animBg="1"/>
      <p:bldP spid="58380"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100618" y="259516"/>
            <a:ext cx="7772400" cy="838200"/>
          </a:xfrm>
        </p:spPr>
        <p:txBody>
          <a:bodyPr>
            <a:normAutofit fontScale="90000"/>
          </a:bodyPr>
          <a:lstStyle/>
          <a:p>
            <a:pPr>
              <a:lnSpc>
                <a:spcPct val="80000"/>
              </a:lnSpc>
            </a:pPr>
            <a:r>
              <a:rPr lang="en-US" altLang="en-US" dirty="0"/>
              <a:t>Logical Operators (</a:t>
            </a:r>
            <a:r>
              <a:rPr lang="en-US" altLang="en-US" dirty="0" err="1"/>
              <a:t>boolean</a:t>
            </a:r>
            <a:r>
              <a:rPr lang="en-US" altLang="en-US" dirty="0"/>
              <a:t>)</a:t>
            </a:r>
            <a:r>
              <a:rPr lang="en-US" altLang="en-US" sz="2800" dirty="0"/>
              <a:t> </a:t>
            </a:r>
            <a:r>
              <a:rPr lang="en-US" altLang="en-US" sz="2800" b="1" dirty="0">
                <a:latin typeface="Courier New" panose="02070309020205020404" pitchFamily="49" charset="0"/>
              </a:rPr>
              <a:t>&amp;&amp;  || !</a:t>
            </a:r>
          </a:p>
        </p:txBody>
      </p:sp>
      <p:sp>
        <p:nvSpPr>
          <p:cNvPr id="27651" name="Rectangle 3"/>
          <p:cNvSpPr>
            <a:spLocks noChangeArrowheads="1"/>
          </p:cNvSpPr>
          <p:nvPr/>
        </p:nvSpPr>
        <p:spPr bwMode="auto">
          <a:xfrm>
            <a:off x="3619500" y="2450206"/>
            <a:ext cx="4953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nSpc>
                <a:spcPct val="120000"/>
              </a:lnSpc>
            </a:pPr>
            <a:r>
              <a:rPr lang="en-US" altLang="en-US" b="1" dirty="0"/>
              <a:t>Logical AND 		</a:t>
            </a:r>
            <a:r>
              <a:rPr lang="en-US" altLang="en-US" b="1" dirty="0">
                <a:latin typeface="Courier New" panose="02070309020205020404" pitchFamily="49" charset="0"/>
              </a:rPr>
              <a:t>&amp;&amp;</a:t>
            </a:r>
            <a:endParaRPr lang="en-US" altLang="en-US" b="1" dirty="0"/>
          </a:p>
          <a:p>
            <a:pPr>
              <a:lnSpc>
                <a:spcPct val="120000"/>
              </a:lnSpc>
            </a:pPr>
            <a:r>
              <a:rPr lang="en-US" altLang="en-US" b="1" dirty="0"/>
              <a:t>Logical OR 		</a:t>
            </a:r>
            <a:r>
              <a:rPr lang="en-US" altLang="en-US" b="1" dirty="0">
                <a:latin typeface="Courier New" panose="02070309020205020404" pitchFamily="49" charset="0"/>
              </a:rPr>
              <a:t>||</a:t>
            </a:r>
            <a:endParaRPr lang="en-US" altLang="en-US" b="1" dirty="0"/>
          </a:p>
          <a:p>
            <a:pPr>
              <a:lnSpc>
                <a:spcPct val="120000"/>
              </a:lnSpc>
            </a:pPr>
            <a:r>
              <a:rPr lang="en-US" altLang="en-US" b="1" dirty="0"/>
              <a:t>Logical NOT		</a:t>
            </a:r>
            <a:r>
              <a:rPr lang="en-US" altLang="en-US" b="1" dirty="0">
                <a:latin typeface="Courier New" panose="02070309020205020404" pitchFamily="49" charset="0"/>
              </a:rPr>
              <a:t>!</a:t>
            </a:r>
            <a:endParaRPr lang="en-US" altLang="en-US" sz="1800" b="1" dirty="0">
              <a:latin typeface="Courier New" panose="02070309020205020404" pitchFamily="49" charset="0"/>
            </a:endParaRPr>
          </a:p>
        </p:txBody>
      </p:sp>
    </p:spTree>
    <p:extLst>
      <p:ext uri="{BB962C8B-B14F-4D97-AF65-F5344CB8AC3E}">
        <p14:creationId xmlns:p14="http://schemas.microsoft.com/office/powerpoint/2010/main" val="13986747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a:xfrm>
            <a:off x="1905000" y="491007"/>
            <a:ext cx="8305800" cy="533400"/>
          </a:xfrm>
        </p:spPr>
        <p:txBody>
          <a:bodyPr>
            <a:normAutofit fontScale="90000"/>
          </a:bodyPr>
          <a:lstStyle/>
          <a:p>
            <a:r>
              <a:rPr lang="en-US" altLang="en-US" dirty="0"/>
              <a:t>Logical (!) Operator Examples</a:t>
            </a:r>
          </a:p>
        </p:txBody>
      </p:sp>
      <p:sp>
        <p:nvSpPr>
          <p:cNvPr id="32774" name="Rectangle 1030"/>
          <p:cNvSpPr>
            <a:spLocks noGrp="1" noChangeArrowheads="1"/>
          </p:cNvSpPr>
          <p:nvPr>
            <p:ph idx="1"/>
          </p:nvPr>
        </p:nvSpPr>
        <p:spPr>
          <a:xfrm>
            <a:off x="1681766" y="1824507"/>
            <a:ext cx="7010400" cy="3048000"/>
          </a:xfrm>
        </p:spPr>
        <p:txBody>
          <a:bodyPr>
            <a:normAutofit fontScale="77500" lnSpcReduction="20000"/>
          </a:bodyPr>
          <a:lstStyle/>
          <a:p>
            <a:pPr>
              <a:lnSpc>
                <a:spcPct val="80000"/>
              </a:lnSpc>
              <a:buFontTx/>
              <a:buNone/>
            </a:pPr>
            <a:r>
              <a:rPr lang="en-US" altLang="en-US" sz="1800" b="1">
                <a:latin typeface="Courier New" panose="02070309020205020404" pitchFamily="49" charset="0"/>
              </a:rPr>
              <a:t>public class Example {</a:t>
            </a:r>
          </a:p>
          <a:p>
            <a:pPr>
              <a:lnSpc>
                <a:spcPct val="80000"/>
              </a:lnSpc>
              <a:buFontTx/>
              <a:buNone/>
            </a:pPr>
            <a:r>
              <a:rPr lang="en-US" altLang="en-US" sz="1800" b="1">
                <a:latin typeface="Courier New" panose="02070309020205020404" pitchFamily="49" charset="0"/>
              </a:rPr>
              <a:t>	public static void main(String[] args) {</a:t>
            </a:r>
          </a:p>
          <a:p>
            <a:pPr>
              <a:lnSpc>
                <a:spcPct val="80000"/>
              </a:lnSpc>
              <a:buFontTx/>
              <a:buNone/>
            </a:pPr>
            <a:r>
              <a:rPr lang="en-US" altLang="en-US" sz="1800" b="1">
                <a:latin typeface="Courier New" panose="02070309020205020404" pitchFamily="49" charset="0"/>
              </a:rPr>
              <a:t>		boolean t = true;</a:t>
            </a:r>
          </a:p>
          <a:p>
            <a:pPr>
              <a:lnSpc>
                <a:spcPct val="80000"/>
              </a:lnSpc>
              <a:buFontTx/>
              <a:buNone/>
            </a:pPr>
            <a:r>
              <a:rPr lang="en-US" altLang="en-US" sz="1800" b="1">
                <a:latin typeface="Courier New" panose="02070309020205020404" pitchFamily="49" charset="0"/>
              </a:rPr>
              <a:t>		boolean f = false;</a:t>
            </a:r>
          </a:p>
          <a:p>
            <a:pPr>
              <a:lnSpc>
                <a:spcPct val="80000"/>
              </a:lnSpc>
              <a:buFontTx/>
              <a:buNone/>
            </a:pPr>
            <a:endParaRPr lang="en-US" altLang="en-US" sz="1800" b="1">
              <a:latin typeface="Courier New" panose="02070309020205020404" pitchFamily="49" charset="0"/>
            </a:endParaRPr>
          </a:p>
          <a:p>
            <a:pPr>
              <a:lnSpc>
                <a:spcPct val="80000"/>
              </a:lnSpc>
              <a:buFontTx/>
              <a:buNone/>
            </a:pPr>
            <a:r>
              <a:rPr lang="en-US" altLang="en-US" sz="1800" b="1">
                <a:latin typeface="Courier New" panose="02070309020205020404" pitchFamily="49" charset="0"/>
              </a:rPr>
              <a:t>		System.out.println("!f " + !f);</a:t>
            </a:r>
          </a:p>
          <a:p>
            <a:pPr>
              <a:lnSpc>
                <a:spcPct val="80000"/>
              </a:lnSpc>
              <a:buFontTx/>
              <a:buNone/>
            </a:pPr>
            <a:r>
              <a:rPr lang="en-US" altLang="en-US" sz="1800" b="1">
                <a:latin typeface="Courier New" panose="02070309020205020404" pitchFamily="49" charset="0"/>
              </a:rPr>
              <a:t>		System.out.println("!t " + !t);</a:t>
            </a:r>
          </a:p>
          <a:p>
            <a:pPr>
              <a:lnSpc>
                <a:spcPct val="80000"/>
              </a:lnSpc>
              <a:buFontTx/>
              <a:buNone/>
            </a:pPr>
            <a:endParaRPr lang="en-US" altLang="en-US" sz="1800" b="1">
              <a:latin typeface="Courier New" panose="02070309020205020404" pitchFamily="49" charset="0"/>
            </a:endParaRPr>
          </a:p>
          <a:p>
            <a:pPr>
              <a:lnSpc>
                <a:spcPct val="80000"/>
              </a:lnSpc>
              <a:buFontTx/>
              <a:buNone/>
            </a:pPr>
            <a:r>
              <a:rPr lang="en-US" altLang="en-US" sz="1800" b="1">
                <a:latin typeface="Courier New" panose="02070309020205020404" pitchFamily="49" charset="0"/>
              </a:rPr>
              <a:t>	}</a:t>
            </a:r>
          </a:p>
          <a:p>
            <a:pPr>
              <a:lnSpc>
                <a:spcPct val="80000"/>
              </a:lnSpc>
              <a:buFontTx/>
              <a:buNone/>
            </a:pPr>
            <a:r>
              <a:rPr lang="en-US" altLang="en-US" sz="1800" b="1">
                <a:latin typeface="Courier New" panose="02070309020205020404" pitchFamily="49" charset="0"/>
              </a:rPr>
              <a:t>}</a:t>
            </a:r>
            <a:endParaRPr lang="en-US" altLang="en-US" sz="1800">
              <a:latin typeface="Courier New" panose="02070309020205020404" pitchFamily="49" charset="0"/>
            </a:endParaRPr>
          </a:p>
        </p:txBody>
      </p:sp>
      <p:sp>
        <p:nvSpPr>
          <p:cNvPr id="66563" name="AutoShape 1027"/>
          <p:cNvSpPr>
            <a:spLocks noChangeArrowheads="1"/>
          </p:cNvSpPr>
          <p:nvPr/>
        </p:nvSpPr>
        <p:spPr bwMode="auto">
          <a:xfrm rot="1935010">
            <a:off x="4572000" y="3886200"/>
            <a:ext cx="2209800" cy="762000"/>
          </a:xfrm>
          <a:prstGeom prst="rightArrow">
            <a:avLst>
              <a:gd name="adj1" fmla="val 49370"/>
              <a:gd name="adj2" fmla="val 47769"/>
            </a:avLst>
          </a:prstGeom>
          <a:gradFill rotWithShape="0">
            <a:gsLst>
              <a:gs pos="0">
                <a:schemeClr val="accent2">
                  <a:gamma/>
                  <a:tint val="0"/>
                  <a:invGamma/>
                </a:schemeClr>
              </a:gs>
              <a:gs pos="100000">
                <a:schemeClr val="accent2"/>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66564" name="Rectangle 1028"/>
          <p:cNvSpPr>
            <a:spLocks noChangeArrowheads="1"/>
          </p:cNvSpPr>
          <p:nvPr/>
        </p:nvSpPr>
        <p:spPr bwMode="auto">
          <a:xfrm>
            <a:off x="2443766" y="2434107"/>
            <a:ext cx="6096000" cy="4572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6565" name="Rectangle 1029"/>
          <p:cNvSpPr>
            <a:spLocks noChangeArrowheads="1"/>
          </p:cNvSpPr>
          <p:nvPr/>
        </p:nvSpPr>
        <p:spPr bwMode="auto">
          <a:xfrm>
            <a:off x="2443766" y="3119907"/>
            <a:ext cx="6096000" cy="6858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6567" name="Rectangle 1031"/>
          <p:cNvSpPr>
            <a:spLocks noChangeArrowheads="1"/>
          </p:cNvSpPr>
          <p:nvPr/>
        </p:nvSpPr>
        <p:spPr bwMode="auto">
          <a:xfrm>
            <a:off x="6858000" y="4267200"/>
            <a:ext cx="3352800" cy="2057400"/>
          </a:xfrm>
          <a:prstGeom prst="rect">
            <a:avLst/>
          </a:prstGeom>
          <a:gradFill rotWithShape="0">
            <a:gsLst>
              <a:gs pos="0">
                <a:schemeClr val="hlink">
                  <a:gamma/>
                  <a:tint val="29804"/>
                  <a:invGamma/>
                </a:schemeClr>
              </a:gs>
              <a:gs pos="100000">
                <a:schemeClr val="hlink"/>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90000"/>
              </a:lnSpc>
              <a:defRPr/>
            </a:pPr>
            <a:r>
              <a:rPr lang="en-US" altLang="en-US" b="1">
                <a:latin typeface="Courier New" panose="02070309020205020404" pitchFamily="49" charset="0"/>
              </a:rPr>
              <a:t> &gt; java Example</a:t>
            </a:r>
          </a:p>
          <a:p>
            <a:pPr>
              <a:lnSpc>
                <a:spcPct val="90000"/>
              </a:lnSpc>
              <a:defRPr/>
            </a:pPr>
            <a:r>
              <a:rPr lang="en-US" altLang="en-US" b="1">
                <a:latin typeface="Courier New" panose="02070309020205020404" pitchFamily="49" charset="0"/>
              </a:rPr>
              <a:t> !f true</a:t>
            </a:r>
          </a:p>
          <a:p>
            <a:pPr>
              <a:lnSpc>
                <a:spcPct val="90000"/>
              </a:lnSpc>
              <a:defRPr/>
            </a:pPr>
            <a:r>
              <a:rPr lang="en-US" altLang="en-US" b="1">
                <a:latin typeface="Courier New" panose="02070309020205020404" pitchFamily="49" charset="0"/>
              </a:rPr>
              <a:t> !t false</a:t>
            </a:r>
          </a:p>
          <a:p>
            <a:pPr>
              <a:lnSpc>
                <a:spcPct val="90000"/>
              </a:lnSpc>
              <a:defRPr/>
            </a:pPr>
            <a:r>
              <a:rPr lang="en-US" altLang="en-US" b="1">
                <a:latin typeface="Courier New" panose="02070309020205020404" pitchFamily="49" charset="0"/>
              </a:rPr>
              <a:t> &gt;</a:t>
            </a:r>
          </a:p>
        </p:txBody>
      </p:sp>
    </p:spTree>
    <p:extLst>
      <p:ext uri="{BB962C8B-B14F-4D97-AF65-F5344CB8AC3E}">
        <p14:creationId xmlns:p14="http://schemas.microsoft.com/office/powerpoint/2010/main" val="21814090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6564"/>
                                        </p:tgtEl>
                                        <p:attrNameLst>
                                          <p:attrName>style.visibility</p:attrName>
                                        </p:attrNameLst>
                                      </p:cBhvr>
                                      <p:to>
                                        <p:strVal val="visible"/>
                                      </p:to>
                                    </p:set>
                                  </p:childTnLst>
                                  <p:subTnLst>
                                    <p:set>
                                      <p:cBhvr override="childStyle">
                                        <p:cTn dur="1" fill="hold" display="0" masterRel="nextClick" afterEffect="1"/>
                                        <p:tgtEl>
                                          <p:spTgt spid="66564"/>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6565"/>
                                        </p:tgtEl>
                                        <p:attrNameLst>
                                          <p:attrName>style.visibility</p:attrName>
                                        </p:attrNameLst>
                                      </p:cBhvr>
                                      <p:to>
                                        <p:strVal val="visible"/>
                                      </p:to>
                                    </p:set>
                                  </p:childTnLst>
                                  <p:subTnLst>
                                    <p:set>
                                      <p:cBhvr override="childStyle">
                                        <p:cTn dur="1" fill="hold" display="0" masterRel="nextClick" afterEffect="1"/>
                                        <p:tgtEl>
                                          <p:spTgt spid="66565"/>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6563"/>
                                        </p:tgtEl>
                                        <p:attrNameLst>
                                          <p:attrName>style.visibility</p:attrName>
                                        </p:attrNameLst>
                                      </p:cBhvr>
                                      <p:to>
                                        <p:strVal val="visible"/>
                                      </p:to>
                                    </p:set>
                                    <p:animEffect transition="in" filter="wipe(left)">
                                      <p:cBhvr>
                                        <p:cTn id="15" dur="500"/>
                                        <p:tgtEl>
                                          <p:spTgt spid="66563"/>
                                        </p:tgtEl>
                                      </p:cBhvr>
                                    </p:animEffect>
                                  </p:childTnLst>
                                  <p:subTnLst>
                                    <p:set>
                                      <p:cBhvr override="childStyle">
                                        <p:cTn dur="1" fill="hold" display="0" masterRel="sameClick" afterEffect="1">
                                          <p:stCondLst>
                                            <p:cond evt="end" delay="0">
                                              <p:tn val="13"/>
                                            </p:cond>
                                          </p:stCondLst>
                                        </p:cTn>
                                        <p:tgtEl>
                                          <p:spTgt spid="66563"/>
                                        </p:tgtEl>
                                        <p:attrNameLst>
                                          <p:attrName>style.visibility</p:attrName>
                                        </p:attrNameLst>
                                      </p:cBhvr>
                                      <p:to>
                                        <p:strVal val="hidden"/>
                                      </p:to>
                                    </p:set>
                                  </p:sub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665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animBg="1"/>
      <p:bldP spid="66564" grpId="0" animBg="1"/>
      <p:bldP spid="66565" grpId="0" animBg="1"/>
      <p:bldP spid="66567"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1026"/>
          <p:cNvSpPr>
            <a:spLocks noGrp="1" noChangeArrowheads="1"/>
          </p:cNvSpPr>
          <p:nvPr>
            <p:ph type="title"/>
          </p:nvPr>
        </p:nvSpPr>
        <p:spPr>
          <a:xfrm>
            <a:off x="1235298" y="683216"/>
            <a:ext cx="8305800" cy="762000"/>
          </a:xfrm>
        </p:spPr>
        <p:txBody>
          <a:bodyPr>
            <a:normAutofit fontScale="90000"/>
          </a:bodyPr>
          <a:lstStyle/>
          <a:p>
            <a:r>
              <a:rPr lang="en-US" altLang="en-US" dirty="0"/>
              <a:t>Logical Operator Examples</a:t>
            </a:r>
            <a:br>
              <a:rPr lang="en-US" altLang="en-US" dirty="0"/>
            </a:br>
            <a:r>
              <a:rPr lang="en-US" altLang="en-US" sz="2400" dirty="0"/>
              <a:t>Short Circuiting with &amp;&amp;</a:t>
            </a:r>
            <a:endParaRPr lang="en-US" altLang="en-US" dirty="0"/>
          </a:p>
        </p:txBody>
      </p:sp>
      <p:sp>
        <p:nvSpPr>
          <p:cNvPr id="34823" name="Rectangle 1030"/>
          <p:cNvSpPr>
            <a:spLocks noGrp="1" noChangeArrowheads="1"/>
          </p:cNvSpPr>
          <p:nvPr>
            <p:ph idx="1"/>
          </p:nvPr>
        </p:nvSpPr>
        <p:spPr>
          <a:xfrm>
            <a:off x="1409700" y="1902416"/>
            <a:ext cx="8991600" cy="3048000"/>
          </a:xfrm>
        </p:spPr>
        <p:txBody>
          <a:bodyPr>
            <a:noAutofit/>
          </a:bodyPr>
          <a:lstStyle/>
          <a:p>
            <a:pPr>
              <a:lnSpc>
                <a:spcPct val="80000"/>
              </a:lnSpc>
              <a:buFontTx/>
              <a:buNone/>
            </a:pPr>
            <a:r>
              <a:rPr lang="en-US" altLang="en-US" sz="1400" b="1" dirty="0">
                <a:latin typeface="Courier New" panose="02070309020205020404" pitchFamily="49" charset="0"/>
              </a:rPr>
              <a:t>public class Example {</a:t>
            </a:r>
          </a:p>
          <a:p>
            <a:pPr>
              <a:lnSpc>
                <a:spcPct val="80000"/>
              </a:lnSpc>
              <a:buFontTx/>
              <a:buNone/>
            </a:pPr>
            <a:r>
              <a:rPr lang="en-US" altLang="en-US" sz="1400" b="1" dirty="0">
                <a:latin typeface="Courier New" panose="02070309020205020404" pitchFamily="49" charset="0"/>
              </a:rPr>
              <a:t>	public static void main(String[] </a:t>
            </a:r>
            <a:r>
              <a:rPr lang="en-US" altLang="en-US" sz="1400" b="1" dirty="0" err="1">
                <a:latin typeface="Courier New" panose="02070309020205020404" pitchFamily="49" charset="0"/>
              </a:rPr>
              <a:t>args</a:t>
            </a:r>
            <a:r>
              <a:rPr lang="en-US" altLang="en-US" sz="1400" b="1" dirty="0">
                <a:latin typeface="Courier New" panose="02070309020205020404" pitchFamily="49" charset="0"/>
              </a:rPr>
              <a:t>) {</a:t>
            </a:r>
          </a:p>
          <a:p>
            <a:pPr>
              <a:lnSpc>
                <a:spcPct val="80000"/>
              </a:lnSpc>
              <a:buFontTx/>
              <a:buNone/>
            </a:pPr>
            <a:r>
              <a:rPr lang="en-US" altLang="en-US" sz="1400" b="1" dirty="0">
                <a:latin typeface="Courier New" panose="02070309020205020404" pitchFamily="49" charset="0"/>
              </a:rPr>
              <a:t>		</a:t>
            </a:r>
            <a:r>
              <a:rPr lang="en-US" altLang="en-US" sz="1400" b="1" dirty="0" err="1">
                <a:latin typeface="Courier New" panose="02070309020205020404" pitchFamily="49" charset="0"/>
              </a:rPr>
              <a:t>boolean</a:t>
            </a:r>
            <a:r>
              <a:rPr lang="en-US" altLang="en-US" sz="1400" b="1" dirty="0">
                <a:latin typeface="Courier New" panose="02070309020205020404" pitchFamily="49" charset="0"/>
              </a:rPr>
              <a:t> b;</a:t>
            </a:r>
          </a:p>
          <a:p>
            <a:pPr>
              <a:lnSpc>
                <a:spcPct val="80000"/>
              </a:lnSpc>
              <a:buFontTx/>
              <a:buNone/>
            </a:pPr>
            <a:r>
              <a:rPr lang="en-US" altLang="en-US" sz="1400" b="1" dirty="0">
                <a:latin typeface="Courier New" panose="02070309020205020404" pitchFamily="49" charset="0"/>
              </a:rPr>
              <a:t>		</a:t>
            </a:r>
            <a:r>
              <a:rPr lang="en-US" altLang="en-US" sz="1400" b="1" dirty="0" err="1">
                <a:latin typeface="Courier New" panose="02070309020205020404" pitchFamily="49" charset="0"/>
              </a:rPr>
              <a:t>int</a:t>
            </a:r>
            <a:r>
              <a:rPr lang="en-US" altLang="en-US" sz="1400" b="1" dirty="0">
                <a:latin typeface="Courier New" panose="02070309020205020404" pitchFamily="49" charset="0"/>
              </a:rPr>
              <a:t> j, k;</a:t>
            </a:r>
          </a:p>
          <a:p>
            <a:pPr>
              <a:lnSpc>
                <a:spcPct val="80000"/>
              </a:lnSpc>
              <a:buFontTx/>
              <a:buNone/>
            </a:pPr>
            <a:r>
              <a:rPr lang="en-US" altLang="en-US" sz="1400" b="1" dirty="0">
                <a:latin typeface="Courier New" panose="02070309020205020404" pitchFamily="49" charset="0"/>
              </a:rPr>
              <a:t>		j = 0; k = 0;</a:t>
            </a:r>
          </a:p>
          <a:p>
            <a:pPr>
              <a:lnSpc>
                <a:spcPct val="80000"/>
              </a:lnSpc>
              <a:buFontTx/>
              <a:buNone/>
            </a:pPr>
            <a:r>
              <a:rPr lang="en-US" altLang="en-US" sz="1400" b="1" dirty="0">
                <a:latin typeface="Courier New" panose="02070309020205020404" pitchFamily="49" charset="0"/>
              </a:rPr>
              <a:t>		b = ( </a:t>
            </a:r>
            <a:r>
              <a:rPr lang="en-US" altLang="en-US" sz="1400" b="1" dirty="0" err="1">
                <a:latin typeface="Courier New" panose="02070309020205020404" pitchFamily="49" charset="0"/>
              </a:rPr>
              <a:t>j++</a:t>
            </a:r>
            <a:r>
              <a:rPr lang="en-US" altLang="en-US" sz="1400" b="1" dirty="0">
                <a:latin typeface="Courier New" panose="02070309020205020404" pitchFamily="49" charset="0"/>
              </a:rPr>
              <a:t> == k ) &amp;&amp; ( j == ++k );</a:t>
            </a:r>
          </a:p>
          <a:p>
            <a:pPr>
              <a:lnSpc>
                <a:spcPct val="80000"/>
              </a:lnSpc>
              <a:buFontTx/>
              <a:buNone/>
            </a:pPr>
            <a:r>
              <a:rPr lang="en-US" altLang="en-US" sz="1400" b="1" dirty="0">
                <a:latin typeface="Courier New" panose="02070309020205020404" pitchFamily="49" charset="0"/>
              </a:rPr>
              <a:t>		</a:t>
            </a:r>
            <a:r>
              <a:rPr lang="en-US" altLang="en-US" sz="1400" b="1" dirty="0" err="1">
                <a:latin typeface="Courier New" panose="02070309020205020404" pitchFamily="49" charset="0"/>
              </a:rPr>
              <a:t>System.out.println</a:t>
            </a:r>
            <a:r>
              <a:rPr lang="en-US" altLang="en-US" sz="1400" b="1" dirty="0">
                <a:latin typeface="Courier New" panose="02070309020205020404" pitchFamily="49" charset="0"/>
              </a:rPr>
              <a:t>("b, j, k " + b + ", " + j + ", " + k);</a:t>
            </a:r>
          </a:p>
          <a:p>
            <a:pPr>
              <a:lnSpc>
                <a:spcPct val="80000"/>
              </a:lnSpc>
              <a:buFontTx/>
              <a:buNone/>
            </a:pPr>
            <a:r>
              <a:rPr lang="en-US" altLang="en-US" sz="1400" b="1" dirty="0">
                <a:latin typeface="Courier New" panose="02070309020205020404" pitchFamily="49" charset="0"/>
              </a:rPr>
              <a:t>		j = 0; k = 0;</a:t>
            </a:r>
          </a:p>
          <a:p>
            <a:pPr>
              <a:lnSpc>
                <a:spcPct val="80000"/>
              </a:lnSpc>
              <a:buFontTx/>
              <a:buNone/>
            </a:pPr>
            <a:r>
              <a:rPr lang="en-US" altLang="en-US" sz="1400" b="1" dirty="0">
                <a:latin typeface="Courier New" panose="02070309020205020404" pitchFamily="49" charset="0"/>
              </a:rPr>
              <a:t>		b = ( </a:t>
            </a:r>
            <a:r>
              <a:rPr lang="en-US" altLang="en-US" sz="1400" b="1" dirty="0" err="1">
                <a:latin typeface="Courier New" panose="02070309020205020404" pitchFamily="49" charset="0"/>
              </a:rPr>
              <a:t>j++</a:t>
            </a:r>
            <a:r>
              <a:rPr lang="en-US" altLang="en-US" sz="1400" b="1" dirty="0">
                <a:latin typeface="Courier New" panose="02070309020205020404" pitchFamily="49" charset="0"/>
              </a:rPr>
              <a:t> != k ) &amp;&amp; ( j == ++k );</a:t>
            </a:r>
          </a:p>
          <a:p>
            <a:pPr>
              <a:lnSpc>
                <a:spcPct val="80000"/>
              </a:lnSpc>
              <a:buFontTx/>
              <a:buNone/>
            </a:pPr>
            <a:r>
              <a:rPr lang="en-US" altLang="en-US" sz="1400" b="1" dirty="0">
                <a:latin typeface="Courier New" panose="02070309020205020404" pitchFamily="49" charset="0"/>
              </a:rPr>
              <a:t>		</a:t>
            </a:r>
            <a:r>
              <a:rPr lang="en-US" altLang="en-US" sz="1400" b="1" dirty="0" err="1">
                <a:latin typeface="Courier New" panose="02070309020205020404" pitchFamily="49" charset="0"/>
              </a:rPr>
              <a:t>System.out.println</a:t>
            </a:r>
            <a:r>
              <a:rPr lang="en-US" altLang="en-US" sz="1400" b="1" dirty="0">
                <a:latin typeface="Courier New" panose="02070309020205020404" pitchFamily="49" charset="0"/>
              </a:rPr>
              <a:t>("b, j, k " + b + ", " + j + ", " + k);</a:t>
            </a:r>
          </a:p>
          <a:p>
            <a:pPr>
              <a:lnSpc>
                <a:spcPct val="80000"/>
              </a:lnSpc>
              <a:buFontTx/>
              <a:buNone/>
            </a:pPr>
            <a:r>
              <a:rPr lang="en-US" altLang="en-US" sz="1400" b="1" dirty="0">
                <a:latin typeface="Courier New" panose="02070309020205020404" pitchFamily="49" charset="0"/>
              </a:rPr>
              <a:t>	}</a:t>
            </a:r>
          </a:p>
          <a:p>
            <a:pPr>
              <a:lnSpc>
                <a:spcPct val="80000"/>
              </a:lnSpc>
              <a:buFontTx/>
              <a:buNone/>
            </a:pPr>
            <a:r>
              <a:rPr lang="en-US" altLang="en-US" sz="1400" b="1" dirty="0">
                <a:latin typeface="Courier New" panose="02070309020205020404" pitchFamily="49" charset="0"/>
              </a:rPr>
              <a:t>}</a:t>
            </a:r>
            <a:endParaRPr lang="en-US" altLang="en-US" sz="1400" dirty="0">
              <a:latin typeface="Courier New" panose="02070309020205020404" pitchFamily="49" charset="0"/>
            </a:endParaRPr>
          </a:p>
        </p:txBody>
      </p:sp>
      <p:sp>
        <p:nvSpPr>
          <p:cNvPr id="103427" name="AutoShape 1027"/>
          <p:cNvSpPr>
            <a:spLocks noChangeArrowheads="1"/>
          </p:cNvSpPr>
          <p:nvPr/>
        </p:nvSpPr>
        <p:spPr bwMode="auto">
          <a:xfrm rot="1935010">
            <a:off x="4800600" y="4876800"/>
            <a:ext cx="2209800" cy="762000"/>
          </a:xfrm>
          <a:prstGeom prst="rightArrow">
            <a:avLst>
              <a:gd name="adj1" fmla="val 49370"/>
              <a:gd name="adj2" fmla="val 47769"/>
            </a:avLst>
          </a:prstGeom>
          <a:gradFill rotWithShape="0">
            <a:gsLst>
              <a:gs pos="0">
                <a:schemeClr val="accent2">
                  <a:gamma/>
                  <a:tint val="0"/>
                  <a:invGamma/>
                </a:schemeClr>
              </a:gs>
              <a:gs pos="100000">
                <a:schemeClr val="accent2"/>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103432" name="Rectangle 1032"/>
          <p:cNvSpPr>
            <a:spLocks noChangeArrowheads="1"/>
          </p:cNvSpPr>
          <p:nvPr/>
        </p:nvSpPr>
        <p:spPr bwMode="auto">
          <a:xfrm>
            <a:off x="7156597" y="5403959"/>
            <a:ext cx="3352800" cy="1219200"/>
          </a:xfrm>
          <a:prstGeom prst="rect">
            <a:avLst/>
          </a:prstGeom>
          <a:gradFill rotWithShape="0">
            <a:gsLst>
              <a:gs pos="0">
                <a:schemeClr val="hlink">
                  <a:gamma/>
                  <a:tint val="29804"/>
                  <a:invGamma/>
                </a:schemeClr>
              </a:gs>
              <a:gs pos="100000">
                <a:schemeClr val="hlink"/>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90000"/>
              </a:lnSpc>
              <a:defRPr/>
            </a:pPr>
            <a:r>
              <a:rPr lang="en-US" altLang="en-US" b="1">
                <a:latin typeface="Courier New" panose="02070309020205020404" pitchFamily="49" charset="0"/>
              </a:rPr>
              <a:t> &gt; java Example</a:t>
            </a:r>
          </a:p>
          <a:p>
            <a:pPr>
              <a:lnSpc>
                <a:spcPct val="90000"/>
              </a:lnSpc>
              <a:defRPr/>
            </a:pPr>
            <a:r>
              <a:rPr lang="en-US" altLang="en-US" b="1">
                <a:latin typeface="Courier New" panose="02070309020205020404" pitchFamily="49" charset="0"/>
              </a:rPr>
              <a:t> b, j, k true 1, 1</a:t>
            </a:r>
          </a:p>
          <a:p>
            <a:pPr>
              <a:lnSpc>
                <a:spcPct val="90000"/>
              </a:lnSpc>
              <a:defRPr/>
            </a:pPr>
            <a:r>
              <a:rPr lang="en-US" altLang="en-US" b="1">
                <a:latin typeface="Courier New" panose="02070309020205020404" pitchFamily="49" charset="0"/>
              </a:rPr>
              <a:t> b, j, k false 1, 0</a:t>
            </a:r>
          </a:p>
          <a:p>
            <a:pPr>
              <a:lnSpc>
                <a:spcPct val="90000"/>
              </a:lnSpc>
              <a:defRPr/>
            </a:pPr>
            <a:r>
              <a:rPr lang="en-US" altLang="en-US" b="1">
                <a:latin typeface="Courier New" panose="02070309020205020404" pitchFamily="49" charset="0"/>
              </a:rPr>
              <a:t> &gt;</a:t>
            </a:r>
          </a:p>
        </p:txBody>
      </p:sp>
    </p:spTree>
    <p:extLst>
      <p:ext uri="{BB962C8B-B14F-4D97-AF65-F5344CB8AC3E}">
        <p14:creationId xmlns:p14="http://schemas.microsoft.com/office/powerpoint/2010/main" val="3643917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3427"/>
                                        </p:tgtEl>
                                        <p:attrNameLst>
                                          <p:attrName>style.visibility</p:attrName>
                                        </p:attrNameLst>
                                      </p:cBhvr>
                                      <p:to>
                                        <p:strVal val="visible"/>
                                      </p:to>
                                    </p:set>
                                    <p:animEffect transition="in" filter="wipe(left)">
                                      <p:cBhvr>
                                        <p:cTn id="7" dur="500"/>
                                        <p:tgtEl>
                                          <p:spTgt spid="103427"/>
                                        </p:tgtEl>
                                      </p:cBhvr>
                                    </p:animEffect>
                                  </p:childTnLst>
                                  <p:subTnLst>
                                    <p:set>
                                      <p:cBhvr override="childStyle">
                                        <p:cTn dur="1" fill="hold" display="0" masterRel="sameClick" afterEffect="1">
                                          <p:stCondLst>
                                            <p:cond evt="end" delay="0">
                                              <p:tn val="5"/>
                                            </p:cond>
                                          </p:stCondLst>
                                        </p:cTn>
                                        <p:tgtEl>
                                          <p:spTgt spid="103427"/>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03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animBg="1"/>
      <p:bldP spid="103432" grpId="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title"/>
          </p:nvPr>
        </p:nvSpPr>
        <p:spPr>
          <a:xfrm>
            <a:off x="1029237" y="782988"/>
            <a:ext cx="8305800" cy="762000"/>
          </a:xfrm>
        </p:spPr>
        <p:txBody>
          <a:bodyPr>
            <a:normAutofit fontScale="90000"/>
          </a:bodyPr>
          <a:lstStyle/>
          <a:p>
            <a:r>
              <a:rPr lang="en-US" altLang="en-US" dirty="0"/>
              <a:t>Logical Operator Examples</a:t>
            </a:r>
            <a:br>
              <a:rPr lang="en-US" altLang="en-US" dirty="0"/>
            </a:br>
            <a:r>
              <a:rPr lang="en-US" altLang="en-US" sz="2400" dirty="0"/>
              <a:t>Short Circuiting with ||</a:t>
            </a:r>
            <a:endParaRPr lang="en-US" altLang="en-US" dirty="0"/>
          </a:p>
        </p:txBody>
      </p:sp>
      <p:sp>
        <p:nvSpPr>
          <p:cNvPr id="36871" name="Rectangle 7"/>
          <p:cNvSpPr>
            <a:spLocks noGrp="1" noChangeArrowheads="1"/>
          </p:cNvSpPr>
          <p:nvPr>
            <p:ph idx="1"/>
          </p:nvPr>
        </p:nvSpPr>
        <p:spPr>
          <a:xfrm>
            <a:off x="1562100" y="1791992"/>
            <a:ext cx="8991600" cy="3048000"/>
          </a:xfrm>
        </p:spPr>
        <p:txBody>
          <a:bodyPr>
            <a:noAutofit/>
          </a:bodyPr>
          <a:lstStyle/>
          <a:p>
            <a:pPr>
              <a:lnSpc>
                <a:spcPct val="80000"/>
              </a:lnSpc>
              <a:buFontTx/>
              <a:buNone/>
            </a:pPr>
            <a:r>
              <a:rPr lang="en-US" altLang="en-US" sz="1200" b="1" dirty="0">
                <a:latin typeface="Courier New" panose="02070309020205020404" pitchFamily="49" charset="0"/>
              </a:rPr>
              <a:t>public class Example {</a:t>
            </a:r>
          </a:p>
          <a:p>
            <a:pPr>
              <a:lnSpc>
                <a:spcPct val="80000"/>
              </a:lnSpc>
              <a:buFontTx/>
              <a:buNone/>
            </a:pPr>
            <a:r>
              <a:rPr lang="en-US" altLang="en-US" sz="1200" b="1" dirty="0">
                <a:latin typeface="Courier New" panose="02070309020205020404" pitchFamily="49" charset="0"/>
              </a:rPr>
              <a:t>	public static void main(String[] </a:t>
            </a:r>
            <a:r>
              <a:rPr lang="en-US" altLang="en-US" sz="1200" b="1" dirty="0" err="1">
                <a:latin typeface="Courier New" panose="02070309020205020404" pitchFamily="49" charset="0"/>
              </a:rPr>
              <a:t>args</a:t>
            </a:r>
            <a:r>
              <a:rPr lang="en-US" altLang="en-US" sz="1200" b="1" dirty="0">
                <a:latin typeface="Courier New" panose="02070309020205020404" pitchFamily="49" charset="0"/>
              </a:rPr>
              <a:t>) {</a:t>
            </a:r>
          </a:p>
          <a:p>
            <a:pPr>
              <a:lnSpc>
                <a:spcPct val="80000"/>
              </a:lnSpc>
              <a:buFontTx/>
              <a:buNone/>
            </a:pPr>
            <a:r>
              <a:rPr lang="en-US" altLang="en-US" sz="1200" b="1" dirty="0">
                <a:latin typeface="Courier New" panose="02070309020205020404" pitchFamily="49" charset="0"/>
              </a:rPr>
              <a:t>		</a:t>
            </a:r>
            <a:r>
              <a:rPr lang="en-US" altLang="en-US" sz="1200" b="1" dirty="0" err="1">
                <a:latin typeface="Courier New" panose="02070309020205020404" pitchFamily="49" charset="0"/>
              </a:rPr>
              <a:t>boolean</a:t>
            </a:r>
            <a:r>
              <a:rPr lang="en-US" altLang="en-US" sz="1200" b="1" dirty="0">
                <a:latin typeface="Courier New" panose="02070309020205020404" pitchFamily="49" charset="0"/>
              </a:rPr>
              <a:t> b;</a:t>
            </a:r>
          </a:p>
          <a:p>
            <a:pPr>
              <a:lnSpc>
                <a:spcPct val="80000"/>
              </a:lnSpc>
              <a:buFontTx/>
              <a:buNone/>
            </a:pPr>
            <a:r>
              <a:rPr lang="en-US" altLang="en-US" sz="1200" b="1" dirty="0">
                <a:latin typeface="Courier New" panose="02070309020205020404" pitchFamily="49" charset="0"/>
              </a:rPr>
              <a:t>		</a:t>
            </a:r>
            <a:r>
              <a:rPr lang="en-US" altLang="en-US" sz="1200" b="1" dirty="0" err="1">
                <a:latin typeface="Courier New" panose="02070309020205020404" pitchFamily="49" charset="0"/>
              </a:rPr>
              <a:t>int</a:t>
            </a:r>
            <a:r>
              <a:rPr lang="en-US" altLang="en-US" sz="1200" b="1" dirty="0">
                <a:latin typeface="Courier New" panose="02070309020205020404" pitchFamily="49" charset="0"/>
              </a:rPr>
              <a:t> j, k;</a:t>
            </a:r>
          </a:p>
          <a:p>
            <a:pPr>
              <a:lnSpc>
                <a:spcPct val="80000"/>
              </a:lnSpc>
              <a:buFontTx/>
              <a:buNone/>
            </a:pPr>
            <a:r>
              <a:rPr lang="en-US" altLang="en-US" sz="1200" b="1" dirty="0">
                <a:latin typeface="Courier New" panose="02070309020205020404" pitchFamily="49" charset="0"/>
              </a:rPr>
              <a:t>		j = 0; k = 0;</a:t>
            </a:r>
          </a:p>
          <a:p>
            <a:pPr>
              <a:lnSpc>
                <a:spcPct val="80000"/>
              </a:lnSpc>
              <a:buFontTx/>
              <a:buNone/>
            </a:pPr>
            <a:r>
              <a:rPr lang="en-US" altLang="en-US" sz="1200" b="1" dirty="0">
                <a:latin typeface="Courier New" panose="02070309020205020404" pitchFamily="49" charset="0"/>
              </a:rPr>
              <a:t>		b = ( </a:t>
            </a:r>
            <a:r>
              <a:rPr lang="en-US" altLang="en-US" sz="1200" b="1" dirty="0" err="1">
                <a:latin typeface="Courier New" panose="02070309020205020404" pitchFamily="49" charset="0"/>
              </a:rPr>
              <a:t>j++</a:t>
            </a:r>
            <a:r>
              <a:rPr lang="en-US" altLang="en-US" sz="1200" b="1" dirty="0">
                <a:latin typeface="Courier New" panose="02070309020205020404" pitchFamily="49" charset="0"/>
              </a:rPr>
              <a:t> == k ) || ( j == ++k );</a:t>
            </a:r>
          </a:p>
          <a:p>
            <a:pPr>
              <a:lnSpc>
                <a:spcPct val="80000"/>
              </a:lnSpc>
              <a:buFontTx/>
              <a:buNone/>
            </a:pPr>
            <a:r>
              <a:rPr lang="en-US" altLang="en-US" sz="1200" b="1" dirty="0">
                <a:latin typeface="Courier New" panose="02070309020205020404" pitchFamily="49" charset="0"/>
              </a:rPr>
              <a:t>		</a:t>
            </a:r>
            <a:r>
              <a:rPr lang="en-US" altLang="en-US" sz="1200" b="1" dirty="0" err="1">
                <a:latin typeface="Courier New" panose="02070309020205020404" pitchFamily="49" charset="0"/>
              </a:rPr>
              <a:t>System.out.println</a:t>
            </a:r>
            <a:r>
              <a:rPr lang="en-US" altLang="en-US" sz="1200" b="1" dirty="0">
                <a:latin typeface="Courier New" panose="02070309020205020404" pitchFamily="49" charset="0"/>
              </a:rPr>
              <a:t>("b, j, k " + b + ", " + j + ", " + k);</a:t>
            </a:r>
          </a:p>
          <a:p>
            <a:pPr>
              <a:lnSpc>
                <a:spcPct val="80000"/>
              </a:lnSpc>
              <a:buFontTx/>
              <a:buNone/>
            </a:pPr>
            <a:r>
              <a:rPr lang="en-US" altLang="en-US" sz="1200" b="1" dirty="0">
                <a:latin typeface="Courier New" panose="02070309020205020404" pitchFamily="49" charset="0"/>
              </a:rPr>
              <a:t>		j = 0; k = 0;</a:t>
            </a:r>
          </a:p>
          <a:p>
            <a:pPr>
              <a:lnSpc>
                <a:spcPct val="80000"/>
              </a:lnSpc>
              <a:buFontTx/>
              <a:buNone/>
            </a:pPr>
            <a:r>
              <a:rPr lang="en-US" altLang="en-US" sz="1200" b="1" dirty="0">
                <a:latin typeface="Courier New" panose="02070309020205020404" pitchFamily="49" charset="0"/>
              </a:rPr>
              <a:t>		b = ( </a:t>
            </a:r>
            <a:r>
              <a:rPr lang="en-US" altLang="en-US" sz="1200" b="1" dirty="0" err="1">
                <a:latin typeface="Courier New" panose="02070309020205020404" pitchFamily="49" charset="0"/>
              </a:rPr>
              <a:t>j++</a:t>
            </a:r>
            <a:r>
              <a:rPr lang="en-US" altLang="en-US" sz="1200" b="1" dirty="0">
                <a:latin typeface="Courier New" panose="02070309020205020404" pitchFamily="49" charset="0"/>
              </a:rPr>
              <a:t> != k ) || ( j == ++k );</a:t>
            </a:r>
          </a:p>
          <a:p>
            <a:pPr>
              <a:lnSpc>
                <a:spcPct val="80000"/>
              </a:lnSpc>
              <a:buFontTx/>
              <a:buNone/>
            </a:pPr>
            <a:r>
              <a:rPr lang="en-US" altLang="en-US" sz="1200" b="1" dirty="0">
                <a:latin typeface="Courier New" panose="02070309020205020404" pitchFamily="49" charset="0"/>
              </a:rPr>
              <a:t>		</a:t>
            </a:r>
            <a:r>
              <a:rPr lang="en-US" altLang="en-US" sz="1200" b="1" dirty="0" err="1">
                <a:latin typeface="Courier New" panose="02070309020205020404" pitchFamily="49" charset="0"/>
              </a:rPr>
              <a:t>System.out.println</a:t>
            </a:r>
            <a:r>
              <a:rPr lang="en-US" altLang="en-US" sz="1200" b="1" dirty="0">
                <a:latin typeface="Courier New" panose="02070309020205020404" pitchFamily="49" charset="0"/>
              </a:rPr>
              <a:t>("b, j, k " + b + ", " + j + ", " + k);</a:t>
            </a:r>
          </a:p>
          <a:p>
            <a:pPr>
              <a:lnSpc>
                <a:spcPct val="80000"/>
              </a:lnSpc>
              <a:buFontTx/>
              <a:buNone/>
            </a:pPr>
            <a:r>
              <a:rPr lang="en-US" altLang="en-US" sz="1200" b="1" dirty="0">
                <a:latin typeface="Courier New" panose="02070309020205020404" pitchFamily="49" charset="0"/>
              </a:rPr>
              <a:t>	}</a:t>
            </a:r>
          </a:p>
          <a:p>
            <a:pPr>
              <a:lnSpc>
                <a:spcPct val="80000"/>
              </a:lnSpc>
              <a:buFontTx/>
              <a:buNone/>
            </a:pPr>
            <a:r>
              <a:rPr lang="en-US" altLang="en-US" sz="1200" b="1" dirty="0">
                <a:latin typeface="Courier New" panose="02070309020205020404" pitchFamily="49" charset="0"/>
              </a:rPr>
              <a:t>}</a:t>
            </a:r>
            <a:endParaRPr lang="en-US" altLang="en-US" sz="1200" dirty="0">
              <a:latin typeface="Courier New" panose="02070309020205020404" pitchFamily="49" charset="0"/>
            </a:endParaRPr>
          </a:p>
        </p:txBody>
      </p:sp>
      <p:sp>
        <p:nvSpPr>
          <p:cNvPr id="105476" name="AutoShape 4"/>
          <p:cNvSpPr>
            <a:spLocks noChangeArrowheads="1"/>
          </p:cNvSpPr>
          <p:nvPr/>
        </p:nvSpPr>
        <p:spPr bwMode="auto">
          <a:xfrm rot="1935010">
            <a:off x="5701574" y="5137280"/>
            <a:ext cx="1233518" cy="762000"/>
          </a:xfrm>
          <a:prstGeom prst="rightArrow">
            <a:avLst>
              <a:gd name="adj1" fmla="val 49370"/>
              <a:gd name="adj2" fmla="val 47769"/>
            </a:avLst>
          </a:prstGeom>
          <a:gradFill rotWithShape="0">
            <a:gsLst>
              <a:gs pos="0">
                <a:schemeClr val="accent2">
                  <a:gamma/>
                  <a:tint val="0"/>
                  <a:invGamma/>
                </a:schemeClr>
              </a:gs>
              <a:gs pos="100000">
                <a:schemeClr val="accent2"/>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105480" name="Rectangle 8"/>
          <p:cNvSpPr>
            <a:spLocks noChangeArrowheads="1"/>
          </p:cNvSpPr>
          <p:nvPr/>
        </p:nvSpPr>
        <p:spPr bwMode="auto">
          <a:xfrm>
            <a:off x="6858000" y="5334000"/>
            <a:ext cx="3352800" cy="1219200"/>
          </a:xfrm>
          <a:prstGeom prst="rect">
            <a:avLst/>
          </a:prstGeom>
          <a:gradFill rotWithShape="0">
            <a:gsLst>
              <a:gs pos="0">
                <a:schemeClr val="hlink">
                  <a:gamma/>
                  <a:tint val="29804"/>
                  <a:invGamma/>
                </a:schemeClr>
              </a:gs>
              <a:gs pos="100000">
                <a:schemeClr val="hlink"/>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90000"/>
              </a:lnSpc>
              <a:defRPr/>
            </a:pPr>
            <a:r>
              <a:rPr lang="en-US" altLang="en-US" b="1">
                <a:latin typeface="Courier New" panose="02070309020205020404" pitchFamily="49" charset="0"/>
              </a:rPr>
              <a:t> &gt; java Example</a:t>
            </a:r>
          </a:p>
          <a:p>
            <a:pPr>
              <a:lnSpc>
                <a:spcPct val="90000"/>
              </a:lnSpc>
              <a:defRPr/>
            </a:pPr>
            <a:r>
              <a:rPr lang="en-US" altLang="en-US" b="1">
                <a:latin typeface="Courier New" panose="02070309020205020404" pitchFamily="49" charset="0"/>
              </a:rPr>
              <a:t> b, j, k true 1, 0</a:t>
            </a:r>
          </a:p>
          <a:p>
            <a:pPr>
              <a:lnSpc>
                <a:spcPct val="90000"/>
              </a:lnSpc>
              <a:defRPr/>
            </a:pPr>
            <a:endParaRPr lang="en-US" altLang="en-US" b="1">
              <a:latin typeface="Courier New" panose="02070309020205020404" pitchFamily="49" charset="0"/>
            </a:endParaRPr>
          </a:p>
        </p:txBody>
      </p:sp>
      <p:sp>
        <p:nvSpPr>
          <p:cNvPr id="105481" name="Rectangle 9"/>
          <p:cNvSpPr>
            <a:spLocks noChangeArrowheads="1"/>
          </p:cNvSpPr>
          <p:nvPr/>
        </p:nvSpPr>
        <p:spPr bwMode="auto">
          <a:xfrm>
            <a:off x="6858000" y="5334000"/>
            <a:ext cx="3352800" cy="1219200"/>
          </a:xfrm>
          <a:prstGeom prst="rect">
            <a:avLst/>
          </a:prstGeom>
          <a:gradFill rotWithShape="0">
            <a:gsLst>
              <a:gs pos="0">
                <a:schemeClr val="hlink">
                  <a:gamma/>
                  <a:tint val="29804"/>
                  <a:invGamma/>
                </a:schemeClr>
              </a:gs>
              <a:gs pos="100000">
                <a:schemeClr val="hlink"/>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90000"/>
              </a:lnSpc>
              <a:defRPr/>
            </a:pPr>
            <a:r>
              <a:rPr lang="en-US" altLang="en-US" b="1">
                <a:latin typeface="Courier New" panose="02070309020205020404" pitchFamily="49" charset="0"/>
              </a:rPr>
              <a:t> &gt; java Example</a:t>
            </a:r>
          </a:p>
          <a:p>
            <a:pPr>
              <a:lnSpc>
                <a:spcPct val="90000"/>
              </a:lnSpc>
              <a:defRPr/>
            </a:pPr>
            <a:r>
              <a:rPr lang="en-US" altLang="en-US" b="1">
                <a:latin typeface="Courier New" panose="02070309020205020404" pitchFamily="49" charset="0"/>
              </a:rPr>
              <a:t> b, j, k true 1, 0</a:t>
            </a:r>
          </a:p>
          <a:p>
            <a:pPr>
              <a:lnSpc>
                <a:spcPct val="90000"/>
              </a:lnSpc>
              <a:defRPr/>
            </a:pPr>
            <a:r>
              <a:rPr lang="en-US" altLang="en-US" b="1">
                <a:latin typeface="Courier New" panose="02070309020205020404" pitchFamily="49" charset="0"/>
              </a:rPr>
              <a:t> b, j, k true 1, 1</a:t>
            </a:r>
          </a:p>
          <a:p>
            <a:pPr>
              <a:lnSpc>
                <a:spcPct val="90000"/>
              </a:lnSpc>
              <a:defRPr/>
            </a:pPr>
            <a:r>
              <a:rPr lang="en-US" altLang="en-US" b="1">
                <a:latin typeface="Courier New" panose="02070309020205020404" pitchFamily="49" charset="0"/>
              </a:rPr>
              <a:t> &gt;</a:t>
            </a:r>
          </a:p>
        </p:txBody>
      </p:sp>
    </p:spTree>
    <p:extLst>
      <p:ext uri="{BB962C8B-B14F-4D97-AF65-F5344CB8AC3E}">
        <p14:creationId xmlns:p14="http://schemas.microsoft.com/office/powerpoint/2010/main" val="16355788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5476"/>
                                        </p:tgtEl>
                                        <p:attrNameLst>
                                          <p:attrName>style.visibility</p:attrName>
                                        </p:attrNameLst>
                                      </p:cBhvr>
                                      <p:to>
                                        <p:strVal val="visible"/>
                                      </p:to>
                                    </p:set>
                                    <p:animEffect transition="in" filter="wipe(left)">
                                      <p:cBhvr>
                                        <p:cTn id="7" dur="500"/>
                                        <p:tgtEl>
                                          <p:spTgt spid="105476"/>
                                        </p:tgtEl>
                                      </p:cBhvr>
                                    </p:animEffect>
                                  </p:childTnLst>
                                  <p:subTnLst>
                                    <p:set>
                                      <p:cBhvr override="childStyle">
                                        <p:cTn dur="1" fill="hold" display="0" masterRel="sameClick" afterEffect="1">
                                          <p:stCondLst>
                                            <p:cond evt="end" delay="0">
                                              <p:tn val="5"/>
                                            </p:cond>
                                          </p:stCondLst>
                                        </p:cTn>
                                        <p:tgtEl>
                                          <p:spTgt spid="105476"/>
                                        </p:tgtEl>
                                        <p:attrNameLst>
                                          <p:attrName>style.visibility</p:attrName>
                                        </p:attrNameLst>
                                      </p:cBhvr>
                                      <p:to>
                                        <p:strVal val="hidden"/>
                                      </p:to>
                                    </p:set>
                                  </p:sub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10548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5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animBg="1"/>
      <p:bldP spid="105480" grpId="0" animBg="1" autoUpdateAnimBg="0"/>
      <p:bldP spid="105481"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209800" y="381000"/>
            <a:ext cx="7772400" cy="838200"/>
          </a:xfrm>
        </p:spPr>
        <p:txBody>
          <a:bodyPr>
            <a:normAutofit fontScale="90000"/>
          </a:bodyPr>
          <a:lstStyle/>
          <a:p>
            <a:pPr>
              <a:lnSpc>
                <a:spcPct val="80000"/>
              </a:lnSpc>
            </a:pPr>
            <a:r>
              <a:rPr lang="en-US" altLang="en-US"/>
              <a:t>Logical Operators (Bit Level)</a:t>
            </a:r>
            <a:br>
              <a:rPr lang="en-US" altLang="en-US" sz="2800"/>
            </a:br>
            <a:r>
              <a:rPr lang="en-US" altLang="en-US" sz="2800"/>
              <a:t> </a:t>
            </a:r>
            <a:r>
              <a:rPr lang="en-US" altLang="en-US" sz="2800" b="1">
                <a:latin typeface="Courier New" panose="02070309020205020404" pitchFamily="49" charset="0"/>
              </a:rPr>
              <a:t>&amp;  |  ^  ~</a:t>
            </a:r>
            <a:r>
              <a:rPr lang="en-US" altLang="en-US" b="1">
                <a:latin typeface="Courier New" panose="02070309020205020404" pitchFamily="49" charset="0"/>
              </a:rPr>
              <a:t> </a:t>
            </a:r>
          </a:p>
        </p:txBody>
      </p:sp>
      <p:sp>
        <p:nvSpPr>
          <p:cNvPr id="40963" name="Rectangle 5"/>
          <p:cNvSpPr>
            <a:spLocks noChangeArrowheads="1"/>
          </p:cNvSpPr>
          <p:nvPr/>
        </p:nvSpPr>
        <p:spPr bwMode="auto">
          <a:xfrm>
            <a:off x="4191000" y="2057400"/>
            <a:ext cx="38862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r>
              <a:rPr lang="en-US" altLang="en-US" b="1"/>
              <a:t>AND 		&amp;</a:t>
            </a:r>
          </a:p>
          <a:p>
            <a:r>
              <a:rPr lang="en-US" altLang="en-US" b="1"/>
              <a:t>OR 			|</a:t>
            </a:r>
          </a:p>
          <a:p>
            <a:r>
              <a:rPr lang="en-US" altLang="en-US" b="1"/>
              <a:t>XOR 		^</a:t>
            </a:r>
          </a:p>
          <a:p>
            <a:r>
              <a:rPr lang="en-US" altLang="en-US" b="1"/>
              <a:t>NOT 		~</a:t>
            </a:r>
          </a:p>
        </p:txBody>
      </p:sp>
    </p:spTree>
    <p:extLst>
      <p:ext uri="{BB962C8B-B14F-4D97-AF65-F5344CB8AC3E}">
        <p14:creationId xmlns:p14="http://schemas.microsoft.com/office/powerpoint/2010/main" val="4151722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9800" y="457200"/>
            <a:ext cx="7772400" cy="685800"/>
          </a:xfrm>
        </p:spPr>
        <p:txBody>
          <a:bodyPr>
            <a:normAutofit fontScale="90000"/>
          </a:bodyPr>
          <a:lstStyle/>
          <a:p>
            <a:r>
              <a:rPr lang="en-US" altLang="en-US"/>
              <a:t>Twos Complement Numbers</a:t>
            </a:r>
          </a:p>
        </p:txBody>
      </p:sp>
      <p:sp>
        <p:nvSpPr>
          <p:cNvPr id="41987" name="Rectangle 3"/>
          <p:cNvSpPr>
            <a:spLocks noGrp="1" noChangeArrowheads="1"/>
          </p:cNvSpPr>
          <p:nvPr>
            <p:ph idx="1"/>
          </p:nvPr>
        </p:nvSpPr>
        <p:spPr>
          <a:xfrm>
            <a:off x="3217035" y="1438137"/>
            <a:ext cx="4495800" cy="5181600"/>
          </a:xfrm>
        </p:spPr>
        <p:txBody>
          <a:bodyPr>
            <a:normAutofit fontScale="92500"/>
          </a:bodyPr>
          <a:lstStyle/>
          <a:p>
            <a:pPr algn="ctr">
              <a:buFontTx/>
              <a:buNone/>
            </a:pPr>
            <a:r>
              <a:rPr lang="en-US" altLang="en-US" b="1" dirty="0"/>
              <a:t>Base 10</a:t>
            </a:r>
            <a:r>
              <a:rPr lang="en-US" altLang="en-US" b="1" dirty="0">
                <a:latin typeface="Courier New" panose="02070309020205020404" pitchFamily="49" charset="0"/>
              </a:rPr>
              <a:t>			A </a:t>
            </a:r>
            <a:r>
              <a:rPr lang="en-US" altLang="en-US" b="1" dirty="0"/>
              <a:t>byte of binary</a:t>
            </a:r>
            <a:endParaRPr lang="en-US" altLang="en-US" dirty="0">
              <a:latin typeface="Courier New" panose="02070309020205020404" pitchFamily="49" charset="0"/>
            </a:endParaRPr>
          </a:p>
          <a:p>
            <a:pPr algn="ctr">
              <a:buFontTx/>
              <a:buNone/>
            </a:pPr>
            <a:r>
              <a:rPr lang="en-US" altLang="en-US" b="1" dirty="0">
                <a:latin typeface="Courier New" panose="02070309020205020404" pitchFamily="49" charset="0"/>
              </a:rPr>
              <a:t>+127			01111111</a:t>
            </a:r>
          </a:p>
          <a:p>
            <a:pPr algn="ctr">
              <a:buFontTx/>
              <a:buNone/>
            </a:pPr>
            <a:r>
              <a:rPr lang="en-US" altLang="en-US" b="1" dirty="0">
                <a:latin typeface="Courier New" panose="02070309020205020404" pitchFamily="49" charset="0"/>
              </a:rPr>
              <a:t>+4			00000100</a:t>
            </a:r>
          </a:p>
          <a:p>
            <a:pPr algn="ctr">
              <a:buFontTx/>
              <a:buNone/>
            </a:pPr>
            <a:r>
              <a:rPr lang="en-US" altLang="en-US" b="1" dirty="0">
                <a:latin typeface="Courier New" panose="02070309020205020404" pitchFamily="49" charset="0"/>
              </a:rPr>
              <a:t>+3			00000011</a:t>
            </a:r>
          </a:p>
          <a:p>
            <a:pPr algn="ctr">
              <a:buFontTx/>
              <a:buNone/>
            </a:pPr>
            <a:r>
              <a:rPr lang="en-US" altLang="en-US" b="1" dirty="0">
                <a:latin typeface="Courier New" panose="02070309020205020404" pitchFamily="49" charset="0"/>
              </a:rPr>
              <a:t>+2			00000010</a:t>
            </a:r>
          </a:p>
          <a:p>
            <a:pPr algn="ctr">
              <a:buFontTx/>
              <a:buNone/>
            </a:pPr>
            <a:r>
              <a:rPr lang="en-US" altLang="en-US" b="1" dirty="0">
                <a:latin typeface="Courier New" panose="02070309020205020404" pitchFamily="49" charset="0"/>
              </a:rPr>
              <a:t>+1			00000001</a:t>
            </a:r>
          </a:p>
          <a:p>
            <a:pPr algn="ctr">
              <a:buFontTx/>
              <a:buNone/>
            </a:pPr>
            <a:r>
              <a:rPr lang="en-US" altLang="en-US" b="1" dirty="0">
                <a:latin typeface="Courier New" panose="02070309020205020404" pitchFamily="49" charset="0"/>
              </a:rPr>
              <a:t>+0			00000000</a:t>
            </a:r>
          </a:p>
          <a:p>
            <a:pPr algn="ctr">
              <a:buFontTx/>
              <a:buNone/>
            </a:pPr>
            <a:r>
              <a:rPr lang="en-US" altLang="en-US" b="1" dirty="0">
                <a:latin typeface="Courier New" panose="02070309020205020404" pitchFamily="49" charset="0"/>
              </a:rPr>
              <a:t>-1			11111111</a:t>
            </a:r>
          </a:p>
          <a:p>
            <a:pPr algn="ctr">
              <a:buFontTx/>
              <a:buNone/>
            </a:pPr>
            <a:r>
              <a:rPr lang="en-US" altLang="en-US" b="1" dirty="0">
                <a:latin typeface="Courier New" panose="02070309020205020404" pitchFamily="49" charset="0"/>
              </a:rPr>
              <a:t>-2			11111110</a:t>
            </a:r>
          </a:p>
          <a:p>
            <a:pPr algn="ctr">
              <a:buFontTx/>
              <a:buNone/>
            </a:pPr>
            <a:r>
              <a:rPr lang="en-US" altLang="en-US" b="1" dirty="0">
                <a:latin typeface="Courier New" panose="02070309020205020404" pitchFamily="49" charset="0"/>
              </a:rPr>
              <a:t>-3			11111101</a:t>
            </a:r>
          </a:p>
          <a:p>
            <a:pPr algn="ctr">
              <a:buFontTx/>
              <a:buNone/>
            </a:pPr>
            <a:r>
              <a:rPr lang="en-US" altLang="en-US" b="1" dirty="0">
                <a:latin typeface="Courier New" panose="02070309020205020404" pitchFamily="49" charset="0"/>
              </a:rPr>
              <a:t>-4			11111100</a:t>
            </a:r>
          </a:p>
          <a:p>
            <a:pPr algn="ctr">
              <a:buFontTx/>
              <a:buNone/>
            </a:pPr>
            <a:r>
              <a:rPr lang="en-US" altLang="en-US" b="1" dirty="0">
                <a:latin typeface="Courier New" panose="02070309020205020404" pitchFamily="49" charset="0"/>
              </a:rPr>
              <a:t>-128			10000000</a:t>
            </a:r>
          </a:p>
        </p:txBody>
      </p:sp>
    </p:spTree>
    <p:extLst>
      <p:ext uri="{BB962C8B-B14F-4D97-AF65-F5344CB8AC3E}">
        <p14:creationId xmlns:p14="http://schemas.microsoft.com/office/powerpoint/2010/main" val="26390411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2209800" y="457200"/>
            <a:ext cx="7772400" cy="685800"/>
          </a:xfrm>
        </p:spPr>
        <p:txBody>
          <a:bodyPr>
            <a:normAutofit fontScale="90000"/>
          </a:bodyPr>
          <a:lstStyle/>
          <a:p>
            <a:r>
              <a:rPr lang="en-US" altLang="en-US"/>
              <a:t>Adding Twos Complements</a:t>
            </a:r>
          </a:p>
        </p:txBody>
      </p:sp>
      <p:sp>
        <p:nvSpPr>
          <p:cNvPr id="43011" name="Rectangle 3"/>
          <p:cNvSpPr>
            <a:spLocks noGrp="1" noChangeArrowheads="1"/>
          </p:cNvSpPr>
          <p:nvPr>
            <p:ph idx="1"/>
          </p:nvPr>
        </p:nvSpPr>
        <p:spPr>
          <a:xfrm>
            <a:off x="2209800" y="2527479"/>
            <a:ext cx="3810000" cy="2667000"/>
          </a:xfrm>
        </p:spPr>
        <p:txBody>
          <a:bodyPr/>
          <a:lstStyle/>
          <a:p>
            <a:pPr>
              <a:buFontTx/>
              <a:buNone/>
            </a:pPr>
            <a:r>
              <a:rPr lang="en-US" altLang="en-US" b="1"/>
              <a:t>Base 10</a:t>
            </a:r>
            <a:r>
              <a:rPr lang="en-US" altLang="en-US" b="1">
                <a:latin typeface="Courier New" panose="02070309020205020404" pitchFamily="49" charset="0"/>
              </a:rPr>
              <a:t>	</a:t>
            </a:r>
            <a:r>
              <a:rPr lang="en-US" altLang="en-US" b="1"/>
              <a:t>Binary</a:t>
            </a:r>
            <a:endParaRPr lang="en-US" altLang="en-US">
              <a:latin typeface="Courier New" panose="02070309020205020404" pitchFamily="49" charset="0"/>
            </a:endParaRPr>
          </a:p>
          <a:p>
            <a:pPr>
              <a:buFontTx/>
              <a:buNone/>
            </a:pPr>
            <a:r>
              <a:rPr lang="en-US" altLang="en-US" b="1">
                <a:latin typeface="Courier New" panose="02070309020205020404" pitchFamily="49" charset="0"/>
              </a:rPr>
              <a:t>+3		00000011</a:t>
            </a:r>
          </a:p>
          <a:p>
            <a:pPr>
              <a:buFontTx/>
              <a:buNone/>
            </a:pPr>
            <a:r>
              <a:rPr lang="en-US" altLang="en-US" b="1">
                <a:latin typeface="Courier New" panose="02070309020205020404" pitchFamily="49" charset="0"/>
              </a:rPr>
              <a:t>-2		</a:t>
            </a:r>
            <a:r>
              <a:rPr lang="en-US" altLang="en-US" b="1" u="sng">
                <a:latin typeface="Courier New" panose="02070309020205020404" pitchFamily="49" charset="0"/>
              </a:rPr>
              <a:t>11111110</a:t>
            </a:r>
            <a:endParaRPr lang="en-US" altLang="en-US" b="1">
              <a:latin typeface="Courier New" panose="02070309020205020404" pitchFamily="49" charset="0"/>
            </a:endParaRPr>
          </a:p>
          <a:p>
            <a:pPr>
              <a:buFontTx/>
              <a:buNone/>
            </a:pPr>
            <a:r>
              <a:rPr lang="en-US" altLang="en-US" b="1">
                <a:latin typeface="Courier New" panose="02070309020205020404" pitchFamily="49" charset="0"/>
              </a:rPr>
              <a:t>+1		00000001</a:t>
            </a:r>
            <a:endParaRPr lang="en-US" altLang="en-US">
              <a:latin typeface="Courier New" panose="02070309020205020404" pitchFamily="49" charset="0"/>
            </a:endParaRPr>
          </a:p>
        </p:txBody>
      </p:sp>
      <p:sp>
        <p:nvSpPr>
          <p:cNvPr id="43012" name="Rectangle 4"/>
          <p:cNvSpPr>
            <a:spLocks noChangeArrowheads="1"/>
          </p:cNvSpPr>
          <p:nvPr/>
        </p:nvSpPr>
        <p:spPr bwMode="auto">
          <a:xfrm>
            <a:off x="6400800" y="2603679"/>
            <a:ext cx="3657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buFontTx/>
              <a:buNone/>
            </a:pPr>
            <a:r>
              <a:rPr lang="en-US" altLang="en-US" b="1"/>
              <a:t>Base 10</a:t>
            </a:r>
            <a:r>
              <a:rPr lang="en-US" altLang="en-US" b="1">
                <a:latin typeface="Courier New" panose="02070309020205020404" pitchFamily="49" charset="0"/>
              </a:rPr>
              <a:t>	</a:t>
            </a:r>
            <a:r>
              <a:rPr lang="en-US" altLang="en-US" b="1"/>
              <a:t>Binary</a:t>
            </a:r>
            <a:endParaRPr lang="en-US" altLang="en-US">
              <a:latin typeface="Courier New" panose="02070309020205020404" pitchFamily="49" charset="0"/>
            </a:endParaRPr>
          </a:p>
          <a:p>
            <a:pPr>
              <a:buFontTx/>
              <a:buNone/>
            </a:pPr>
            <a:r>
              <a:rPr lang="en-US" altLang="en-US" b="1">
                <a:latin typeface="Courier New" panose="02070309020205020404" pitchFamily="49" charset="0"/>
              </a:rPr>
              <a:t>+2		00000010</a:t>
            </a:r>
          </a:p>
          <a:p>
            <a:pPr>
              <a:buFontTx/>
              <a:buNone/>
            </a:pPr>
            <a:r>
              <a:rPr lang="en-US" altLang="en-US" b="1">
                <a:latin typeface="Courier New" panose="02070309020205020404" pitchFamily="49" charset="0"/>
              </a:rPr>
              <a:t>-3		</a:t>
            </a:r>
            <a:r>
              <a:rPr lang="en-US" altLang="en-US" b="1" u="sng">
                <a:latin typeface="Courier New" panose="02070309020205020404" pitchFamily="49" charset="0"/>
              </a:rPr>
              <a:t>11111101</a:t>
            </a:r>
            <a:endParaRPr lang="en-US" altLang="en-US" b="1">
              <a:latin typeface="Courier New" panose="02070309020205020404" pitchFamily="49" charset="0"/>
            </a:endParaRPr>
          </a:p>
          <a:p>
            <a:pPr>
              <a:buFontTx/>
              <a:buNone/>
            </a:pPr>
            <a:r>
              <a:rPr lang="en-US" altLang="en-US" b="1">
                <a:latin typeface="Courier New" panose="02070309020205020404" pitchFamily="49" charset="0"/>
              </a:rPr>
              <a:t>-1		11111111</a:t>
            </a:r>
            <a:endParaRPr lang="en-US" altLang="en-US">
              <a:latin typeface="Courier New" panose="02070309020205020404" pitchFamily="49" charset="0"/>
            </a:endParaRPr>
          </a:p>
        </p:txBody>
      </p:sp>
    </p:spTree>
    <p:extLst>
      <p:ext uri="{BB962C8B-B14F-4D97-AF65-F5344CB8AC3E}">
        <p14:creationId xmlns:p14="http://schemas.microsoft.com/office/powerpoint/2010/main" val="359083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68947" y="309094"/>
            <a:ext cx="10058400" cy="822963"/>
          </a:xfrm>
        </p:spPr>
        <p:txBody>
          <a:bodyPr>
            <a:normAutofit/>
          </a:bodyPr>
          <a:lstStyle/>
          <a:p>
            <a:r>
              <a:rPr lang="en-US" sz="4400" b="1" dirty="0"/>
              <a:t>Java Editions</a:t>
            </a:r>
          </a:p>
        </p:txBody>
      </p:sp>
      <p:sp>
        <p:nvSpPr>
          <p:cNvPr id="3" name="Content Placeholder 2"/>
          <p:cNvSpPr>
            <a:spLocks noGrp="1"/>
          </p:cNvSpPr>
          <p:nvPr>
            <p:ph idx="1"/>
          </p:nvPr>
        </p:nvSpPr>
        <p:spPr>
          <a:xfrm>
            <a:off x="1068947" y="1397357"/>
            <a:ext cx="10161430" cy="5943600"/>
          </a:xfrm>
        </p:spPr>
        <p:txBody>
          <a:bodyPr>
            <a:normAutofit/>
          </a:bodyPr>
          <a:lstStyle/>
          <a:p>
            <a:pPr>
              <a:lnSpc>
                <a:spcPct val="150000"/>
              </a:lnSpc>
            </a:pPr>
            <a:r>
              <a:rPr lang="en-US" sz="3200" b="1" dirty="0"/>
              <a:t>Java EE (Java Enterprise Edition)</a:t>
            </a:r>
          </a:p>
          <a:p>
            <a:pPr lvl="1">
              <a:lnSpc>
                <a:spcPct val="150000"/>
              </a:lnSpc>
            </a:pPr>
            <a:r>
              <a:rPr lang="en-US" sz="2800" dirty="0"/>
              <a:t>mainly used to develop web and enterprise applications</a:t>
            </a:r>
          </a:p>
          <a:p>
            <a:pPr lvl="1">
              <a:lnSpc>
                <a:spcPct val="150000"/>
              </a:lnSpc>
            </a:pPr>
            <a:r>
              <a:rPr lang="en-US" sz="2800" dirty="0"/>
              <a:t>It includes topics like </a:t>
            </a:r>
            <a:r>
              <a:rPr lang="en-US" sz="2800" dirty="0" err="1"/>
              <a:t>Servlet</a:t>
            </a:r>
            <a:r>
              <a:rPr lang="en-US" sz="2800" dirty="0"/>
              <a:t>, JSP, Web Services, EJB, etc</a:t>
            </a:r>
            <a:endParaRPr lang="en-US" sz="2800" b="1" dirty="0"/>
          </a:p>
          <a:p>
            <a:pPr>
              <a:lnSpc>
                <a:spcPct val="150000"/>
              </a:lnSpc>
            </a:pPr>
            <a:endParaRPr lang="en-US" sz="3200" dirty="0"/>
          </a:p>
        </p:txBody>
      </p:sp>
    </p:spTree>
    <p:extLst>
      <p:ext uri="{BB962C8B-B14F-4D97-AF65-F5344CB8AC3E}">
        <p14:creationId xmlns:p14="http://schemas.microsoft.com/office/powerpoint/2010/main" val="21112400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26"/>
          <p:cNvSpPr>
            <a:spLocks noGrp="1" noChangeArrowheads="1"/>
          </p:cNvSpPr>
          <p:nvPr>
            <p:ph type="title" idx="4294967295"/>
          </p:nvPr>
        </p:nvSpPr>
        <p:spPr>
          <a:xfrm>
            <a:off x="0" y="381000"/>
            <a:ext cx="7772400" cy="838200"/>
          </a:xfrm>
          <a:prstGeom prst="rect">
            <a:avLst/>
          </a:prstGeom>
        </p:spPr>
        <p:txBody>
          <a:bodyPr>
            <a:normAutofit fontScale="90000"/>
          </a:bodyPr>
          <a:lstStyle/>
          <a:p>
            <a:pPr>
              <a:lnSpc>
                <a:spcPct val="80000"/>
              </a:lnSpc>
            </a:pPr>
            <a:r>
              <a:rPr lang="en-US" altLang="en-US"/>
              <a:t>Logical Operators (Bit Level)</a:t>
            </a:r>
            <a:br>
              <a:rPr lang="en-US" altLang="en-US" sz="2800"/>
            </a:br>
            <a:r>
              <a:rPr lang="en-US" altLang="en-US" sz="2800"/>
              <a:t> </a:t>
            </a:r>
            <a:r>
              <a:rPr lang="en-US" altLang="en-US" sz="2800" b="1">
                <a:latin typeface="Courier New" panose="02070309020205020404" pitchFamily="49" charset="0"/>
              </a:rPr>
              <a:t>&amp;  |  ^  ~</a:t>
            </a:r>
            <a:r>
              <a:rPr lang="en-US" altLang="en-US" b="1">
                <a:latin typeface="Courier New" panose="02070309020205020404" pitchFamily="49" charset="0"/>
              </a:rPr>
              <a:t> </a:t>
            </a:r>
          </a:p>
        </p:txBody>
      </p:sp>
      <p:sp>
        <p:nvSpPr>
          <p:cNvPr id="44035" name="Rectangle 1028"/>
          <p:cNvSpPr>
            <a:spLocks noGrp="1" noChangeArrowheads="1"/>
          </p:cNvSpPr>
          <p:nvPr>
            <p:ph type="body" idx="4294967295"/>
          </p:nvPr>
        </p:nvSpPr>
        <p:spPr>
          <a:xfrm>
            <a:off x="0" y="1092200"/>
            <a:ext cx="4495800" cy="609600"/>
          </a:xfrm>
          <a:noFill/>
        </p:spPr>
        <p:txBody>
          <a:bodyPr>
            <a:normAutofit fontScale="92500" lnSpcReduction="20000"/>
          </a:bodyPr>
          <a:lstStyle/>
          <a:p>
            <a:pPr>
              <a:lnSpc>
                <a:spcPct val="80000"/>
              </a:lnSpc>
              <a:buFontTx/>
              <a:buNone/>
            </a:pPr>
            <a:r>
              <a:rPr lang="en-US" altLang="en-US" sz="1800" b="1" dirty="0" err="1">
                <a:latin typeface="Courier New" panose="02070309020205020404" pitchFamily="49" charset="0"/>
              </a:rPr>
              <a:t>int</a:t>
            </a:r>
            <a:r>
              <a:rPr lang="en-US" altLang="en-US" sz="1800" b="1" dirty="0">
                <a:latin typeface="Courier New" panose="02070309020205020404" pitchFamily="49" charset="0"/>
              </a:rPr>
              <a:t> a = 10; // 00001010 = 10</a:t>
            </a:r>
          </a:p>
          <a:p>
            <a:pPr>
              <a:lnSpc>
                <a:spcPct val="80000"/>
              </a:lnSpc>
              <a:buFontTx/>
              <a:buNone/>
            </a:pPr>
            <a:r>
              <a:rPr lang="en-US" altLang="en-US" sz="1800" b="1" dirty="0" err="1">
                <a:latin typeface="Courier New" panose="02070309020205020404" pitchFamily="49" charset="0"/>
              </a:rPr>
              <a:t>int</a:t>
            </a:r>
            <a:r>
              <a:rPr lang="en-US" altLang="en-US" sz="1800" b="1" dirty="0">
                <a:latin typeface="Courier New" panose="02070309020205020404" pitchFamily="49" charset="0"/>
              </a:rPr>
              <a:t> b = 12; // 00001100 = 12</a:t>
            </a:r>
            <a:endParaRPr lang="en-US" altLang="en-US" sz="1800" dirty="0">
              <a:latin typeface="Courier New" panose="02070309020205020404" pitchFamily="49" charset="0"/>
            </a:endParaRPr>
          </a:p>
        </p:txBody>
      </p:sp>
      <p:sp>
        <p:nvSpPr>
          <p:cNvPr id="44036" name="Rectangle 1029"/>
          <p:cNvSpPr>
            <a:spLocks noChangeArrowheads="1"/>
          </p:cNvSpPr>
          <p:nvPr/>
        </p:nvSpPr>
        <p:spPr bwMode="auto">
          <a:xfrm>
            <a:off x="2743200" y="2133600"/>
            <a:ext cx="6934200" cy="1016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137160" rIns="182880" bIns="137160"/>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nSpc>
                <a:spcPct val="80000"/>
              </a:lnSpc>
              <a:buFontTx/>
              <a:buNone/>
            </a:pPr>
            <a:r>
              <a:rPr lang="en-US" altLang="en-US" sz="1800" b="1">
                <a:latin typeface="Courier New" panose="02070309020205020404" pitchFamily="49" charset="0"/>
              </a:rPr>
              <a:t>a		00000000000000000000000000001010    10</a:t>
            </a:r>
          </a:p>
          <a:p>
            <a:pPr>
              <a:lnSpc>
                <a:spcPct val="80000"/>
              </a:lnSpc>
              <a:buFontTx/>
              <a:buNone/>
            </a:pPr>
            <a:r>
              <a:rPr lang="en-US" altLang="en-US" sz="1800" b="1">
                <a:latin typeface="Courier New" panose="02070309020205020404" pitchFamily="49" charset="0"/>
              </a:rPr>
              <a:t>b		</a:t>
            </a:r>
            <a:r>
              <a:rPr lang="en-US" altLang="en-US" sz="1800" b="1" u="sng">
                <a:latin typeface="Courier New" panose="02070309020205020404" pitchFamily="49" charset="0"/>
              </a:rPr>
              <a:t>00000000000000000000000000001100</a:t>
            </a:r>
            <a:r>
              <a:rPr lang="en-US" altLang="en-US" sz="1800" b="1">
                <a:latin typeface="Courier New" panose="02070309020205020404" pitchFamily="49" charset="0"/>
              </a:rPr>
              <a:t>    12</a:t>
            </a:r>
          </a:p>
          <a:p>
            <a:pPr>
              <a:lnSpc>
                <a:spcPct val="80000"/>
              </a:lnSpc>
              <a:buFontTx/>
              <a:buNone/>
            </a:pPr>
            <a:r>
              <a:rPr lang="en-US" altLang="en-US" sz="1800" b="1">
                <a:latin typeface="Courier New" panose="02070309020205020404" pitchFamily="49" charset="0"/>
              </a:rPr>
              <a:t>a &amp; b	00000000000000000000000000001000     8</a:t>
            </a:r>
            <a:endParaRPr lang="en-US" altLang="en-US" sz="1800">
              <a:latin typeface="Courier New" panose="02070309020205020404" pitchFamily="49" charset="0"/>
            </a:endParaRPr>
          </a:p>
        </p:txBody>
      </p:sp>
      <p:sp>
        <p:nvSpPr>
          <p:cNvPr id="44037" name="Rectangle 1030"/>
          <p:cNvSpPr>
            <a:spLocks noChangeArrowheads="1"/>
          </p:cNvSpPr>
          <p:nvPr/>
        </p:nvSpPr>
        <p:spPr bwMode="auto">
          <a:xfrm>
            <a:off x="2743200" y="3403600"/>
            <a:ext cx="6934200" cy="1016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137160" rIns="182880" bIns="137160"/>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nSpc>
                <a:spcPct val="80000"/>
              </a:lnSpc>
              <a:buFontTx/>
              <a:buNone/>
            </a:pPr>
            <a:r>
              <a:rPr lang="en-US" altLang="en-US" sz="1800" b="1">
                <a:latin typeface="Courier New" panose="02070309020205020404" pitchFamily="49" charset="0"/>
              </a:rPr>
              <a:t>a		00000000000000000000000000001010    10</a:t>
            </a:r>
          </a:p>
          <a:p>
            <a:pPr>
              <a:lnSpc>
                <a:spcPct val="80000"/>
              </a:lnSpc>
              <a:buFontTx/>
              <a:buNone/>
            </a:pPr>
            <a:r>
              <a:rPr lang="en-US" altLang="en-US" sz="1800" b="1">
                <a:latin typeface="Courier New" panose="02070309020205020404" pitchFamily="49" charset="0"/>
              </a:rPr>
              <a:t>b		</a:t>
            </a:r>
            <a:r>
              <a:rPr lang="en-US" altLang="en-US" sz="1800" b="1" u="sng">
                <a:latin typeface="Courier New" panose="02070309020205020404" pitchFamily="49" charset="0"/>
              </a:rPr>
              <a:t>00000000000000000000000000001100</a:t>
            </a:r>
            <a:r>
              <a:rPr lang="en-US" altLang="en-US" sz="1800" b="1">
                <a:latin typeface="Courier New" panose="02070309020205020404" pitchFamily="49" charset="0"/>
              </a:rPr>
              <a:t>    12</a:t>
            </a:r>
          </a:p>
          <a:p>
            <a:pPr>
              <a:lnSpc>
                <a:spcPct val="80000"/>
              </a:lnSpc>
              <a:buFontTx/>
              <a:buNone/>
            </a:pPr>
            <a:r>
              <a:rPr lang="en-US" altLang="en-US" sz="1800" b="1">
                <a:latin typeface="Courier New" panose="02070309020205020404" pitchFamily="49" charset="0"/>
              </a:rPr>
              <a:t>a | b	00000000000000000000000000001110    14</a:t>
            </a:r>
            <a:endParaRPr lang="en-US" altLang="en-US" sz="1800">
              <a:latin typeface="Courier New" panose="02070309020205020404" pitchFamily="49" charset="0"/>
            </a:endParaRPr>
          </a:p>
        </p:txBody>
      </p:sp>
      <p:sp>
        <p:nvSpPr>
          <p:cNvPr id="44038" name="Rectangle 1031"/>
          <p:cNvSpPr>
            <a:spLocks noChangeArrowheads="1"/>
          </p:cNvSpPr>
          <p:nvPr/>
        </p:nvSpPr>
        <p:spPr bwMode="auto">
          <a:xfrm>
            <a:off x="2743200" y="4622800"/>
            <a:ext cx="6934200" cy="1016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137160" rIns="182880" bIns="137160"/>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nSpc>
                <a:spcPct val="80000"/>
              </a:lnSpc>
              <a:buFontTx/>
              <a:buNone/>
            </a:pPr>
            <a:r>
              <a:rPr lang="en-US" altLang="en-US" sz="1800" b="1">
                <a:latin typeface="Courier New" panose="02070309020205020404" pitchFamily="49" charset="0"/>
              </a:rPr>
              <a:t>a		00000000000000000000000000001010    10</a:t>
            </a:r>
          </a:p>
          <a:p>
            <a:pPr>
              <a:lnSpc>
                <a:spcPct val="80000"/>
              </a:lnSpc>
              <a:buFontTx/>
              <a:buNone/>
            </a:pPr>
            <a:r>
              <a:rPr lang="en-US" altLang="en-US" sz="1800" b="1">
                <a:latin typeface="Courier New" panose="02070309020205020404" pitchFamily="49" charset="0"/>
              </a:rPr>
              <a:t>b		</a:t>
            </a:r>
            <a:r>
              <a:rPr lang="en-US" altLang="en-US" sz="1800" b="1" u="sng">
                <a:latin typeface="Courier New" panose="02070309020205020404" pitchFamily="49" charset="0"/>
              </a:rPr>
              <a:t>00000000000000000000000000001100</a:t>
            </a:r>
            <a:r>
              <a:rPr lang="en-US" altLang="en-US" sz="1800" b="1">
                <a:latin typeface="Courier New" panose="02070309020205020404" pitchFamily="49" charset="0"/>
              </a:rPr>
              <a:t>    12</a:t>
            </a:r>
          </a:p>
          <a:p>
            <a:pPr>
              <a:lnSpc>
                <a:spcPct val="80000"/>
              </a:lnSpc>
              <a:buFontTx/>
              <a:buNone/>
            </a:pPr>
            <a:r>
              <a:rPr lang="en-US" altLang="en-US" sz="1800" b="1">
                <a:latin typeface="Courier New" panose="02070309020205020404" pitchFamily="49" charset="0"/>
              </a:rPr>
              <a:t>a ^ b	00000000000000000000000000000110     6</a:t>
            </a:r>
            <a:endParaRPr lang="en-US" altLang="en-US" sz="1800">
              <a:latin typeface="Courier New" panose="02070309020205020404" pitchFamily="49" charset="0"/>
            </a:endParaRPr>
          </a:p>
        </p:txBody>
      </p:sp>
      <p:sp>
        <p:nvSpPr>
          <p:cNvPr id="44039" name="Rectangle 1032"/>
          <p:cNvSpPr>
            <a:spLocks noChangeArrowheads="1"/>
          </p:cNvSpPr>
          <p:nvPr/>
        </p:nvSpPr>
        <p:spPr bwMode="auto">
          <a:xfrm>
            <a:off x="2743200" y="5867400"/>
            <a:ext cx="69342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137160" rIns="182880" bIns="137160"/>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nSpc>
                <a:spcPct val="80000"/>
              </a:lnSpc>
              <a:buFontTx/>
              <a:buNone/>
            </a:pPr>
            <a:r>
              <a:rPr lang="en-US" altLang="en-US" sz="1800" b="1">
                <a:latin typeface="Courier New" panose="02070309020205020404" pitchFamily="49" charset="0"/>
              </a:rPr>
              <a:t> a		</a:t>
            </a:r>
            <a:r>
              <a:rPr lang="en-US" altLang="en-US" sz="1800" b="1" u="sng">
                <a:latin typeface="Courier New" panose="02070309020205020404" pitchFamily="49" charset="0"/>
              </a:rPr>
              <a:t>00000000000000000000000000001010</a:t>
            </a:r>
            <a:r>
              <a:rPr lang="en-US" altLang="en-US" sz="1800" b="1">
                <a:latin typeface="Courier New" panose="02070309020205020404" pitchFamily="49" charset="0"/>
              </a:rPr>
              <a:t>    10</a:t>
            </a:r>
          </a:p>
          <a:p>
            <a:pPr>
              <a:lnSpc>
                <a:spcPct val="80000"/>
              </a:lnSpc>
              <a:buFontTx/>
              <a:buNone/>
            </a:pPr>
            <a:r>
              <a:rPr lang="en-US" altLang="en-US" sz="1800" b="1">
                <a:latin typeface="Courier New" panose="02070309020205020404" pitchFamily="49" charset="0"/>
              </a:rPr>
              <a:t>~a		11111111111111111111111111110101   -11</a:t>
            </a:r>
            <a:endParaRPr lang="en-US" altLang="en-US" sz="1800">
              <a:latin typeface="Courier New" panose="02070309020205020404" pitchFamily="49" charset="0"/>
            </a:endParaRPr>
          </a:p>
        </p:txBody>
      </p:sp>
      <p:sp>
        <p:nvSpPr>
          <p:cNvPr id="44040" name="Text Box 1034"/>
          <p:cNvSpPr txBox="1">
            <a:spLocks noChangeArrowheads="1"/>
          </p:cNvSpPr>
          <p:nvPr/>
        </p:nvSpPr>
        <p:spPr bwMode="auto">
          <a:xfrm>
            <a:off x="1981200" y="2286000"/>
            <a:ext cx="679450"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0000"/>
              </a:lnSpc>
            </a:pPr>
            <a:r>
              <a:rPr lang="en-US" altLang="en-US" sz="3600" b="1">
                <a:latin typeface="Courier New" panose="02070309020205020404" pitchFamily="49" charset="0"/>
              </a:rPr>
              <a:t>&amp;</a:t>
            </a:r>
          </a:p>
          <a:p>
            <a:pPr algn="ctr">
              <a:lnSpc>
                <a:spcPct val="80000"/>
              </a:lnSpc>
            </a:pPr>
            <a:r>
              <a:rPr lang="en-US" altLang="en-US" sz="1800" b="1">
                <a:latin typeface="Arial" panose="020B0604020202020204" pitchFamily="34" charset="0"/>
              </a:rPr>
              <a:t>AND</a:t>
            </a:r>
            <a:endParaRPr lang="en-US" altLang="en-US" sz="3600" b="1">
              <a:latin typeface="Courier New" panose="02070309020205020404" pitchFamily="49" charset="0"/>
            </a:endParaRPr>
          </a:p>
        </p:txBody>
      </p:sp>
      <p:sp>
        <p:nvSpPr>
          <p:cNvPr id="44041" name="Text Box 1038"/>
          <p:cNvSpPr txBox="1">
            <a:spLocks noChangeArrowheads="1"/>
          </p:cNvSpPr>
          <p:nvPr/>
        </p:nvSpPr>
        <p:spPr bwMode="auto">
          <a:xfrm>
            <a:off x="2063750" y="3516314"/>
            <a:ext cx="527050" cy="75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0000"/>
              </a:lnSpc>
            </a:pPr>
            <a:r>
              <a:rPr lang="en-US" altLang="en-US" sz="3600" b="1">
                <a:latin typeface="Courier New" panose="02070309020205020404" pitchFamily="49" charset="0"/>
              </a:rPr>
              <a:t>|</a:t>
            </a:r>
          </a:p>
          <a:p>
            <a:pPr algn="ctr">
              <a:lnSpc>
                <a:spcPct val="80000"/>
              </a:lnSpc>
            </a:pPr>
            <a:r>
              <a:rPr lang="en-US" altLang="en-US" sz="1800" b="1">
                <a:latin typeface="Arial" panose="020B0604020202020204" pitchFamily="34" charset="0"/>
              </a:rPr>
              <a:t>OR</a:t>
            </a:r>
            <a:endParaRPr lang="en-US" altLang="en-US" sz="3600" b="1">
              <a:latin typeface="Courier New" panose="02070309020205020404" pitchFamily="49" charset="0"/>
            </a:endParaRPr>
          </a:p>
        </p:txBody>
      </p:sp>
      <p:sp>
        <p:nvSpPr>
          <p:cNvPr id="44042" name="Text Box 1039"/>
          <p:cNvSpPr txBox="1">
            <a:spLocks noChangeArrowheads="1"/>
          </p:cNvSpPr>
          <p:nvPr/>
        </p:nvSpPr>
        <p:spPr bwMode="auto">
          <a:xfrm>
            <a:off x="1993900" y="4746625"/>
            <a:ext cx="679450"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0000"/>
              </a:lnSpc>
            </a:pPr>
            <a:r>
              <a:rPr lang="en-US" altLang="en-US" sz="3600" b="1">
                <a:latin typeface="Courier New" panose="02070309020205020404" pitchFamily="49" charset="0"/>
              </a:rPr>
              <a:t>^</a:t>
            </a:r>
          </a:p>
          <a:p>
            <a:pPr algn="ctr">
              <a:lnSpc>
                <a:spcPct val="80000"/>
              </a:lnSpc>
            </a:pPr>
            <a:r>
              <a:rPr lang="en-US" altLang="en-US" sz="1800" b="1">
                <a:latin typeface="Arial" panose="020B0604020202020204" pitchFamily="34" charset="0"/>
              </a:rPr>
              <a:t>XOR</a:t>
            </a:r>
            <a:endParaRPr lang="en-US" altLang="en-US" sz="3600" b="1">
              <a:latin typeface="Courier New" panose="02070309020205020404" pitchFamily="49" charset="0"/>
            </a:endParaRPr>
          </a:p>
        </p:txBody>
      </p:sp>
      <p:sp>
        <p:nvSpPr>
          <p:cNvPr id="44043" name="Text Box 1040"/>
          <p:cNvSpPr txBox="1">
            <a:spLocks noChangeArrowheads="1"/>
          </p:cNvSpPr>
          <p:nvPr/>
        </p:nvSpPr>
        <p:spPr bwMode="auto">
          <a:xfrm>
            <a:off x="2006600" y="5867400"/>
            <a:ext cx="666750"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0000"/>
              </a:lnSpc>
            </a:pPr>
            <a:r>
              <a:rPr lang="en-US" altLang="en-US" sz="3600" b="1">
                <a:latin typeface="Courier New" panose="02070309020205020404" pitchFamily="49" charset="0"/>
              </a:rPr>
              <a:t>~</a:t>
            </a:r>
          </a:p>
          <a:p>
            <a:pPr algn="ctr">
              <a:lnSpc>
                <a:spcPct val="80000"/>
              </a:lnSpc>
            </a:pPr>
            <a:r>
              <a:rPr lang="en-US" altLang="en-US" sz="1800" b="1">
                <a:latin typeface="Arial" panose="020B0604020202020204" pitchFamily="34" charset="0"/>
              </a:rPr>
              <a:t>NOT</a:t>
            </a:r>
            <a:endParaRPr lang="en-US" altLang="en-US" sz="3600" b="1">
              <a:latin typeface="Courier New" panose="02070309020205020404" pitchFamily="49" charset="0"/>
            </a:endParaRPr>
          </a:p>
        </p:txBody>
      </p:sp>
    </p:spTree>
    <p:extLst>
      <p:ext uri="{BB962C8B-B14F-4D97-AF65-F5344CB8AC3E}">
        <p14:creationId xmlns:p14="http://schemas.microsoft.com/office/powerpoint/2010/main" val="6411243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1" name="Rectangle 15"/>
          <p:cNvSpPr>
            <a:spLocks noChangeArrowheads="1"/>
          </p:cNvSpPr>
          <p:nvPr/>
        </p:nvSpPr>
        <p:spPr bwMode="auto">
          <a:xfrm>
            <a:off x="2405548" y="3964984"/>
            <a:ext cx="6096000" cy="304800"/>
          </a:xfrm>
          <a:prstGeom prst="rect">
            <a:avLst/>
          </a:prstGeom>
          <a:noFill/>
          <a:ln>
            <a:noFill/>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0429" name="Rectangle 13"/>
          <p:cNvSpPr>
            <a:spLocks noChangeArrowheads="1"/>
          </p:cNvSpPr>
          <p:nvPr/>
        </p:nvSpPr>
        <p:spPr bwMode="auto">
          <a:xfrm>
            <a:off x="2405548" y="3355384"/>
            <a:ext cx="6096000" cy="304800"/>
          </a:xfrm>
          <a:prstGeom prst="rect">
            <a:avLst/>
          </a:prstGeom>
          <a:noFill/>
          <a:ln>
            <a:noFill/>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5060" name="Rectangle 4"/>
          <p:cNvSpPr>
            <a:spLocks noGrp="1" noChangeArrowheads="1"/>
          </p:cNvSpPr>
          <p:nvPr>
            <p:ph type="title"/>
          </p:nvPr>
        </p:nvSpPr>
        <p:spPr>
          <a:xfrm>
            <a:off x="1929148" y="736820"/>
            <a:ext cx="7772400" cy="533400"/>
          </a:xfrm>
        </p:spPr>
        <p:txBody>
          <a:bodyPr>
            <a:normAutofit fontScale="90000"/>
          </a:bodyPr>
          <a:lstStyle/>
          <a:p>
            <a:r>
              <a:rPr lang="en-US" altLang="en-US" dirty="0"/>
              <a:t>Logical (bit) Operator Examples</a:t>
            </a:r>
          </a:p>
        </p:txBody>
      </p:sp>
      <p:sp>
        <p:nvSpPr>
          <p:cNvPr id="45066" name="Rectangle 11"/>
          <p:cNvSpPr>
            <a:spLocks noGrp="1" noChangeArrowheads="1"/>
          </p:cNvSpPr>
          <p:nvPr>
            <p:ph idx="1"/>
          </p:nvPr>
        </p:nvSpPr>
        <p:spPr>
          <a:xfrm>
            <a:off x="1643548" y="1755184"/>
            <a:ext cx="6248400" cy="4419600"/>
          </a:xfrm>
        </p:spPr>
        <p:txBody>
          <a:bodyPr>
            <a:normAutofit fontScale="70000" lnSpcReduction="20000"/>
          </a:bodyPr>
          <a:lstStyle/>
          <a:p>
            <a:pPr>
              <a:lnSpc>
                <a:spcPct val="80000"/>
              </a:lnSpc>
              <a:buFontTx/>
              <a:buNone/>
            </a:pPr>
            <a:r>
              <a:rPr lang="en-US" altLang="en-US" sz="1800" b="1" dirty="0">
                <a:latin typeface="Courier New" panose="02070309020205020404" pitchFamily="49" charset="0"/>
              </a:rPr>
              <a:t>public class Example {</a:t>
            </a:r>
          </a:p>
          <a:p>
            <a:pPr>
              <a:lnSpc>
                <a:spcPct val="80000"/>
              </a:lnSpc>
              <a:buFontTx/>
              <a:buNone/>
            </a:pPr>
            <a:r>
              <a:rPr lang="en-US" altLang="en-US" sz="1800" b="1" dirty="0">
                <a:latin typeface="Courier New" panose="02070309020205020404" pitchFamily="49" charset="0"/>
              </a:rPr>
              <a:t>	public static void main(String[] </a:t>
            </a:r>
            <a:r>
              <a:rPr lang="en-US" altLang="en-US" sz="1800" b="1" dirty="0" err="1">
                <a:latin typeface="Courier New" panose="02070309020205020404" pitchFamily="49" charset="0"/>
              </a:rPr>
              <a:t>args</a:t>
            </a:r>
            <a:r>
              <a:rPr lang="en-US" altLang="en-US" sz="1800" b="1" dirty="0">
                <a:latin typeface="Courier New" panose="02070309020205020404" pitchFamily="49" charset="0"/>
              </a:rPr>
              <a:t>) {</a:t>
            </a:r>
          </a:p>
          <a:p>
            <a:pPr>
              <a:lnSpc>
                <a:spcPct val="80000"/>
              </a:lnSpc>
              <a:buFontTx/>
              <a:buNone/>
            </a:pPr>
            <a:r>
              <a:rPr lang="en-US" altLang="en-US" sz="1800" b="1" dirty="0">
                <a:latin typeface="Courier New" panose="02070309020205020404" pitchFamily="49" charset="0"/>
              </a:rPr>
              <a:t>		int a = 10;     // 00001010 = 10</a:t>
            </a:r>
          </a:p>
          <a:p>
            <a:pPr>
              <a:lnSpc>
                <a:spcPct val="80000"/>
              </a:lnSpc>
              <a:buFontTx/>
              <a:buNone/>
            </a:pPr>
            <a:r>
              <a:rPr lang="en-US" altLang="en-US" sz="1800" b="1" dirty="0">
                <a:latin typeface="Courier New" panose="02070309020205020404" pitchFamily="49" charset="0"/>
              </a:rPr>
              <a:t>		int b = 12;     // 00001100 = 12</a:t>
            </a:r>
          </a:p>
          <a:p>
            <a:pPr>
              <a:lnSpc>
                <a:spcPct val="80000"/>
              </a:lnSpc>
              <a:buFontTx/>
              <a:buNone/>
            </a:pPr>
            <a:r>
              <a:rPr lang="en-US" altLang="en-US" sz="1800" b="1" dirty="0">
                <a:latin typeface="Courier New" panose="02070309020205020404" pitchFamily="49" charset="0"/>
              </a:rPr>
              <a:t>		int and, or, </a:t>
            </a:r>
            <a:r>
              <a:rPr lang="en-US" altLang="en-US" sz="1800" b="1" dirty="0" err="1">
                <a:latin typeface="Courier New" panose="02070309020205020404" pitchFamily="49" charset="0"/>
              </a:rPr>
              <a:t>xor</a:t>
            </a:r>
            <a:r>
              <a:rPr lang="en-US" altLang="en-US" sz="1800" b="1" dirty="0">
                <a:latin typeface="Courier New" panose="02070309020205020404" pitchFamily="49" charset="0"/>
              </a:rPr>
              <a:t>, </a:t>
            </a:r>
            <a:r>
              <a:rPr lang="en-US" altLang="en-US" sz="1800" b="1" dirty="0" err="1">
                <a:latin typeface="Courier New" panose="02070309020205020404" pitchFamily="49" charset="0"/>
              </a:rPr>
              <a:t>na</a:t>
            </a:r>
            <a:r>
              <a:rPr lang="en-US" altLang="en-US" sz="1800" b="1" dirty="0">
                <a:latin typeface="Courier New" panose="02070309020205020404" pitchFamily="49" charset="0"/>
              </a:rPr>
              <a:t>;</a:t>
            </a:r>
          </a:p>
          <a:p>
            <a:pPr>
              <a:lnSpc>
                <a:spcPct val="80000"/>
              </a:lnSpc>
              <a:buFontTx/>
              <a:buNone/>
            </a:pPr>
            <a:r>
              <a:rPr lang="en-US" altLang="en-US" sz="1800" b="1" dirty="0">
                <a:latin typeface="Courier New" panose="02070309020205020404" pitchFamily="49" charset="0"/>
              </a:rPr>
              <a:t>		and = a &amp; b;     // 00001000 = 8</a:t>
            </a:r>
          </a:p>
          <a:p>
            <a:pPr>
              <a:lnSpc>
                <a:spcPct val="80000"/>
              </a:lnSpc>
              <a:buFontTx/>
              <a:buNone/>
            </a:pPr>
            <a:r>
              <a:rPr lang="en-US" altLang="en-US" sz="1800" b="1" dirty="0">
                <a:latin typeface="Courier New" panose="02070309020205020404" pitchFamily="49" charset="0"/>
              </a:rPr>
              <a:t>		or  = a | b;     // 00001110 = 14</a:t>
            </a:r>
          </a:p>
          <a:p>
            <a:pPr>
              <a:lnSpc>
                <a:spcPct val="80000"/>
              </a:lnSpc>
              <a:buFontTx/>
              <a:buNone/>
            </a:pPr>
            <a:r>
              <a:rPr lang="en-US" altLang="en-US" sz="1800" b="1" dirty="0">
                <a:latin typeface="Courier New" panose="02070309020205020404" pitchFamily="49" charset="0"/>
              </a:rPr>
              <a:t>		</a:t>
            </a:r>
            <a:r>
              <a:rPr lang="en-US" altLang="en-US" sz="1800" b="1" dirty="0" err="1">
                <a:latin typeface="Courier New" panose="02070309020205020404" pitchFamily="49" charset="0"/>
              </a:rPr>
              <a:t>xor</a:t>
            </a:r>
            <a:r>
              <a:rPr lang="en-US" altLang="en-US" sz="1800" b="1" dirty="0">
                <a:latin typeface="Courier New" panose="02070309020205020404" pitchFamily="49" charset="0"/>
              </a:rPr>
              <a:t> = a ^ b;     // 00000110 = 6</a:t>
            </a:r>
          </a:p>
          <a:p>
            <a:pPr>
              <a:lnSpc>
                <a:spcPct val="80000"/>
              </a:lnSpc>
              <a:buFontTx/>
              <a:buNone/>
            </a:pPr>
            <a:r>
              <a:rPr lang="en-US" altLang="en-US" sz="1800" b="1" dirty="0">
                <a:latin typeface="Courier New" panose="02070309020205020404" pitchFamily="49" charset="0"/>
              </a:rPr>
              <a:t>		</a:t>
            </a:r>
            <a:r>
              <a:rPr lang="en-US" altLang="en-US" sz="1800" b="1" dirty="0" err="1">
                <a:latin typeface="Courier New" panose="02070309020205020404" pitchFamily="49" charset="0"/>
              </a:rPr>
              <a:t>na</a:t>
            </a:r>
            <a:r>
              <a:rPr lang="en-US" altLang="en-US" sz="1800" b="1" dirty="0">
                <a:latin typeface="Courier New" panose="02070309020205020404" pitchFamily="49" charset="0"/>
              </a:rPr>
              <a:t>  = ~a;        // 11110101 = -11</a:t>
            </a:r>
          </a:p>
          <a:p>
            <a:pPr>
              <a:lnSpc>
                <a:spcPct val="80000"/>
              </a:lnSpc>
              <a:buFontTx/>
              <a:buNone/>
            </a:pPr>
            <a:r>
              <a:rPr lang="en-US" altLang="en-US" sz="1800" b="1" dirty="0">
                <a:latin typeface="Courier New" panose="02070309020205020404" pitchFamily="49" charset="0"/>
              </a:rPr>
              <a:t>		</a:t>
            </a:r>
            <a:r>
              <a:rPr lang="en-US" altLang="en-US" sz="1800" b="1" dirty="0" err="1">
                <a:latin typeface="Courier New" panose="02070309020205020404" pitchFamily="49" charset="0"/>
              </a:rPr>
              <a:t>System.out.println</a:t>
            </a:r>
            <a:r>
              <a:rPr lang="en-US" altLang="en-US" sz="1800" b="1" dirty="0">
                <a:latin typeface="Courier New" panose="02070309020205020404" pitchFamily="49" charset="0"/>
              </a:rPr>
              <a:t>("and " + and);</a:t>
            </a:r>
          </a:p>
          <a:p>
            <a:pPr>
              <a:lnSpc>
                <a:spcPct val="80000"/>
              </a:lnSpc>
              <a:buFontTx/>
              <a:buNone/>
            </a:pPr>
            <a:r>
              <a:rPr lang="en-US" altLang="en-US" sz="1800" b="1" dirty="0">
                <a:latin typeface="Courier New" panose="02070309020205020404" pitchFamily="49" charset="0"/>
              </a:rPr>
              <a:t>		</a:t>
            </a:r>
            <a:r>
              <a:rPr lang="en-US" altLang="en-US" sz="1800" b="1" dirty="0" err="1">
                <a:latin typeface="Courier New" panose="02070309020205020404" pitchFamily="49" charset="0"/>
              </a:rPr>
              <a:t>System.out.println</a:t>
            </a:r>
            <a:r>
              <a:rPr lang="en-US" altLang="en-US" sz="1800" b="1" dirty="0">
                <a:latin typeface="Courier New" panose="02070309020205020404" pitchFamily="49" charset="0"/>
              </a:rPr>
              <a:t>("or " + or);</a:t>
            </a:r>
          </a:p>
          <a:p>
            <a:pPr>
              <a:lnSpc>
                <a:spcPct val="80000"/>
              </a:lnSpc>
              <a:buFontTx/>
              <a:buNone/>
            </a:pPr>
            <a:r>
              <a:rPr lang="en-US" altLang="en-US" sz="1800" b="1" dirty="0">
                <a:latin typeface="Courier New" panose="02070309020205020404" pitchFamily="49" charset="0"/>
              </a:rPr>
              <a:t>		</a:t>
            </a:r>
            <a:r>
              <a:rPr lang="en-US" altLang="en-US" sz="1800" b="1" dirty="0" err="1">
                <a:latin typeface="Courier New" panose="02070309020205020404" pitchFamily="49" charset="0"/>
              </a:rPr>
              <a:t>System.out.println</a:t>
            </a:r>
            <a:r>
              <a:rPr lang="en-US" altLang="en-US" sz="1800" b="1" dirty="0">
                <a:latin typeface="Courier New" panose="02070309020205020404" pitchFamily="49" charset="0"/>
              </a:rPr>
              <a:t>("</a:t>
            </a:r>
            <a:r>
              <a:rPr lang="en-US" altLang="en-US" sz="1800" b="1" dirty="0" err="1">
                <a:latin typeface="Courier New" panose="02070309020205020404" pitchFamily="49" charset="0"/>
              </a:rPr>
              <a:t>xor</a:t>
            </a:r>
            <a:r>
              <a:rPr lang="en-US" altLang="en-US" sz="1800" b="1" dirty="0">
                <a:latin typeface="Courier New" panose="02070309020205020404" pitchFamily="49" charset="0"/>
              </a:rPr>
              <a:t> " + </a:t>
            </a:r>
            <a:r>
              <a:rPr lang="en-US" altLang="en-US" sz="1800" b="1" dirty="0" err="1">
                <a:latin typeface="Courier New" panose="02070309020205020404" pitchFamily="49" charset="0"/>
              </a:rPr>
              <a:t>xor</a:t>
            </a:r>
            <a:r>
              <a:rPr lang="en-US" altLang="en-US" sz="1800" b="1" dirty="0">
                <a:latin typeface="Courier New" panose="02070309020205020404" pitchFamily="49" charset="0"/>
              </a:rPr>
              <a:t>);</a:t>
            </a:r>
          </a:p>
          <a:p>
            <a:pPr>
              <a:lnSpc>
                <a:spcPct val="80000"/>
              </a:lnSpc>
              <a:buFontTx/>
              <a:buNone/>
            </a:pPr>
            <a:r>
              <a:rPr lang="en-US" altLang="en-US" sz="1800" b="1" dirty="0">
                <a:latin typeface="Courier New" panose="02070309020205020404" pitchFamily="49" charset="0"/>
              </a:rPr>
              <a:t>		</a:t>
            </a:r>
            <a:r>
              <a:rPr lang="en-US" altLang="en-US" sz="1800" b="1" dirty="0" err="1">
                <a:latin typeface="Courier New" panose="02070309020205020404" pitchFamily="49" charset="0"/>
              </a:rPr>
              <a:t>System.out.println</a:t>
            </a:r>
            <a:r>
              <a:rPr lang="en-US" altLang="en-US" sz="1800" b="1" dirty="0">
                <a:latin typeface="Courier New" panose="02070309020205020404" pitchFamily="49" charset="0"/>
              </a:rPr>
              <a:t>("</a:t>
            </a:r>
            <a:r>
              <a:rPr lang="en-US" altLang="en-US" sz="1800" b="1" dirty="0" err="1">
                <a:latin typeface="Courier New" panose="02070309020205020404" pitchFamily="49" charset="0"/>
              </a:rPr>
              <a:t>na</a:t>
            </a:r>
            <a:r>
              <a:rPr lang="en-US" altLang="en-US" sz="1800" b="1" dirty="0">
                <a:latin typeface="Courier New" panose="02070309020205020404" pitchFamily="49" charset="0"/>
              </a:rPr>
              <a:t> " + </a:t>
            </a:r>
            <a:r>
              <a:rPr lang="en-US" altLang="en-US" sz="1800" b="1" dirty="0" err="1">
                <a:latin typeface="Courier New" panose="02070309020205020404" pitchFamily="49" charset="0"/>
              </a:rPr>
              <a:t>na</a:t>
            </a:r>
            <a:r>
              <a:rPr lang="en-US" altLang="en-US" sz="1800" b="1" dirty="0">
                <a:latin typeface="Courier New" panose="02070309020205020404" pitchFamily="49" charset="0"/>
              </a:rPr>
              <a:t>);</a:t>
            </a:r>
          </a:p>
          <a:p>
            <a:pPr>
              <a:lnSpc>
                <a:spcPct val="80000"/>
              </a:lnSpc>
              <a:buFontTx/>
              <a:buNone/>
            </a:pPr>
            <a:r>
              <a:rPr lang="en-US" altLang="en-US" sz="1800" b="1" dirty="0">
                <a:latin typeface="Courier New" panose="02070309020205020404" pitchFamily="49" charset="0"/>
              </a:rPr>
              <a:t>	}</a:t>
            </a:r>
          </a:p>
          <a:p>
            <a:pPr>
              <a:lnSpc>
                <a:spcPct val="80000"/>
              </a:lnSpc>
              <a:buFontTx/>
              <a:buNone/>
            </a:pPr>
            <a:r>
              <a:rPr lang="en-US" altLang="en-US" sz="1800" b="1" dirty="0">
                <a:latin typeface="Courier New" panose="02070309020205020404" pitchFamily="49" charset="0"/>
              </a:rPr>
              <a:t>}</a:t>
            </a:r>
            <a:endParaRPr lang="en-US" altLang="en-US" sz="1800" dirty="0">
              <a:latin typeface="Courier New" panose="02070309020205020404" pitchFamily="49" charset="0"/>
            </a:endParaRPr>
          </a:p>
        </p:txBody>
      </p:sp>
      <p:sp>
        <p:nvSpPr>
          <p:cNvPr id="60421" name="AutoShape 5"/>
          <p:cNvSpPr>
            <a:spLocks noChangeArrowheads="1"/>
          </p:cNvSpPr>
          <p:nvPr/>
        </p:nvSpPr>
        <p:spPr bwMode="auto">
          <a:xfrm rot="1935010">
            <a:off x="5486399" y="3728632"/>
            <a:ext cx="2209800" cy="762000"/>
          </a:xfrm>
          <a:prstGeom prst="rightArrow">
            <a:avLst>
              <a:gd name="adj1" fmla="val 49370"/>
              <a:gd name="adj2" fmla="val 47769"/>
            </a:avLst>
          </a:prstGeom>
          <a:gradFill rotWithShape="0">
            <a:gsLst>
              <a:gs pos="0">
                <a:schemeClr val="accent2">
                  <a:gamma/>
                  <a:tint val="0"/>
                  <a:invGamma/>
                </a:schemeClr>
              </a:gs>
              <a:gs pos="100000">
                <a:schemeClr val="accent2"/>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60423" name="Rectangle 7"/>
          <p:cNvSpPr>
            <a:spLocks noChangeArrowheads="1"/>
          </p:cNvSpPr>
          <p:nvPr/>
        </p:nvSpPr>
        <p:spPr bwMode="auto">
          <a:xfrm>
            <a:off x="2405548" y="2364784"/>
            <a:ext cx="6096000" cy="762000"/>
          </a:xfrm>
          <a:prstGeom prst="rect">
            <a:avLst/>
          </a:prstGeom>
          <a:noFill/>
          <a:ln w="9525">
            <a:no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0424" name="Rectangle 8"/>
          <p:cNvSpPr>
            <a:spLocks noChangeArrowheads="1"/>
          </p:cNvSpPr>
          <p:nvPr/>
        </p:nvSpPr>
        <p:spPr bwMode="auto">
          <a:xfrm>
            <a:off x="2405548" y="3126784"/>
            <a:ext cx="6096000" cy="304800"/>
          </a:xfrm>
          <a:prstGeom prst="rect">
            <a:avLst/>
          </a:prstGeom>
          <a:noFill/>
          <a:ln>
            <a:noFill/>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0425" name="Rectangle 9"/>
          <p:cNvSpPr>
            <a:spLocks noChangeArrowheads="1"/>
          </p:cNvSpPr>
          <p:nvPr/>
        </p:nvSpPr>
        <p:spPr bwMode="auto">
          <a:xfrm>
            <a:off x="2405548" y="3660184"/>
            <a:ext cx="6096000" cy="304800"/>
          </a:xfrm>
          <a:prstGeom prst="rect">
            <a:avLst/>
          </a:prstGeom>
          <a:noFill/>
          <a:ln>
            <a:noFill/>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0426" name="Rectangle 10"/>
          <p:cNvSpPr>
            <a:spLocks noChangeArrowheads="1"/>
          </p:cNvSpPr>
          <p:nvPr/>
        </p:nvSpPr>
        <p:spPr bwMode="auto">
          <a:xfrm>
            <a:off x="2405548" y="4269784"/>
            <a:ext cx="6096000" cy="1143000"/>
          </a:xfrm>
          <a:prstGeom prst="rect">
            <a:avLst/>
          </a:prstGeom>
          <a:noFill/>
          <a:ln>
            <a:noFill/>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0428" name="Rectangle 12"/>
          <p:cNvSpPr>
            <a:spLocks noChangeArrowheads="1"/>
          </p:cNvSpPr>
          <p:nvPr/>
        </p:nvSpPr>
        <p:spPr bwMode="auto">
          <a:xfrm>
            <a:off x="7010400" y="4953000"/>
            <a:ext cx="3352800" cy="1600200"/>
          </a:xfrm>
          <a:prstGeom prst="rect">
            <a:avLst/>
          </a:prstGeom>
          <a:gradFill rotWithShape="0">
            <a:gsLst>
              <a:gs pos="0">
                <a:schemeClr val="hlink">
                  <a:gamma/>
                  <a:tint val="29804"/>
                  <a:invGamma/>
                </a:schemeClr>
              </a:gs>
              <a:gs pos="100000">
                <a:schemeClr val="hlink"/>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90000"/>
              </a:lnSpc>
              <a:defRPr/>
            </a:pPr>
            <a:r>
              <a:rPr lang="en-US" altLang="en-US" b="1">
                <a:latin typeface="Courier New" panose="02070309020205020404" pitchFamily="49" charset="0"/>
              </a:rPr>
              <a:t> &gt; java Example</a:t>
            </a:r>
          </a:p>
          <a:p>
            <a:pPr>
              <a:lnSpc>
                <a:spcPct val="90000"/>
              </a:lnSpc>
              <a:defRPr/>
            </a:pPr>
            <a:r>
              <a:rPr lang="en-US" altLang="en-US" b="1">
                <a:latin typeface="Courier New" panose="02070309020205020404" pitchFamily="49" charset="0"/>
              </a:rPr>
              <a:t> and 8</a:t>
            </a:r>
          </a:p>
          <a:p>
            <a:pPr>
              <a:lnSpc>
                <a:spcPct val="90000"/>
              </a:lnSpc>
              <a:defRPr/>
            </a:pPr>
            <a:r>
              <a:rPr lang="en-US" altLang="en-US" b="1">
                <a:latin typeface="Courier New" panose="02070309020205020404" pitchFamily="49" charset="0"/>
              </a:rPr>
              <a:t> or 14</a:t>
            </a:r>
          </a:p>
          <a:p>
            <a:pPr>
              <a:lnSpc>
                <a:spcPct val="90000"/>
              </a:lnSpc>
              <a:defRPr/>
            </a:pPr>
            <a:r>
              <a:rPr lang="en-US" altLang="en-US" b="1">
                <a:latin typeface="Courier New" panose="02070309020205020404" pitchFamily="49" charset="0"/>
              </a:rPr>
              <a:t> xor 6</a:t>
            </a:r>
          </a:p>
          <a:p>
            <a:pPr>
              <a:lnSpc>
                <a:spcPct val="90000"/>
              </a:lnSpc>
              <a:defRPr/>
            </a:pPr>
            <a:r>
              <a:rPr lang="en-US" altLang="en-US" b="1">
                <a:latin typeface="Courier New" panose="02070309020205020404" pitchFamily="49" charset="0"/>
              </a:rPr>
              <a:t> na -11</a:t>
            </a:r>
          </a:p>
          <a:p>
            <a:pPr>
              <a:lnSpc>
                <a:spcPct val="90000"/>
              </a:lnSpc>
              <a:defRPr/>
            </a:pPr>
            <a:r>
              <a:rPr lang="en-US" altLang="en-US" b="1">
                <a:latin typeface="Courier New" panose="02070309020205020404" pitchFamily="49" charset="0"/>
              </a:rPr>
              <a:t> &gt;</a:t>
            </a:r>
            <a:endParaRPr lang="en-US" altLang="en-US">
              <a:latin typeface="Courier New" panose="02070309020205020404" pitchFamily="49" charset="0"/>
            </a:endParaRPr>
          </a:p>
        </p:txBody>
      </p:sp>
    </p:spTree>
    <p:extLst>
      <p:ext uri="{BB962C8B-B14F-4D97-AF65-F5344CB8AC3E}">
        <p14:creationId xmlns:p14="http://schemas.microsoft.com/office/powerpoint/2010/main" val="38079746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60423"/>
                                        </p:tgtEl>
                                        <p:attrNameLst>
                                          <p:attrName>style.visibility</p:attrName>
                                        </p:attrNameLst>
                                      </p:cBhvr>
                                      <p:to>
                                        <p:strVal val="visible"/>
                                      </p:to>
                                    </p:set>
                                  </p:childTnLst>
                                  <p:subTnLst>
                                    <p:set>
                                      <p:cBhvr override="childStyle">
                                        <p:cTn dur="1" fill="hold" display="0" masterRel="nextClick" afterEffect="1"/>
                                        <p:tgtEl>
                                          <p:spTgt spid="6042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499"/>
                                          </p:stCondLst>
                                        </p:cTn>
                                        <p:tgtEl>
                                          <p:spTgt spid="60424"/>
                                        </p:tgtEl>
                                        <p:attrNameLst>
                                          <p:attrName>style.visibility</p:attrName>
                                        </p:attrNameLst>
                                      </p:cBhvr>
                                      <p:to>
                                        <p:strVal val="visible"/>
                                      </p:to>
                                    </p:set>
                                  </p:childTnLst>
                                  <p:subTnLst>
                                    <p:set>
                                      <p:cBhvr override="childStyle">
                                        <p:cTn dur="1" fill="hold" display="0" masterRel="nextClick" afterEffect="1"/>
                                        <p:tgtEl>
                                          <p:spTgt spid="60424"/>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499"/>
                                          </p:stCondLst>
                                        </p:cTn>
                                        <p:tgtEl>
                                          <p:spTgt spid="60429"/>
                                        </p:tgtEl>
                                        <p:attrNameLst>
                                          <p:attrName>style.visibility</p:attrName>
                                        </p:attrNameLst>
                                      </p:cBhvr>
                                      <p:to>
                                        <p:strVal val="visible"/>
                                      </p:to>
                                    </p:set>
                                  </p:childTnLst>
                                  <p:subTnLst>
                                    <p:set>
                                      <p:cBhvr override="childStyle">
                                        <p:cTn dur="1" fill="hold" display="0" masterRel="nextClick" afterEffect="1"/>
                                        <p:tgtEl>
                                          <p:spTgt spid="60429"/>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499"/>
                                          </p:stCondLst>
                                        </p:cTn>
                                        <p:tgtEl>
                                          <p:spTgt spid="60425"/>
                                        </p:tgtEl>
                                        <p:attrNameLst>
                                          <p:attrName>style.visibility</p:attrName>
                                        </p:attrNameLst>
                                      </p:cBhvr>
                                      <p:to>
                                        <p:strVal val="visible"/>
                                      </p:to>
                                    </p:set>
                                  </p:childTnLst>
                                  <p:subTnLst>
                                    <p:set>
                                      <p:cBhvr override="childStyle">
                                        <p:cTn dur="1" fill="hold" display="0" masterRel="nextClick" afterEffect="1"/>
                                        <p:tgtEl>
                                          <p:spTgt spid="60425"/>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nodePh="1">
                                  <p:stCondLst>
                                    <p:cond delay="0"/>
                                  </p:stCondLst>
                                  <p:endCondLst>
                                    <p:cond evt="begin" delay="0">
                                      <p:tn val="21"/>
                                    </p:cond>
                                  </p:endCondLst>
                                  <p:childTnLst>
                                    <p:set>
                                      <p:cBhvr>
                                        <p:cTn id="22" dur="1" fill="hold">
                                          <p:stCondLst>
                                            <p:cond delay="499"/>
                                          </p:stCondLst>
                                        </p:cTn>
                                        <p:tgtEl>
                                          <p:spTgt spid="60431"/>
                                        </p:tgtEl>
                                        <p:attrNameLst>
                                          <p:attrName>style.visibility</p:attrName>
                                        </p:attrNameLst>
                                      </p:cBhvr>
                                      <p:to>
                                        <p:strVal val="visible"/>
                                      </p:to>
                                    </p:set>
                                  </p:childTnLst>
                                  <p:subTnLst>
                                    <p:set>
                                      <p:cBhvr override="childStyle">
                                        <p:cTn dur="1" fill="hold" display="0" masterRel="nextClick" afterEffect="1"/>
                                        <p:tgtEl>
                                          <p:spTgt spid="60431"/>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nodePh="1">
                                  <p:stCondLst>
                                    <p:cond delay="0"/>
                                  </p:stCondLst>
                                  <p:endCondLst>
                                    <p:cond evt="begin" delay="0">
                                      <p:tn val="25"/>
                                    </p:cond>
                                  </p:endCondLst>
                                  <p:childTnLst>
                                    <p:set>
                                      <p:cBhvr>
                                        <p:cTn id="26" dur="1" fill="hold">
                                          <p:stCondLst>
                                            <p:cond delay="499"/>
                                          </p:stCondLst>
                                        </p:cTn>
                                        <p:tgtEl>
                                          <p:spTgt spid="60426"/>
                                        </p:tgtEl>
                                        <p:attrNameLst>
                                          <p:attrName>style.visibility</p:attrName>
                                        </p:attrNameLst>
                                      </p:cBhvr>
                                      <p:to>
                                        <p:strVal val="visible"/>
                                      </p:to>
                                    </p:set>
                                  </p:childTnLst>
                                  <p:subTnLst>
                                    <p:set>
                                      <p:cBhvr override="childStyle">
                                        <p:cTn dur="1" fill="hold" display="0" masterRel="nextClick" afterEffect="1"/>
                                        <p:tgtEl>
                                          <p:spTgt spid="60426"/>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0421"/>
                                        </p:tgtEl>
                                        <p:attrNameLst>
                                          <p:attrName>style.visibility</p:attrName>
                                        </p:attrNameLst>
                                      </p:cBhvr>
                                      <p:to>
                                        <p:strVal val="visible"/>
                                      </p:to>
                                    </p:set>
                                    <p:animEffect transition="in" filter="wipe(left)">
                                      <p:cBhvr>
                                        <p:cTn id="31" dur="500"/>
                                        <p:tgtEl>
                                          <p:spTgt spid="60421"/>
                                        </p:tgtEl>
                                      </p:cBhvr>
                                    </p:animEffect>
                                  </p:childTnLst>
                                  <p:subTnLst>
                                    <p:set>
                                      <p:cBhvr override="childStyle">
                                        <p:cTn dur="1" fill="hold" display="0" masterRel="sameClick" afterEffect="1">
                                          <p:stCondLst>
                                            <p:cond evt="end" delay="0">
                                              <p:tn val="29"/>
                                            </p:cond>
                                          </p:stCondLst>
                                        </p:cTn>
                                        <p:tgtEl>
                                          <p:spTgt spid="60421"/>
                                        </p:tgtEl>
                                        <p:attrNameLst>
                                          <p:attrName>style.visibility</p:attrName>
                                        </p:attrNameLst>
                                      </p:cBhvr>
                                      <p:to>
                                        <p:strVal val="hidden"/>
                                      </p:to>
                                    </p:set>
                                  </p:sub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60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31" grpId="0"/>
      <p:bldP spid="60429" grpId="0"/>
      <p:bldP spid="60421" grpId="0" animBg="1"/>
      <p:bldP spid="60423" grpId="0"/>
      <p:bldP spid="60424" grpId="0"/>
      <p:bldP spid="60425" grpId="0"/>
      <p:bldP spid="60426" grpId="0"/>
      <p:bldP spid="60428"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2209800" y="381000"/>
            <a:ext cx="7772400" cy="838200"/>
          </a:xfrm>
        </p:spPr>
        <p:txBody>
          <a:bodyPr>
            <a:normAutofit fontScale="90000"/>
          </a:bodyPr>
          <a:lstStyle/>
          <a:p>
            <a:pPr>
              <a:lnSpc>
                <a:spcPct val="80000"/>
              </a:lnSpc>
            </a:pPr>
            <a:r>
              <a:rPr lang="en-US" altLang="en-US"/>
              <a:t>Shift Operators (Bit Level)</a:t>
            </a:r>
            <a:br>
              <a:rPr lang="en-US" altLang="en-US" sz="2800"/>
            </a:br>
            <a:r>
              <a:rPr lang="en-US" altLang="en-US" sz="2800"/>
              <a:t> </a:t>
            </a:r>
            <a:r>
              <a:rPr lang="en-US" altLang="en-US" sz="2800" b="1">
                <a:latin typeface="Courier New" panose="02070309020205020404" pitchFamily="49" charset="0"/>
              </a:rPr>
              <a:t>&lt;&lt;  &gt;&gt;  &gt;&gt;&gt;</a:t>
            </a:r>
            <a:r>
              <a:rPr lang="en-US" altLang="en-US" b="1">
                <a:latin typeface="Courier New" panose="02070309020205020404" pitchFamily="49" charset="0"/>
              </a:rPr>
              <a:t> </a:t>
            </a:r>
          </a:p>
        </p:txBody>
      </p:sp>
      <p:sp>
        <p:nvSpPr>
          <p:cNvPr id="47107" name="Rectangle 3"/>
          <p:cNvSpPr>
            <a:spLocks noChangeArrowheads="1"/>
          </p:cNvSpPr>
          <p:nvPr/>
        </p:nvSpPr>
        <p:spPr bwMode="auto">
          <a:xfrm>
            <a:off x="3124200" y="2057400"/>
            <a:ext cx="61722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r>
              <a:rPr lang="en-US" altLang="en-US" b="1" dirty="0"/>
              <a:t>Shift Left 		&lt;&lt;	</a:t>
            </a:r>
          </a:p>
          <a:p>
            <a:endParaRPr lang="en-US" altLang="en-US" b="1" dirty="0"/>
          </a:p>
          <a:p>
            <a:r>
              <a:rPr lang="en-US" altLang="en-US" b="1" dirty="0"/>
              <a:t>Shift Right 	&gt;&gt;	</a:t>
            </a:r>
          </a:p>
          <a:p>
            <a:endParaRPr lang="en-US" altLang="en-US" b="1" dirty="0"/>
          </a:p>
          <a:p>
            <a:r>
              <a:rPr lang="en-US" altLang="en-US" b="1" dirty="0"/>
              <a:t>Shift Right 	&gt;&gt;&gt;	</a:t>
            </a:r>
          </a:p>
        </p:txBody>
      </p:sp>
    </p:spTree>
    <p:extLst>
      <p:ext uri="{BB962C8B-B14F-4D97-AF65-F5344CB8AC3E}">
        <p14:creationId xmlns:p14="http://schemas.microsoft.com/office/powerpoint/2010/main" val="3973209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8" name="Rectangle 14"/>
          <p:cNvSpPr>
            <a:spLocks noChangeArrowheads="1"/>
          </p:cNvSpPr>
          <p:nvPr/>
        </p:nvSpPr>
        <p:spPr bwMode="auto">
          <a:xfrm>
            <a:off x="7848600" y="3447245"/>
            <a:ext cx="533400" cy="6096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2719" name="Rectangle 15"/>
          <p:cNvSpPr>
            <a:spLocks noChangeArrowheads="1"/>
          </p:cNvSpPr>
          <p:nvPr/>
        </p:nvSpPr>
        <p:spPr bwMode="auto">
          <a:xfrm>
            <a:off x="7848600" y="4742645"/>
            <a:ext cx="533400" cy="6096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2720" name="Rectangle 16"/>
          <p:cNvSpPr>
            <a:spLocks noChangeArrowheads="1"/>
          </p:cNvSpPr>
          <p:nvPr/>
        </p:nvSpPr>
        <p:spPr bwMode="auto">
          <a:xfrm>
            <a:off x="7848600" y="5580845"/>
            <a:ext cx="533400" cy="6096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2717" name="Rectangle 13"/>
          <p:cNvSpPr>
            <a:spLocks noChangeArrowheads="1"/>
          </p:cNvSpPr>
          <p:nvPr/>
        </p:nvSpPr>
        <p:spPr bwMode="auto">
          <a:xfrm>
            <a:off x="7848600" y="2609045"/>
            <a:ext cx="533400" cy="6096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8134" name="Rectangle 2"/>
          <p:cNvSpPr>
            <a:spLocks noGrp="1" noChangeArrowheads="1"/>
          </p:cNvSpPr>
          <p:nvPr>
            <p:ph type="title"/>
          </p:nvPr>
        </p:nvSpPr>
        <p:spPr>
          <a:xfrm>
            <a:off x="1334036" y="805312"/>
            <a:ext cx="7772400" cy="838200"/>
          </a:xfrm>
        </p:spPr>
        <p:txBody>
          <a:bodyPr/>
          <a:lstStyle/>
          <a:p>
            <a:pPr>
              <a:lnSpc>
                <a:spcPct val="80000"/>
              </a:lnSpc>
            </a:pPr>
            <a:r>
              <a:rPr lang="en-US" altLang="en-US" dirty="0"/>
              <a:t>Shift Operators </a:t>
            </a:r>
            <a:r>
              <a:rPr lang="en-US" altLang="en-US" sz="2800" b="1" dirty="0">
                <a:latin typeface="Courier New" panose="02070309020205020404" pitchFamily="49" charset="0"/>
              </a:rPr>
              <a:t>&lt;&lt;  &gt;&gt;</a:t>
            </a:r>
            <a:endParaRPr lang="en-US" altLang="en-US" b="1" dirty="0">
              <a:latin typeface="Courier New" panose="02070309020205020404" pitchFamily="49" charset="0"/>
            </a:endParaRPr>
          </a:p>
        </p:txBody>
      </p:sp>
      <p:sp>
        <p:nvSpPr>
          <p:cNvPr id="48135" name="Rectangle 3"/>
          <p:cNvSpPr>
            <a:spLocks noGrp="1" noChangeArrowheads="1"/>
          </p:cNvSpPr>
          <p:nvPr>
            <p:ph idx="1"/>
          </p:nvPr>
        </p:nvSpPr>
        <p:spPr>
          <a:xfrm>
            <a:off x="3962400" y="1770845"/>
            <a:ext cx="4495800" cy="609600"/>
          </a:xfrm>
          <a:noFill/>
        </p:spPr>
        <p:txBody>
          <a:bodyPr>
            <a:normAutofit fontScale="92500" lnSpcReduction="20000"/>
          </a:bodyPr>
          <a:lstStyle/>
          <a:p>
            <a:pPr>
              <a:lnSpc>
                <a:spcPct val="80000"/>
              </a:lnSpc>
              <a:buFontTx/>
              <a:buNone/>
            </a:pPr>
            <a:r>
              <a:rPr lang="en-US" altLang="en-US" sz="1800" b="1" dirty="0" err="1">
                <a:latin typeface="Courier New" panose="02070309020205020404" pitchFamily="49" charset="0"/>
              </a:rPr>
              <a:t>int</a:t>
            </a:r>
            <a:r>
              <a:rPr lang="en-US" altLang="en-US" sz="1800" b="1" dirty="0">
                <a:latin typeface="Courier New" panose="02070309020205020404" pitchFamily="49" charset="0"/>
              </a:rPr>
              <a:t> a =  3; // ...00000011 =  3</a:t>
            </a:r>
          </a:p>
          <a:p>
            <a:pPr>
              <a:lnSpc>
                <a:spcPct val="80000"/>
              </a:lnSpc>
              <a:buFontTx/>
              <a:buNone/>
            </a:pPr>
            <a:r>
              <a:rPr lang="en-US" altLang="en-US" sz="1800" b="1" dirty="0" err="1">
                <a:latin typeface="Courier New" panose="02070309020205020404" pitchFamily="49" charset="0"/>
              </a:rPr>
              <a:t>int</a:t>
            </a:r>
            <a:r>
              <a:rPr lang="en-US" altLang="en-US" sz="1800" b="1" dirty="0">
                <a:latin typeface="Courier New" panose="02070309020205020404" pitchFamily="49" charset="0"/>
              </a:rPr>
              <a:t> b = -4; // ...11111100 = -4</a:t>
            </a:r>
            <a:endParaRPr lang="en-US" altLang="en-US" sz="1800" dirty="0">
              <a:latin typeface="Courier New" panose="02070309020205020404" pitchFamily="49" charset="0"/>
            </a:endParaRPr>
          </a:p>
        </p:txBody>
      </p:sp>
      <p:sp>
        <p:nvSpPr>
          <p:cNvPr id="48136" name="Rectangle 4"/>
          <p:cNvSpPr>
            <a:spLocks noChangeArrowheads="1"/>
          </p:cNvSpPr>
          <p:nvPr/>
        </p:nvSpPr>
        <p:spPr bwMode="auto">
          <a:xfrm>
            <a:off x="2743200" y="2532845"/>
            <a:ext cx="7239000" cy="167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137160" rIns="182880" bIns="137160"/>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nSpc>
                <a:spcPct val="80000"/>
              </a:lnSpc>
              <a:buFontTx/>
              <a:buNone/>
            </a:pPr>
            <a:r>
              <a:rPr lang="en-US" altLang="en-US" sz="1800" b="1">
                <a:latin typeface="Courier New" panose="02070309020205020404" pitchFamily="49" charset="0"/>
              </a:rPr>
              <a:t>a       00000000000000000000000000000011     3</a:t>
            </a:r>
          </a:p>
          <a:p>
            <a:pPr>
              <a:lnSpc>
                <a:spcPct val="80000"/>
              </a:lnSpc>
              <a:buFontTx/>
              <a:buNone/>
            </a:pPr>
            <a:r>
              <a:rPr lang="en-US" altLang="en-US" sz="1800" b="1">
                <a:latin typeface="Courier New" panose="02070309020205020404" pitchFamily="49" charset="0"/>
              </a:rPr>
              <a:t>a &lt;&lt; 2  00000000000000000000000000001100    12</a:t>
            </a:r>
          </a:p>
          <a:p>
            <a:pPr>
              <a:lnSpc>
                <a:spcPct val="80000"/>
              </a:lnSpc>
              <a:buFontTx/>
              <a:buNone/>
            </a:pPr>
            <a:endParaRPr lang="en-US" altLang="en-US" sz="1800" b="1">
              <a:latin typeface="Courier New" panose="02070309020205020404" pitchFamily="49" charset="0"/>
            </a:endParaRPr>
          </a:p>
          <a:p>
            <a:pPr>
              <a:lnSpc>
                <a:spcPct val="80000"/>
              </a:lnSpc>
              <a:buFontTx/>
              <a:buNone/>
            </a:pPr>
            <a:r>
              <a:rPr lang="en-US" altLang="en-US" sz="1800" b="1">
                <a:latin typeface="Courier New" panose="02070309020205020404" pitchFamily="49" charset="0"/>
              </a:rPr>
              <a:t>b       11111111111111111111111111111100    -4</a:t>
            </a:r>
          </a:p>
          <a:p>
            <a:pPr>
              <a:lnSpc>
                <a:spcPct val="80000"/>
              </a:lnSpc>
              <a:buFontTx/>
              <a:buNone/>
            </a:pPr>
            <a:r>
              <a:rPr lang="en-US" altLang="en-US" sz="1800" b="1">
                <a:latin typeface="Courier New" panose="02070309020205020404" pitchFamily="49" charset="0"/>
              </a:rPr>
              <a:t>b &lt;&lt; 2  11111111111111111111111111110000   -16</a:t>
            </a:r>
            <a:endParaRPr lang="en-US" altLang="en-US" sz="1800">
              <a:latin typeface="Courier New" panose="02070309020205020404" pitchFamily="49" charset="0"/>
            </a:endParaRPr>
          </a:p>
        </p:txBody>
      </p:sp>
      <p:sp>
        <p:nvSpPr>
          <p:cNvPr id="48137" name="Text Box 8"/>
          <p:cNvSpPr txBox="1">
            <a:spLocks noChangeArrowheads="1"/>
          </p:cNvSpPr>
          <p:nvPr/>
        </p:nvSpPr>
        <p:spPr bwMode="auto">
          <a:xfrm>
            <a:off x="1954214" y="3001159"/>
            <a:ext cx="733425" cy="75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0000"/>
              </a:lnSpc>
            </a:pPr>
            <a:r>
              <a:rPr lang="en-US" altLang="en-US" sz="3600" b="1">
                <a:latin typeface="Courier New" panose="02070309020205020404" pitchFamily="49" charset="0"/>
              </a:rPr>
              <a:t>&lt;&lt;</a:t>
            </a:r>
          </a:p>
          <a:p>
            <a:pPr algn="ctr">
              <a:lnSpc>
                <a:spcPct val="80000"/>
              </a:lnSpc>
            </a:pPr>
            <a:r>
              <a:rPr lang="en-US" altLang="en-US" sz="1800" b="1">
                <a:latin typeface="Arial" panose="020B0604020202020204" pitchFamily="34" charset="0"/>
              </a:rPr>
              <a:t>Left</a:t>
            </a:r>
            <a:endParaRPr lang="en-US" altLang="en-US" sz="3600" b="1">
              <a:latin typeface="Courier New" panose="02070309020205020404" pitchFamily="49" charset="0"/>
            </a:endParaRPr>
          </a:p>
        </p:txBody>
      </p:sp>
      <p:sp>
        <p:nvSpPr>
          <p:cNvPr id="48138" name="Text Box 9"/>
          <p:cNvSpPr txBox="1">
            <a:spLocks noChangeArrowheads="1"/>
          </p:cNvSpPr>
          <p:nvPr/>
        </p:nvSpPr>
        <p:spPr bwMode="auto">
          <a:xfrm>
            <a:off x="1943100" y="5123645"/>
            <a:ext cx="768350"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0000"/>
              </a:lnSpc>
            </a:pPr>
            <a:r>
              <a:rPr lang="en-US" altLang="en-US" sz="3600" b="1">
                <a:latin typeface="Courier New" panose="02070309020205020404" pitchFamily="49" charset="0"/>
              </a:rPr>
              <a:t>&gt;&gt;</a:t>
            </a:r>
          </a:p>
          <a:p>
            <a:pPr algn="ctr">
              <a:lnSpc>
                <a:spcPct val="80000"/>
              </a:lnSpc>
            </a:pPr>
            <a:r>
              <a:rPr lang="en-US" altLang="en-US" sz="1800" b="1">
                <a:latin typeface="Arial" panose="020B0604020202020204" pitchFamily="34" charset="0"/>
              </a:rPr>
              <a:t>Right</a:t>
            </a:r>
            <a:endParaRPr lang="en-US" altLang="en-US" sz="3600" b="1">
              <a:latin typeface="Courier New" panose="02070309020205020404" pitchFamily="49" charset="0"/>
            </a:endParaRPr>
          </a:p>
        </p:txBody>
      </p:sp>
      <p:sp>
        <p:nvSpPr>
          <p:cNvPr id="48139" name="Rectangle 12"/>
          <p:cNvSpPr>
            <a:spLocks noChangeArrowheads="1"/>
          </p:cNvSpPr>
          <p:nvPr/>
        </p:nvSpPr>
        <p:spPr bwMode="auto">
          <a:xfrm>
            <a:off x="2743200" y="4666445"/>
            <a:ext cx="7239000" cy="167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137160" rIns="182880" bIns="137160"/>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nSpc>
                <a:spcPct val="80000"/>
              </a:lnSpc>
              <a:buFontTx/>
              <a:buNone/>
            </a:pPr>
            <a:r>
              <a:rPr lang="en-US" altLang="en-US" sz="1800" b="1">
                <a:latin typeface="Courier New" panose="02070309020205020404" pitchFamily="49" charset="0"/>
              </a:rPr>
              <a:t>a       00000000000000000000000000000011     3</a:t>
            </a:r>
          </a:p>
          <a:p>
            <a:pPr>
              <a:lnSpc>
                <a:spcPct val="80000"/>
              </a:lnSpc>
              <a:buFontTx/>
              <a:buNone/>
            </a:pPr>
            <a:r>
              <a:rPr lang="en-US" altLang="en-US" sz="1800" b="1">
                <a:latin typeface="Courier New" panose="02070309020205020404" pitchFamily="49" charset="0"/>
              </a:rPr>
              <a:t>a &gt;&gt; 2  00000000000000000000000000000000     0</a:t>
            </a:r>
          </a:p>
          <a:p>
            <a:pPr>
              <a:lnSpc>
                <a:spcPct val="80000"/>
              </a:lnSpc>
              <a:buFontTx/>
              <a:buNone/>
            </a:pPr>
            <a:endParaRPr lang="en-US" altLang="en-US" sz="1800" b="1">
              <a:latin typeface="Courier New" panose="02070309020205020404" pitchFamily="49" charset="0"/>
            </a:endParaRPr>
          </a:p>
          <a:p>
            <a:pPr>
              <a:lnSpc>
                <a:spcPct val="80000"/>
              </a:lnSpc>
              <a:buFontTx/>
              <a:buNone/>
            </a:pPr>
            <a:r>
              <a:rPr lang="en-US" altLang="en-US" sz="1800" b="1">
                <a:latin typeface="Courier New" panose="02070309020205020404" pitchFamily="49" charset="0"/>
              </a:rPr>
              <a:t>b       11111111111111111111111111111100    -4</a:t>
            </a:r>
          </a:p>
          <a:p>
            <a:pPr>
              <a:lnSpc>
                <a:spcPct val="80000"/>
              </a:lnSpc>
              <a:buFontTx/>
              <a:buNone/>
            </a:pPr>
            <a:r>
              <a:rPr lang="en-US" altLang="en-US" sz="1800" b="1">
                <a:latin typeface="Courier New" panose="02070309020205020404" pitchFamily="49" charset="0"/>
              </a:rPr>
              <a:t>b &gt;&gt; 2  11111111111111111111111111111111    -1</a:t>
            </a:r>
            <a:endParaRPr lang="en-US" altLang="en-US" sz="1800">
              <a:latin typeface="Courier New" panose="02070309020205020404" pitchFamily="49" charset="0"/>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7F96DFB-C1EC-4F5B-9865-56A6184B0A95}"/>
                  </a:ext>
                </a:extLst>
              </p14:cNvPr>
              <p14:cNvContentPartPr/>
              <p14:nvPr/>
            </p14:nvContentPartPr>
            <p14:xfrm>
              <a:off x="4030200" y="5948280"/>
              <a:ext cx="231480" cy="29160"/>
            </p14:xfrm>
          </p:contentPart>
        </mc:Choice>
        <mc:Fallback xmlns="">
          <p:pic>
            <p:nvPicPr>
              <p:cNvPr id="2" name="Ink 1">
                <a:extLst>
                  <a:ext uri="{FF2B5EF4-FFF2-40B4-BE49-F238E27FC236}">
                    <a16:creationId xmlns:a16="http://schemas.microsoft.com/office/drawing/2014/main" id="{B7F96DFB-C1EC-4F5B-9865-56A6184B0A95}"/>
                  </a:ext>
                </a:extLst>
              </p:cNvPr>
              <p:cNvPicPr/>
              <p:nvPr/>
            </p:nvPicPr>
            <p:blipFill>
              <a:blip r:embed="rId3"/>
              <a:stretch>
                <a:fillRect/>
              </a:stretch>
            </p:blipFill>
            <p:spPr>
              <a:xfrm>
                <a:off x="4014360" y="5884920"/>
                <a:ext cx="2628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2B89A47-3199-409A-97AC-452E1DA723F4}"/>
                  </a:ext>
                </a:extLst>
              </p14:cNvPr>
              <p14:cNvContentPartPr/>
              <p14:nvPr/>
            </p14:nvContentPartPr>
            <p14:xfrm>
              <a:off x="4044600" y="5125320"/>
              <a:ext cx="260640" cy="29160"/>
            </p14:xfrm>
          </p:contentPart>
        </mc:Choice>
        <mc:Fallback xmlns="">
          <p:pic>
            <p:nvPicPr>
              <p:cNvPr id="3" name="Ink 2">
                <a:extLst>
                  <a:ext uri="{FF2B5EF4-FFF2-40B4-BE49-F238E27FC236}">
                    <a16:creationId xmlns:a16="http://schemas.microsoft.com/office/drawing/2014/main" id="{32B89A47-3199-409A-97AC-452E1DA723F4}"/>
                  </a:ext>
                </a:extLst>
              </p:cNvPr>
              <p:cNvPicPr/>
              <p:nvPr/>
            </p:nvPicPr>
            <p:blipFill>
              <a:blip r:embed="rId5"/>
              <a:stretch>
                <a:fillRect/>
              </a:stretch>
            </p:blipFill>
            <p:spPr>
              <a:xfrm>
                <a:off x="4028760" y="5061960"/>
                <a:ext cx="291960" cy="155880"/>
              </a:xfrm>
              <a:prstGeom prst="rect">
                <a:avLst/>
              </a:prstGeom>
            </p:spPr>
          </p:pic>
        </mc:Fallback>
      </mc:AlternateContent>
    </p:spTree>
    <p:extLst>
      <p:ext uri="{BB962C8B-B14F-4D97-AF65-F5344CB8AC3E}">
        <p14:creationId xmlns:p14="http://schemas.microsoft.com/office/powerpoint/2010/main" val="18566886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2717"/>
                                        </p:tgtEl>
                                        <p:attrNameLst>
                                          <p:attrName>style.visibility</p:attrName>
                                        </p:attrNameLst>
                                      </p:cBhvr>
                                      <p:to>
                                        <p:strVal val="visible"/>
                                      </p:to>
                                    </p:set>
                                  </p:childTnLst>
                                  <p:subTnLst>
                                    <p:set>
                                      <p:cBhvr override="childStyle">
                                        <p:cTn dur="1" fill="hold" display="0" masterRel="nextClick" afterEffect="1"/>
                                        <p:tgtEl>
                                          <p:spTgt spid="72717"/>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2718"/>
                                        </p:tgtEl>
                                        <p:attrNameLst>
                                          <p:attrName>style.visibility</p:attrName>
                                        </p:attrNameLst>
                                      </p:cBhvr>
                                      <p:to>
                                        <p:strVal val="visible"/>
                                      </p:to>
                                    </p:set>
                                  </p:childTnLst>
                                  <p:subTnLst>
                                    <p:set>
                                      <p:cBhvr override="childStyle">
                                        <p:cTn dur="1" fill="hold" display="0" masterRel="nextClick" afterEffect="1"/>
                                        <p:tgtEl>
                                          <p:spTgt spid="72718"/>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2719"/>
                                        </p:tgtEl>
                                        <p:attrNameLst>
                                          <p:attrName>style.visibility</p:attrName>
                                        </p:attrNameLst>
                                      </p:cBhvr>
                                      <p:to>
                                        <p:strVal val="visible"/>
                                      </p:to>
                                    </p:set>
                                  </p:childTnLst>
                                  <p:subTnLst>
                                    <p:set>
                                      <p:cBhvr override="childStyle">
                                        <p:cTn dur="1" fill="hold" display="0" masterRel="nextClick" afterEffect="1"/>
                                        <p:tgtEl>
                                          <p:spTgt spid="72719"/>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2720"/>
                                        </p:tgtEl>
                                        <p:attrNameLst>
                                          <p:attrName>style.visibility</p:attrName>
                                        </p:attrNameLst>
                                      </p:cBhvr>
                                      <p:to>
                                        <p:strVal val="visible"/>
                                      </p:to>
                                    </p:set>
                                  </p:childTnLst>
                                  <p:subTnLst>
                                    <p:set>
                                      <p:cBhvr override="childStyle">
                                        <p:cTn dur="1" fill="hold" display="0" masterRel="nextClick" afterEffect="1"/>
                                        <p:tgtEl>
                                          <p:spTgt spid="7272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8" grpId="0" animBg="1"/>
      <p:bldP spid="72719" grpId="0" animBg="1"/>
      <p:bldP spid="72720" grpId="0" animBg="1"/>
      <p:bldP spid="7271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8" name="Rectangle 12"/>
          <p:cNvSpPr>
            <a:spLocks noChangeArrowheads="1"/>
          </p:cNvSpPr>
          <p:nvPr/>
        </p:nvSpPr>
        <p:spPr bwMode="auto">
          <a:xfrm>
            <a:off x="7924800" y="3048000"/>
            <a:ext cx="533400" cy="6096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nvGrpSpPr>
          <p:cNvPr id="80910" name="Group 14"/>
          <p:cNvGrpSpPr>
            <a:grpSpLocks/>
          </p:cNvGrpSpPr>
          <p:nvPr/>
        </p:nvGrpSpPr>
        <p:grpSpPr bwMode="auto">
          <a:xfrm>
            <a:off x="4038600" y="3886200"/>
            <a:ext cx="4419600" cy="609600"/>
            <a:chOff x="1584" y="2448"/>
            <a:chExt cx="2784" cy="384"/>
          </a:xfrm>
        </p:grpSpPr>
        <p:sp>
          <p:nvSpPr>
            <p:cNvPr id="49160" name="Rectangle 9"/>
            <p:cNvSpPr>
              <a:spLocks noChangeArrowheads="1"/>
            </p:cNvSpPr>
            <p:nvPr/>
          </p:nvSpPr>
          <p:spPr bwMode="auto">
            <a:xfrm>
              <a:off x="4032" y="2448"/>
              <a:ext cx="336" cy="384"/>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en-US"/>
            </a:p>
          </p:txBody>
        </p:sp>
        <p:sp>
          <p:nvSpPr>
            <p:cNvPr id="49161" name="Rectangle 13"/>
            <p:cNvSpPr>
              <a:spLocks noChangeArrowheads="1"/>
            </p:cNvSpPr>
            <p:nvPr/>
          </p:nvSpPr>
          <p:spPr bwMode="auto">
            <a:xfrm>
              <a:off x="1584" y="2592"/>
              <a:ext cx="192" cy="19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en-US"/>
            </a:p>
          </p:txBody>
        </p:sp>
      </p:grpSp>
      <p:sp>
        <p:nvSpPr>
          <p:cNvPr id="49156" name="Rectangle 2"/>
          <p:cNvSpPr>
            <a:spLocks noGrp="1" noChangeArrowheads="1"/>
          </p:cNvSpPr>
          <p:nvPr>
            <p:ph type="title"/>
          </p:nvPr>
        </p:nvSpPr>
        <p:spPr>
          <a:xfrm>
            <a:off x="2209800" y="381000"/>
            <a:ext cx="7772400" cy="838200"/>
          </a:xfrm>
        </p:spPr>
        <p:txBody>
          <a:bodyPr/>
          <a:lstStyle/>
          <a:p>
            <a:pPr>
              <a:lnSpc>
                <a:spcPct val="80000"/>
              </a:lnSpc>
            </a:pPr>
            <a:r>
              <a:rPr lang="en-US" altLang="en-US"/>
              <a:t>Shift Operator </a:t>
            </a:r>
            <a:r>
              <a:rPr lang="en-US" altLang="en-US" sz="2800" b="1">
                <a:latin typeface="Courier New" panose="02070309020205020404" pitchFamily="49" charset="0"/>
              </a:rPr>
              <a:t>&gt;&gt;&gt;</a:t>
            </a:r>
            <a:r>
              <a:rPr lang="en-US" altLang="en-US" b="1">
                <a:latin typeface="Courier New" panose="02070309020205020404" pitchFamily="49" charset="0"/>
              </a:rPr>
              <a:t> </a:t>
            </a:r>
          </a:p>
        </p:txBody>
      </p:sp>
      <p:sp>
        <p:nvSpPr>
          <p:cNvPr id="49157" name="Rectangle 3"/>
          <p:cNvSpPr>
            <a:spLocks noGrp="1" noChangeArrowheads="1"/>
          </p:cNvSpPr>
          <p:nvPr>
            <p:ph idx="1"/>
          </p:nvPr>
        </p:nvSpPr>
        <p:spPr>
          <a:xfrm>
            <a:off x="3848100" y="2019300"/>
            <a:ext cx="4495800" cy="609600"/>
          </a:xfrm>
          <a:noFill/>
        </p:spPr>
        <p:txBody>
          <a:bodyPr>
            <a:normAutofit fontScale="92500" lnSpcReduction="20000"/>
          </a:bodyPr>
          <a:lstStyle/>
          <a:p>
            <a:pPr>
              <a:lnSpc>
                <a:spcPct val="80000"/>
              </a:lnSpc>
              <a:buFontTx/>
              <a:buNone/>
            </a:pPr>
            <a:r>
              <a:rPr lang="en-US" altLang="en-US" sz="1800" b="1" dirty="0" err="1">
                <a:latin typeface="Courier New" panose="02070309020205020404" pitchFamily="49" charset="0"/>
              </a:rPr>
              <a:t>int</a:t>
            </a:r>
            <a:r>
              <a:rPr lang="en-US" altLang="en-US" sz="1800" b="1" dirty="0">
                <a:latin typeface="Courier New" panose="02070309020205020404" pitchFamily="49" charset="0"/>
              </a:rPr>
              <a:t> a =  3; // ...00000011 =  3</a:t>
            </a:r>
          </a:p>
          <a:p>
            <a:pPr>
              <a:lnSpc>
                <a:spcPct val="80000"/>
              </a:lnSpc>
              <a:buFontTx/>
              <a:buNone/>
            </a:pPr>
            <a:r>
              <a:rPr lang="en-US" altLang="en-US" sz="1800" b="1" dirty="0" err="1">
                <a:latin typeface="Courier New" panose="02070309020205020404" pitchFamily="49" charset="0"/>
              </a:rPr>
              <a:t>int</a:t>
            </a:r>
            <a:r>
              <a:rPr lang="en-US" altLang="en-US" sz="1800" b="1" dirty="0">
                <a:latin typeface="Courier New" panose="02070309020205020404" pitchFamily="49" charset="0"/>
              </a:rPr>
              <a:t> b = -4; // ...11111100 = -4</a:t>
            </a:r>
            <a:endParaRPr lang="en-US" altLang="en-US" sz="1800" dirty="0">
              <a:latin typeface="Courier New" panose="02070309020205020404" pitchFamily="49" charset="0"/>
            </a:endParaRPr>
          </a:p>
        </p:txBody>
      </p:sp>
      <p:sp>
        <p:nvSpPr>
          <p:cNvPr id="49158" name="Text Box 7"/>
          <p:cNvSpPr txBox="1">
            <a:spLocks noChangeArrowheads="1"/>
          </p:cNvSpPr>
          <p:nvPr/>
        </p:nvSpPr>
        <p:spPr bwMode="auto">
          <a:xfrm>
            <a:off x="1735138" y="3352800"/>
            <a:ext cx="1008062"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0000"/>
              </a:lnSpc>
            </a:pPr>
            <a:r>
              <a:rPr lang="en-US" altLang="en-US" sz="3600" b="1">
                <a:latin typeface="Courier New" panose="02070309020205020404" pitchFamily="49" charset="0"/>
              </a:rPr>
              <a:t>&gt;&gt;&gt;</a:t>
            </a:r>
          </a:p>
          <a:p>
            <a:pPr algn="ctr">
              <a:lnSpc>
                <a:spcPct val="80000"/>
              </a:lnSpc>
            </a:pPr>
            <a:r>
              <a:rPr lang="en-US" altLang="en-US" sz="1800" b="1">
                <a:latin typeface="Arial" panose="020B0604020202020204" pitchFamily="34" charset="0"/>
              </a:rPr>
              <a:t>Right 0</a:t>
            </a:r>
            <a:endParaRPr lang="en-US" altLang="en-US" sz="3600" b="1">
              <a:latin typeface="Courier New" panose="02070309020205020404" pitchFamily="49" charset="0"/>
            </a:endParaRPr>
          </a:p>
        </p:txBody>
      </p:sp>
      <p:sp>
        <p:nvSpPr>
          <p:cNvPr id="49159" name="Rectangle 8"/>
          <p:cNvSpPr>
            <a:spLocks noChangeArrowheads="1"/>
          </p:cNvSpPr>
          <p:nvPr/>
        </p:nvSpPr>
        <p:spPr bwMode="auto">
          <a:xfrm>
            <a:off x="2819400" y="2971800"/>
            <a:ext cx="7239000" cy="167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137160" rIns="182880" bIns="137160"/>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nSpc>
                <a:spcPct val="80000"/>
              </a:lnSpc>
              <a:buFontTx/>
              <a:buNone/>
            </a:pPr>
            <a:r>
              <a:rPr lang="en-US" altLang="en-US" sz="1800" b="1">
                <a:latin typeface="Courier New" panose="02070309020205020404" pitchFamily="49" charset="0"/>
              </a:rPr>
              <a:t>a       00000000000000000000000000000011     3</a:t>
            </a:r>
          </a:p>
          <a:p>
            <a:pPr>
              <a:lnSpc>
                <a:spcPct val="80000"/>
              </a:lnSpc>
              <a:buFontTx/>
              <a:buNone/>
            </a:pPr>
            <a:r>
              <a:rPr lang="en-US" altLang="en-US" sz="1800" b="1">
                <a:latin typeface="Courier New" panose="02070309020205020404" pitchFamily="49" charset="0"/>
              </a:rPr>
              <a:t>a &gt;&gt;&gt; 2 00000000000000000000000000000000     0</a:t>
            </a:r>
          </a:p>
          <a:p>
            <a:pPr>
              <a:lnSpc>
                <a:spcPct val="80000"/>
              </a:lnSpc>
              <a:buFontTx/>
              <a:buNone/>
            </a:pPr>
            <a:endParaRPr lang="en-US" altLang="en-US" sz="1800" b="1">
              <a:latin typeface="Courier New" panose="02070309020205020404" pitchFamily="49" charset="0"/>
            </a:endParaRPr>
          </a:p>
          <a:p>
            <a:pPr>
              <a:lnSpc>
                <a:spcPct val="80000"/>
              </a:lnSpc>
              <a:buFontTx/>
              <a:buNone/>
            </a:pPr>
            <a:r>
              <a:rPr lang="en-US" altLang="en-US" sz="1800" b="1">
                <a:latin typeface="Courier New" panose="02070309020205020404" pitchFamily="49" charset="0"/>
              </a:rPr>
              <a:t>b       11111111111111111111111111111100    -4</a:t>
            </a:r>
          </a:p>
          <a:p>
            <a:pPr>
              <a:lnSpc>
                <a:spcPct val="80000"/>
              </a:lnSpc>
              <a:buFontTx/>
              <a:buNone/>
            </a:pPr>
            <a:r>
              <a:rPr lang="en-US" altLang="en-US" sz="1800" b="1">
                <a:latin typeface="Courier New" panose="02070309020205020404" pitchFamily="49" charset="0"/>
              </a:rPr>
              <a:t>b &gt;&gt;&gt; 2 00111111111111111111111111111111    +big</a:t>
            </a:r>
            <a:endParaRPr lang="en-US" altLang="en-US" sz="1800">
              <a:latin typeface="Courier New" panose="02070309020205020404" pitchFamily="49" charset="0"/>
            </a:endParaRPr>
          </a:p>
        </p:txBody>
      </p:sp>
    </p:spTree>
    <p:extLst>
      <p:ext uri="{BB962C8B-B14F-4D97-AF65-F5344CB8AC3E}">
        <p14:creationId xmlns:p14="http://schemas.microsoft.com/office/powerpoint/2010/main" val="3364928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0908"/>
                                        </p:tgtEl>
                                        <p:attrNameLst>
                                          <p:attrName>style.visibility</p:attrName>
                                        </p:attrNameLst>
                                      </p:cBhvr>
                                      <p:to>
                                        <p:strVal val="visible"/>
                                      </p:to>
                                    </p:set>
                                  </p:childTnLst>
                                  <p:subTnLst>
                                    <p:set>
                                      <p:cBhvr override="childStyle">
                                        <p:cTn dur="1" fill="hold" display="0" masterRel="nextClick" afterEffect="1"/>
                                        <p:tgtEl>
                                          <p:spTgt spid="80908"/>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09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4"/>
          <p:cNvSpPr>
            <a:spLocks noGrp="1" noChangeArrowheads="1"/>
          </p:cNvSpPr>
          <p:nvPr>
            <p:ph type="title"/>
          </p:nvPr>
        </p:nvSpPr>
        <p:spPr>
          <a:xfrm>
            <a:off x="1385552" y="917619"/>
            <a:ext cx="7772400" cy="533400"/>
          </a:xfrm>
        </p:spPr>
        <p:txBody>
          <a:bodyPr>
            <a:normAutofit fontScale="90000"/>
          </a:bodyPr>
          <a:lstStyle/>
          <a:p>
            <a:r>
              <a:rPr lang="en-US" altLang="en-US" dirty="0"/>
              <a:t>Shift Operator Examples</a:t>
            </a:r>
          </a:p>
        </p:txBody>
      </p:sp>
      <p:sp>
        <p:nvSpPr>
          <p:cNvPr id="50187" name="Rectangle 10"/>
          <p:cNvSpPr>
            <a:spLocks noGrp="1" noChangeArrowheads="1"/>
          </p:cNvSpPr>
          <p:nvPr>
            <p:ph idx="1"/>
          </p:nvPr>
        </p:nvSpPr>
        <p:spPr>
          <a:xfrm>
            <a:off x="1732745" y="2019300"/>
            <a:ext cx="6705600" cy="4419600"/>
          </a:xfrm>
        </p:spPr>
        <p:txBody>
          <a:bodyPr>
            <a:normAutofit fontScale="92500" lnSpcReduction="20000"/>
          </a:bodyPr>
          <a:lstStyle/>
          <a:p>
            <a:pPr>
              <a:lnSpc>
                <a:spcPct val="80000"/>
              </a:lnSpc>
              <a:buFontTx/>
              <a:buNone/>
            </a:pPr>
            <a:r>
              <a:rPr lang="en-US" altLang="en-US" sz="1800" b="1" dirty="0">
                <a:latin typeface="Courier New" panose="02070309020205020404" pitchFamily="49" charset="0"/>
              </a:rPr>
              <a:t>public class Example {</a:t>
            </a:r>
          </a:p>
          <a:p>
            <a:pPr>
              <a:lnSpc>
                <a:spcPct val="80000"/>
              </a:lnSpc>
              <a:buFontTx/>
              <a:buNone/>
            </a:pPr>
            <a:r>
              <a:rPr lang="en-US" altLang="en-US" sz="1800" b="1" dirty="0">
                <a:latin typeface="Courier New" panose="02070309020205020404" pitchFamily="49" charset="0"/>
              </a:rPr>
              <a:t>	public static void main(String[] </a:t>
            </a:r>
            <a:r>
              <a:rPr lang="en-US" altLang="en-US" sz="1800" b="1" dirty="0" err="1">
                <a:latin typeface="Courier New" panose="02070309020205020404" pitchFamily="49" charset="0"/>
              </a:rPr>
              <a:t>args</a:t>
            </a:r>
            <a:r>
              <a:rPr lang="en-US" altLang="en-US" sz="1800" b="1" dirty="0">
                <a:latin typeface="Courier New" panose="02070309020205020404" pitchFamily="49" charset="0"/>
              </a:rPr>
              <a:t>) {</a:t>
            </a:r>
          </a:p>
          <a:p>
            <a:pPr>
              <a:lnSpc>
                <a:spcPct val="80000"/>
              </a:lnSpc>
              <a:buFontTx/>
              <a:buNone/>
            </a:pPr>
            <a:r>
              <a:rPr lang="en-US" altLang="en-US" sz="1800" b="1" dirty="0">
                <a:latin typeface="Courier New" panose="02070309020205020404" pitchFamily="49" charset="0"/>
              </a:rPr>
              <a:t>		</a:t>
            </a:r>
            <a:r>
              <a:rPr lang="en-US" altLang="en-US" sz="1800" b="1" dirty="0" err="1">
                <a:latin typeface="Courier New" panose="02070309020205020404" pitchFamily="49" charset="0"/>
              </a:rPr>
              <a:t>int</a:t>
            </a:r>
            <a:r>
              <a:rPr lang="en-US" altLang="en-US" sz="1800" b="1" dirty="0">
                <a:latin typeface="Courier New" panose="02070309020205020404" pitchFamily="49" charset="0"/>
              </a:rPr>
              <a:t> a =  3;     // ...00000011 =  3</a:t>
            </a:r>
          </a:p>
          <a:p>
            <a:pPr>
              <a:lnSpc>
                <a:spcPct val="80000"/>
              </a:lnSpc>
              <a:buFontTx/>
              <a:buNone/>
            </a:pPr>
            <a:r>
              <a:rPr lang="en-US" altLang="en-US" sz="1800" b="1" dirty="0">
                <a:latin typeface="Courier New" panose="02070309020205020404" pitchFamily="49" charset="0"/>
              </a:rPr>
              <a:t>		</a:t>
            </a:r>
            <a:r>
              <a:rPr lang="en-US" altLang="en-US" sz="1800" b="1" dirty="0" err="1">
                <a:latin typeface="Courier New" panose="02070309020205020404" pitchFamily="49" charset="0"/>
              </a:rPr>
              <a:t>int</a:t>
            </a:r>
            <a:r>
              <a:rPr lang="en-US" altLang="en-US" sz="1800" b="1" dirty="0">
                <a:latin typeface="Courier New" panose="02070309020205020404" pitchFamily="49" charset="0"/>
              </a:rPr>
              <a:t> b = -4;     // ...11111100 = -4</a:t>
            </a:r>
          </a:p>
          <a:p>
            <a:pPr>
              <a:lnSpc>
                <a:spcPct val="80000"/>
              </a:lnSpc>
              <a:buFontTx/>
              <a:buNone/>
            </a:pPr>
            <a:endParaRPr lang="en-US" altLang="en-US" sz="1800" b="1" dirty="0">
              <a:latin typeface="Courier New" panose="02070309020205020404" pitchFamily="49" charset="0"/>
            </a:endParaRPr>
          </a:p>
          <a:p>
            <a:pPr>
              <a:lnSpc>
                <a:spcPct val="80000"/>
              </a:lnSpc>
              <a:buFontTx/>
              <a:buNone/>
            </a:pPr>
            <a:r>
              <a:rPr lang="en-US" altLang="en-US" sz="1800" b="1" dirty="0">
                <a:latin typeface="Courier New" panose="02070309020205020404" pitchFamily="49" charset="0"/>
              </a:rPr>
              <a:t>		</a:t>
            </a:r>
            <a:r>
              <a:rPr lang="en-US" altLang="en-US" sz="1800" b="1" dirty="0" err="1">
                <a:latin typeface="Courier New" panose="02070309020205020404" pitchFamily="49" charset="0"/>
              </a:rPr>
              <a:t>System.out.println</a:t>
            </a:r>
            <a:r>
              <a:rPr lang="en-US" altLang="en-US" sz="1800" b="1" dirty="0">
                <a:latin typeface="Courier New" panose="02070309020205020404" pitchFamily="49" charset="0"/>
              </a:rPr>
              <a:t>("a&lt;&lt;2 = " + (a&lt;&lt;2));</a:t>
            </a:r>
          </a:p>
          <a:p>
            <a:pPr>
              <a:lnSpc>
                <a:spcPct val="80000"/>
              </a:lnSpc>
              <a:buFontTx/>
              <a:buNone/>
            </a:pPr>
            <a:r>
              <a:rPr lang="en-US" altLang="en-US" sz="1800" b="1" dirty="0">
                <a:latin typeface="Courier New" panose="02070309020205020404" pitchFamily="49" charset="0"/>
              </a:rPr>
              <a:t>		</a:t>
            </a:r>
            <a:r>
              <a:rPr lang="en-US" altLang="en-US" sz="1800" b="1" dirty="0" err="1">
                <a:latin typeface="Courier New" panose="02070309020205020404" pitchFamily="49" charset="0"/>
              </a:rPr>
              <a:t>System.out.println</a:t>
            </a:r>
            <a:r>
              <a:rPr lang="en-US" altLang="en-US" sz="1800" b="1" dirty="0">
                <a:latin typeface="Courier New" panose="02070309020205020404" pitchFamily="49" charset="0"/>
              </a:rPr>
              <a:t>("b&lt;&lt;2 = " + (b&lt;&lt;2));</a:t>
            </a:r>
          </a:p>
          <a:p>
            <a:pPr>
              <a:lnSpc>
                <a:spcPct val="80000"/>
              </a:lnSpc>
              <a:buFontTx/>
              <a:buNone/>
            </a:pPr>
            <a:r>
              <a:rPr lang="en-US" altLang="en-US" sz="1800" b="1" dirty="0">
                <a:latin typeface="Courier New" panose="02070309020205020404" pitchFamily="49" charset="0"/>
              </a:rPr>
              <a:t>		</a:t>
            </a:r>
            <a:r>
              <a:rPr lang="en-US" altLang="en-US" sz="1800" b="1" dirty="0" err="1">
                <a:latin typeface="Courier New" panose="02070309020205020404" pitchFamily="49" charset="0"/>
              </a:rPr>
              <a:t>System.out.println</a:t>
            </a:r>
            <a:r>
              <a:rPr lang="en-US" altLang="en-US" sz="1800" b="1" dirty="0">
                <a:latin typeface="Courier New" panose="02070309020205020404" pitchFamily="49" charset="0"/>
              </a:rPr>
              <a:t>("a&gt;&gt;2 = " + (a&gt;&gt;2));</a:t>
            </a:r>
          </a:p>
          <a:p>
            <a:pPr>
              <a:lnSpc>
                <a:spcPct val="80000"/>
              </a:lnSpc>
              <a:buFontTx/>
              <a:buNone/>
            </a:pPr>
            <a:r>
              <a:rPr lang="en-US" altLang="en-US" sz="1800" b="1" dirty="0">
                <a:latin typeface="Courier New" panose="02070309020205020404" pitchFamily="49" charset="0"/>
              </a:rPr>
              <a:t>		</a:t>
            </a:r>
            <a:r>
              <a:rPr lang="en-US" altLang="en-US" sz="1800" b="1" dirty="0" err="1">
                <a:latin typeface="Courier New" panose="02070309020205020404" pitchFamily="49" charset="0"/>
              </a:rPr>
              <a:t>System.out.println</a:t>
            </a:r>
            <a:r>
              <a:rPr lang="en-US" altLang="en-US" sz="1800" b="1" dirty="0">
                <a:latin typeface="Courier New" panose="02070309020205020404" pitchFamily="49" charset="0"/>
              </a:rPr>
              <a:t>("b&gt;&gt;2 = " + (b&gt;&gt;2));</a:t>
            </a:r>
          </a:p>
          <a:p>
            <a:pPr>
              <a:lnSpc>
                <a:spcPct val="80000"/>
              </a:lnSpc>
              <a:buFontTx/>
              <a:buNone/>
            </a:pPr>
            <a:r>
              <a:rPr lang="en-US" altLang="en-US" sz="1800" b="1" dirty="0">
                <a:latin typeface="Courier New" panose="02070309020205020404" pitchFamily="49" charset="0"/>
              </a:rPr>
              <a:t>		</a:t>
            </a:r>
            <a:r>
              <a:rPr lang="en-US" altLang="en-US" sz="1800" b="1" dirty="0" err="1">
                <a:latin typeface="Courier New" panose="02070309020205020404" pitchFamily="49" charset="0"/>
              </a:rPr>
              <a:t>System.out.println</a:t>
            </a:r>
            <a:r>
              <a:rPr lang="en-US" altLang="en-US" sz="1800" b="1" dirty="0">
                <a:latin typeface="Courier New" panose="02070309020205020404" pitchFamily="49" charset="0"/>
              </a:rPr>
              <a:t>("a&gt;&gt;&gt;2 = " + (a&gt;&gt;&gt;2));</a:t>
            </a:r>
          </a:p>
          <a:p>
            <a:pPr>
              <a:lnSpc>
                <a:spcPct val="80000"/>
              </a:lnSpc>
              <a:buFontTx/>
              <a:buNone/>
            </a:pPr>
            <a:r>
              <a:rPr lang="en-US" altLang="en-US" sz="1800" b="1" dirty="0">
                <a:latin typeface="Courier New" panose="02070309020205020404" pitchFamily="49" charset="0"/>
              </a:rPr>
              <a:t>		</a:t>
            </a:r>
            <a:r>
              <a:rPr lang="en-US" altLang="en-US" sz="1800" b="1" dirty="0" err="1">
                <a:latin typeface="Courier New" panose="02070309020205020404" pitchFamily="49" charset="0"/>
              </a:rPr>
              <a:t>System.out.println</a:t>
            </a:r>
            <a:r>
              <a:rPr lang="en-US" altLang="en-US" sz="1800" b="1" dirty="0">
                <a:latin typeface="Courier New" panose="02070309020205020404" pitchFamily="49" charset="0"/>
              </a:rPr>
              <a:t>("b&gt;&gt;&gt;2 = " + (b&gt;&gt;&gt;2));</a:t>
            </a:r>
          </a:p>
          <a:p>
            <a:pPr>
              <a:lnSpc>
                <a:spcPct val="80000"/>
              </a:lnSpc>
              <a:buFontTx/>
              <a:buNone/>
            </a:pPr>
            <a:r>
              <a:rPr lang="en-US" altLang="en-US" sz="1800" b="1" dirty="0">
                <a:latin typeface="Courier New" panose="02070309020205020404" pitchFamily="49" charset="0"/>
              </a:rPr>
              <a:t>	}</a:t>
            </a:r>
          </a:p>
          <a:p>
            <a:pPr>
              <a:lnSpc>
                <a:spcPct val="80000"/>
              </a:lnSpc>
              <a:buFontTx/>
              <a:buNone/>
            </a:pPr>
            <a:r>
              <a:rPr lang="en-US" altLang="en-US" sz="1800" b="1" dirty="0">
                <a:latin typeface="Courier New" panose="02070309020205020404" pitchFamily="49" charset="0"/>
              </a:rPr>
              <a:t>}</a:t>
            </a:r>
          </a:p>
        </p:txBody>
      </p:sp>
      <p:sp>
        <p:nvSpPr>
          <p:cNvPr id="73739" name="Rectangle 11"/>
          <p:cNvSpPr>
            <a:spLocks noChangeArrowheads="1"/>
          </p:cNvSpPr>
          <p:nvPr/>
        </p:nvSpPr>
        <p:spPr bwMode="auto">
          <a:xfrm>
            <a:off x="8744755" y="3831196"/>
            <a:ext cx="3352800" cy="2209800"/>
          </a:xfrm>
          <a:prstGeom prst="rect">
            <a:avLst/>
          </a:prstGeom>
          <a:gradFill rotWithShape="0">
            <a:gsLst>
              <a:gs pos="0">
                <a:schemeClr val="hlink">
                  <a:gamma/>
                  <a:tint val="29804"/>
                  <a:invGamma/>
                </a:schemeClr>
              </a:gs>
              <a:gs pos="100000">
                <a:schemeClr val="hlink"/>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90000"/>
              </a:lnSpc>
              <a:defRPr/>
            </a:pPr>
            <a:r>
              <a:rPr lang="en-US" altLang="en-US" b="1">
                <a:latin typeface="Courier New" panose="02070309020205020404" pitchFamily="49" charset="0"/>
              </a:rPr>
              <a:t> &gt; java Example</a:t>
            </a:r>
          </a:p>
          <a:p>
            <a:pPr>
              <a:defRPr/>
            </a:pPr>
            <a:r>
              <a:rPr lang="en-US" altLang="en-US" b="1">
                <a:latin typeface="Courier New" panose="02070309020205020404" pitchFamily="49" charset="0"/>
              </a:rPr>
              <a:t> a&lt;&lt;2 = 12</a:t>
            </a:r>
          </a:p>
          <a:p>
            <a:pPr>
              <a:defRPr/>
            </a:pPr>
            <a:r>
              <a:rPr lang="en-US" altLang="en-US" b="1">
                <a:latin typeface="Courier New" panose="02070309020205020404" pitchFamily="49" charset="0"/>
              </a:rPr>
              <a:t> b&lt;&lt;2 = -16</a:t>
            </a:r>
          </a:p>
          <a:p>
            <a:pPr>
              <a:defRPr/>
            </a:pPr>
            <a:r>
              <a:rPr lang="en-US" altLang="en-US" b="1">
                <a:latin typeface="Courier New" panose="02070309020205020404" pitchFamily="49" charset="0"/>
              </a:rPr>
              <a:t> a&gt;&gt;2 = 0</a:t>
            </a:r>
          </a:p>
          <a:p>
            <a:pPr>
              <a:defRPr/>
            </a:pPr>
            <a:r>
              <a:rPr lang="en-US" altLang="en-US" b="1">
                <a:latin typeface="Courier New" panose="02070309020205020404" pitchFamily="49" charset="0"/>
              </a:rPr>
              <a:t> b&gt;&gt;2 = -1</a:t>
            </a:r>
          </a:p>
          <a:p>
            <a:pPr>
              <a:defRPr/>
            </a:pPr>
            <a:r>
              <a:rPr lang="en-US" altLang="en-US" b="1">
                <a:latin typeface="Courier New" panose="02070309020205020404" pitchFamily="49" charset="0"/>
              </a:rPr>
              <a:t> a&gt;&gt;&gt;2 = 0</a:t>
            </a:r>
          </a:p>
          <a:p>
            <a:pPr>
              <a:defRPr/>
            </a:pPr>
            <a:r>
              <a:rPr lang="en-US" altLang="en-US" b="1">
                <a:latin typeface="Courier New" panose="02070309020205020404" pitchFamily="49" charset="0"/>
              </a:rPr>
              <a:t> b&gt;&gt;&gt;2 = 1073741823</a:t>
            </a:r>
          </a:p>
          <a:p>
            <a:pPr>
              <a:lnSpc>
                <a:spcPct val="90000"/>
              </a:lnSpc>
              <a:defRPr/>
            </a:pPr>
            <a:r>
              <a:rPr lang="en-US" altLang="en-US" b="1">
                <a:latin typeface="Courier New" panose="02070309020205020404" pitchFamily="49" charset="0"/>
              </a:rPr>
              <a:t> &gt;</a:t>
            </a:r>
          </a:p>
        </p:txBody>
      </p:sp>
    </p:spTree>
    <p:extLst>
      <p:ext uri="{BB962C8B-B14F-4D97-AF65-F5344CB8AC3E}">
        <p14:creationId xmlns:p14="http://schemas.microsoft.com/office/powerpoint/2010/main" val="1790685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37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9"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09E33D-A75C-43C2-87B7-653054C983F4}"/>
              </a:ext>
            </a:extLst>
          </p:cNvPr>
          <p:cNvSpPr>
            <a:spLocks noGrp="1"/>
          </p:cNvSpPr>
          <p:nvPr>
            <p:ph type="title"/>
          </p:nvPr>
        </p:nvSpPr>
        <p:spPr>
          <a:xfrm>
            <a:off x="457200" y="1577001"/>
            <a:ext cx="3200400" cy="2286000"/>
          </a:xfrm>
        </p:spPr>
        <p:txBody>
          <a:bodyPr>
            <a:normAutofit/>
          </a:bodyPr>
          <a:lstStyle/>
          <a:p>
            <a:pPr algn="ctr"/>
            <a:r>
              <a:rPr lang="en-US" sz="6600" b="1" dirty="0"/>
              <a:t>JAVA ARRAYS</a:t>
            </a:r>
            <a:endParaRPr lang="en-US" sz="6600" dirty="0"/>
          </a:p>
        </p:txBody>
      </p:sp>
      <p:sp>
        <p:nvSpPr>
          <p:cNvPr id="5" name="Content Placeholder 4">
            <a:extLst>
              <a:ext uri="{FF2B5EF4-FFF2-40B4-BE49-F238E27FC236}">
                <a16:creationId xmlns:a16="http://schemas.microsoft.com/office/drawing/2014/main" id="{2AA3DF59-5720-474A-8856-7C57A94E7DD5}"/>
              </a:ext>
            </a:extLst>
          </p:cNvPr>
          <p:cNvSpPr>
            <a:spLocks noGrp="1"/>
          </p:cNvSpPr>
          <p:nvPr>
            <p:ph idx="1"/>
          </p:nvPr>
        </p:nvSpPr>
        <p:spPr/>
        <p:txBody>
          <a:bodyPr>
            <a:normAutofit/>
          </a:bodyPr>
          <a:lstStyle/>
          <a:p>
            <a:pPr algn="just">
              <a:buFont typeface="Wingdings" panose="05000000000000000000" pitchFamily="2" charset="2"/>
              <a:buChar char="v"/>
            </a:pPr>
            <a:endParaRPr lang="en-US" sz="3600" dirty="0"/>
          </a:p>
          <a:p>
            <a:pPr algn="just">
              <a:buFont typeface="Wingdings" panose="05000000000000000000" pitchFamily="2" charset="2"/>
              <a:buChar char="v"/>
            </a:pPr>
            <a:r>
              <a:rPr lang="en-US" sz="3600" dirty="0"/>
              <a:t>Java allows us to hold many objects of the same type using arrays.</a:t>
            </a:r>
          </a:p>
          <a:p>
            <a:pPr algn="just">
              <a:buFont typeface="Wingdings" panose="05000000000000000000" pitchFamily="2" charset="2"/>
              <a:buChar char="v"/>
            </a:pPr>
            <a:endParaRPr lang="en-US" sz="3600" dirty="0"/>
          </a:p>
          <a:p>
            <a:pPr algn="just">
              <a:buFont typeface="Wingdings" panose="05000000000000000000" pitchFamily="2" charset="2"/>
              <a:buChar char="v"/>
            </a:pPr>
            <a:r>
              <a:rPr lang="en-US" sz="3600" dirty="0"/>
              <a:t>Array are utilized by the help of a loop to access the elements with their index.</a:t>
            </a:r>
          </a:p>
        </p:txBody>
      </p:sp>
    </p:spTree>
    <p:extLst>
      <p:ext uri="{BB962C8B-B14F-4D97-AF65-F5344CB8AC3E}">
        <p14:creationId xmlns:p14="http://schemas.microsoft.com/office/powerpoint/2010/main" val="21671739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CA9C3C-73FD-407D-865A-E809F33BB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0614" y="2113945"/>
            <a:ext cx="4662152" cy="2818664"/>
          </a:xfrm>
          <a:prstGeom prst="rect">
            <a:avLst/>
          </a:prstGeom>
        </p:spPr>
      </p:pic>
      <p:pic>
        <p:nvPicPr>
          <p:cNvPr id="13" name="Picture 12">
            <a:extLst>
              <a:ext uri="{FF2B5EF4-FFF2-40B4-BE49-F238E27FC236}">
                <a16:creationId xmlns:a16="http://schemas.microsoft.com/office/drawing/2014/main" id="{CA43A264-19C9-42F3-9022-8AB54ABEAA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4391" y="1292410"/>
            <a:ext cx="4035378" cy="2230867"/>
          </a:xfrm>
          <a:prstGeom prst="rect">
            <a:avLst/>
          </a:prstGeom>
        </p:spPr>
      </p:pic>
      <p:pic>
        <p:nvPicPr>
          <p:cNvPr id="15" name="Picture 14">
            <a:extLst>
              <a:ext uri="{FF2B5EF4-FFF2-40B4-BE49-F238E27FC236}">
                <a16:creationId xmlns:a16="http://schemas.microsoft.com/office/drawing/2014/main" id="{81C0D8FC-F6EF-4155-A044-04262B901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1115" y="3829260"/>
            <a:ext cx="3709131" cy="2206698"/>
          </a:xfrm>
          <a:prstGeom prst="rect">
            <a:avLst/>
          </a:prstGeom>
        </p:spPr>
      </p:pic>
      <p:pic>
        <p:nvPicPr>
          <p:cNvPr id="20" name="Picture 19">
            <a:extLst>
              <a:ext uri="{FF2B5EF4-FFF2-40B4-BE49-F238E27FC236}">
                <a16:creationId xmlns:a16="http://schemas.microsoft.com/office/drawing/2014/main" id="{BDF7B7F2-E3E3-4971-A90F-DA10ED6D44C0}"/>
              </a:ext>
            </a:extLst>
          </p:cNvPr>
          <p:cNvPicPr>
            <a:picLocks noChangeAspect="1"/>
          </p:cNvPicPr>
          <p:nvPr/>
        </p:nvPicPr>
        <p:blipFill>
          <a:blip r:embed="rId5"/>
          <a:stretch>
            <a:fillRect/>
          </a:stretch>
        </p:blipFill>
        <p:spPr>
          <a:xfrm>
            <a:off x="6309440" y="3523277"/>
            <a:ext cx="1971675" cy="2676525"/>
          </a:xfrm>
          <a:prstGeom prst="rect">
            <a:avLst/>
          </a:prstGeom>
        </p:spPr>
      </p:pic>
      <p:sp>
        <p:nvSpPr>
          <p:cNvPr id="21" name="TextBox 20">
            <a:extLst>
              <a:ext uri="{FF2B5EF4-FFF2-40B4-BE49-F238E27FC236}">
                <a16:creationId xmlns:a16="http://schemas.microsoft.com/office/drawing/2014/main" id="{D72BD8BF-CFAF-4F73-BA99-6309798280D6}"/>
              </a:ext>
            </a:extLst>
          </p:cNvPr>
          <p:cNvSpPr txBox="1"/>
          <p:nvPr/>
        </p:nvSpPr>
        <p:spPr>
          <a:xfrm>
            <a:off x="1339403" y="1519707"/>
            <a:ext cx="2713756" cy="369332"/>
          </a:xfrm>
          <a:prstGeom prst="rect">
            <a:avLst/>
          </a:prstGeom>
          <a:noFill/>
        </p:spPr>
        <p:txBody>
          <a:bodyPr wrap="none" rtlCol="0">
            <a:spAutoFit/>
          </a:bodyPr>
          <a:lstStyle/>
          <a:p>
            <a:r>
              <a:rPr lang="en-US" dirty="0"/>
              <a:t>Single Passenger-[</a:t>
            </a:r>
            <a:r>
              <a:rPr lang="en-US" b="1" dirty="0">
                <a:solidFill>
                  <a:srgbClr val="FF0000"/>
                </a:solidFill>
              </a:rPr>
              <a:t>Variable</a:t>
            </a:r>
            <a:r>
              <a:rPr lang="en-US" dirty="0"/>
              <a:t>]</a:t>
            </a:r>
          </a:p>
        </p:txBody>
      </p:sp>
      <p:sp>
        <p:nvSpPr>
          <p:cNvPr id="22" name="TextBox 21">
            <a:extLst>
              <a:ext uri="{FF2B5EF4-FFF2-40B4-BE49-F238E27FC236}">
                <a16:creationId xmlns:a16="http://schemas.microsoft.com/office/drawing/2014/main" id="{5E81F63F-2CEF-42CD-8C95-54079649517E}"/>
              </a:ext>
            </a:extLst>
          </p:cNvPr>
          <p:cNvSpPr txBox="1"/>
          <p:nvPr/>
        </p:nvSpPr>
        <p:spPr>
          <a:xfrm>
            <a:off x="7411550" y="770087"/>
            <a:ext cx="2683876" cy="369332"/>
          </a:xfrm>
          <a:prstGeom prst="rect">
            <a:avLst/>
          </a:prstGeom>
          <a:noFill/>
        </p:spPr>
        <p:txBody>
          <a:bodyPr wrap="none" rtlCol="0">
            <a:spAutoFit/>
          </a:bodyPr>
          <a:lstStyle/>
          <a:p>
            <a:r>
              <a:rPr lang="en-US" dirty="0"/>
              <a:t>Multiple Passenger-[</a:t>
            </a:r>
            <a:r>
              <a:rPr lang="en-US" b="1" dirty="0">
                <a:solidFill>
                  <a:srgbClr val="FF0000"/>
                </a:solidFill>
              </a:rPr>
              <a:t>Array</a:t>
            </a:r>
            <a:r>
              <a:rPr lang="en-US" dirty="0"/>
              <a:t>]</a:t>
            </a:r>
          </a:p>
        </p:txBody>
      </p:sp>
    </p:spTree>
    <p:extLst>
      <p:ext uri="{BB962C8B-B14F-4D97-AF65-F5344CB8AC3E}">
        <p14:creationId xmlns:p14="http://schemas.microsoft.com/office/powerpoint/2010/main" val="26246533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rray - Java array - edureka">
            <a:extLst>
              <a:ext uri="{FF2B5EF4-FFF2-40B4-BE49-F238E27FC236}">
                <a16:creationId xmlns:a16="http://schemas.microsoft.com/office/drawing/2014/main" id="{127E6B57-F228-4F59-939A-4CA64DA98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35" y="1249251"/>
            <a:ext cx="12033910" cy="482957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D5A4723-F92B-453A-BF72-55E009F23CE0}"/>
              </a:ext>
            </a:extLst>
          </p:cNvPr>
          <p:cNvSpPr>
            <a:spLocks noGrp="1"/>
          </p:cNvSpPr>
          <p:nvPr>
            <p:ph type="title"/>
          </p:nvPr>
        </p:nvSpPr>
        <p:spPr/>
        <p:txBody>
          <a:bodyPr/>
          <a:lstStyle/>
          <a:p>
            <a:r>
              <a:rPr lang="en-US" dirty="0"/>
              <a:t>Array Example</a:t>
            </a:r>
          </a:p>
        </p:txBody>
      </p:sp>
    </p:spTree>
    <p:extLst>
      <p:ext uri="{BB962C8B-B14F-4D97-AF65-F5344CB8AC3E}">
        <p14:creationId xmlns:p14="http://schemas.microsoft.com/office/powerpoint/2010/main" val="36000939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8C8119-8348-4E8D-9912-983037A2A1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204" y="1416676"/>
            <a:ext cx="8400763" cy="4848896"/>
          </a:xfrm>
          <a:prstGeom prst="rect">
            <a:avLst/>
          </a:prstGeom>
        </p:spPr>
      </p:pic>
      <p:sp>
        <p:nvSpPr>
          <p:cNvPr id="4" name="TextBox 3">
            <a:extLst>
              <a:ext uri="{FF2B5EF4-FFF2-40B4-BE49-F238E27FC236}">
                <a16:creationId xmlns:a16="http://schemas.microsoft.com/office/drawing/2014/main" id="{EE298CB8-71B1-40D3-B027-A309CD105FD9}"/>
              </a:ext>
            </a:extLst>
          </p:cNvPr>
          <p:cNvSpPr txBox="1"/>
          <p:nvPr/>
        </p:nvSpPr>
        <p:spPr>
          <a:xfrm>
            <a:off x="3696236" y="592428"/>
            <a:ext cx="4068999" cy="369332"/>
          </a:xfrm>
          <a:prstGeom prst="rect">
            <a:avLst/>
          </a:prstGeom>
          <a:noFill/>
        </p:spPr>
        <p:txBody>
          <a:bodyPr wrap="none" rtlCol="0">
            <a:spAutoFit/>
          </a:bodyPr>
          <a:lstStyle/>
          <a:p>
            <a:r>
              <a:rPr lang="en-US" dirty="0"/>
              <a:t>Fixed Size, Not Possible to extend the size</a:t>
            </a:r>
          </a:p>
        </p:txBody>
      </p:sp>
    </p:spTree>
    <p:extLst>
      <p:ext uri="{BB962C8B-B14F-4D97-AF65-F5344CB8AC3E}">
        <p14:creationId xmlns:p14="http://schemas.microsoft.com/office/powerpoint/2010/main" val="1733508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68947" y="309094"/>
            <a:ext cx="10058400" cy="822963"/>
          </a:xfrm>
        </p:spPr>
        <p:txBody>
          <a:bodyPr>
            <a:normAutofit/>
          </a:bodyPr>
          <a:lstStyle/>
          <a:p>
            <a:r>
              <a:rPr lang="en-US" sz="4400" b="1" dirty="0"/>
              <a:t>Java Editions</a:t>
            </a:r>
          </a:p>
        </p:txBody>
      </p:sp>
      <p:sp>
        <p:nvSpPr>
          <p:cNvPr id="3" name="Content Placeholder 2"/>
          <p:cNvSpPr>
            <a:spLocks noGrp="1"/>
          </p:cNvSpPr>
          <p:nvPr>
            <p:ph idx="1"/>
          </p:nvPr>
        </p:nvSpPr>
        <p:spPr>
          <a:xfrm>
            <a:off x="1068947" y="1397357"/>
            <a:ext cx="10161430" cy="5943600"/>
          </a:xfrm>
        </p:spPr>
        <p:txBody>
          <a:bodyPr>
            <a:normAutofit/>
          </a:bodyPr>
          <a:lstStyle/>
          <a:p>
            <a:pPr>
              <a:lnSpc>
                <a:spcPct val="150000"/>
              </a:lnSpc>
            </a:pPr>
            <a:r>
              <a:rPr lang="en-US" sz="3200" b="1" dirty="0"/>
              <a:t>Java ME (Java Micro Edition)</a:t>
            </a:r>
          </a:p>
          <a:p>
            <a:pPr lvl="1">
              <a:lnSpc>
                <a:spcPct val="150000"/>
              </a:lnSpc>
            </a:pPr>
            <a:r>
              <a:rPr lang="en-US" sz="2800" dirty="0"/>
              <a:t>used to develop Setup box, handheld devices</a:t>
            </a:r>
            <a:endParaRPr lang="en-US" sz="2800" b="1" dirty="0"/>
          </a:p>
        </p:txBody>
      </p:sp>
      <p:grpSp>
        <p:nvGrpSpPr>
          <p:cNvPr id="7" name="Group 6">
            <a:extLst>
              <a:ext uri="{FF2B5EF4-FFF2-40B4-BE49-F238E27FC236}">
                <a16:creationId xmlns:a16="http://schemas.microsoft.com/office/drawing/2014/main" id="{2B7B6E3E-2DF6-4877-8A80-2EC5333E4789}"/>
              </a:ext>
            </a:extLst>
          </p:cNvPr>
          <p:cNvGrpSpPr/>
          <p:nvPr/>
        </p:nvGrpSpPr>
        <p:grpSpPr>
          <a:xfrm>
            <a:off x="2336427" y="3279100"/>
            <a:ext cx="2893102" cy="2761938"/>
            <a:chOff x="1843790" y="3429001"/>
            <a:chExt cx="2893102" cy="2761938"/>
          </a:xfrm>
        </p:grpSpPr>
        <p:pic>
          <p:nvPicPr>
            <p:cNvPr id="2" name="Picture 1">
              <a:extLst>
                <a:ext uri="{FF2B5EF4-FFF2-40B4-BE49-F238E27FC236}">
                  <a16:creationId xmlns:a16="http://schemas.microsoft.com/office/drawing/2014/main" id="{A3181193-4FA4-4A88-8B3C-6C2E94336CA5}"/>
                </a:ext>
              </a:extLst>
            </p:cNvPr>
            <p:cNvPicPr>
              <a:picLocks noChangeAspect="1"/>
            </p:cNvPicPr>
            <p:nvPr/>
          </p:nvPicPr>
          <p:blipFill rotWithShape="1">
            <a:blip r:embed="rId2"/>
            <a:srcRect l="9815" t="14718" r="6666" b="97"/>
            <a:stretch/>
          </p:blipFill>
          <p:spPr>
            <a:xfrm>
              <a:off x="1843790" y="3429001"/>
              <a:ext cx="2893102" cy="2761938"/>
            </a:xfrm>
            <a:prstGeom prst="rect">
              <a:avLst/>
            </a:prstGeom>
          </p:spPr>
        </p:pic>
        <p:sp>
          <p:nvSpPr>
            <p:cNvPr id="5" name="Rectangle 4">
              <a:extLst>
                <a:ext uri="{FF2B5EF4-FFF2-40B4-BE49-F238E27FC236}">
                  <a16:creationId xmlns:a16="http://schemas.microsoft.com/office/drawing/2014/main" id="{C9A0144D-1C6C-45D5-8FC9-03E47D06D755}"/>
                </a:ext>
              </a:extLst>
            </p:cNvPr>
            <p:cNvSpPr/>
            <p:nvPr/>
          </p:nvSpPr>
          <p:spPr>
            <a:xfrm>
              <a:off x="3507475" y="5349922"/>
              <a:ext cx="586853" cy="272956"/>
            </a:xfrm>
            <a:prstGeom prst="rect">
              <a:avLst/>
            </a:prstGeom>
            <a:solidFill>
              <a:srgbClr val="2A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E8FA19-8242-4AC5-B754-B2D55CBA9FA3}"/>
                </a:ext>
              </a:extLst>
            </p:cNvPr>
            <p:cNvSpPr/>
            <p:nvPr/>
          </p:nvSpPr>
          <p:spPr>
            <a:xfrm>
              <a:off x="2647666" y="3684896"/>
              <a:ext cx="1146412" cy="518132"/>
            </a:xfrm>
            <a:prstGeom prst="rect">
              <a:avLst/>
            </a:prstGeom>
            <a:gradFill flip="none" rotWithShape="1">
              <a:gsLst>
                <a:gs pos="0">
                  <a:srgbClr val="28292B"/>
                </a:gs>
                <a:gs pos="48000">
                  <a:srgbClr val="3F4045"/>
                </a:gs>
                <a:gs pos="100000">
                  <a:srgbClr val="828483"/>
                </a:gs>
              </a:gsLst>
              <a:lin ang="21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Google Shape;617;p46">
            <a:extLst>
              <a:ext uri="{FF2B5EF4-FFF2-40B4-BE49-F238E27FC236}">
                <a16:creationId xmlns:a16="http://schemas.microsoft.com/office/drawing/2014/main" id="{E972663C-2D2B-49F8-B11B-ADC8FFB986EA}"/>
              </a:ext>
            </a:extLst>
          </p:cNvPr>
          <p:cNvPicPr preferRelativeResize="0"/>
          <p:nvPr/>
        </p:nvPicPr>
        <p:blipFill>
          <a:blip r:embed="rId3">
            <a:alphaModFix/>
          </a:blip>
          <a:stretch>
            <a:fillRect/>
          </a:stretch>
        </p:blipFill>
        <p:spPr>
          <a:xfrm>
            <a:off x="7392040" y="2852769"/>
            <a:ext cx="1675826" cy="3188269"/>
          </a:xfrm>
          <a:prstGeom prst="rect">
            <a:avLst/>
          </a:prstGeom>
          <a:noFill/>
          <a:ln>
            <a:noFill/>
          </a:ln>
        </p:spPr>
      </p:pic>
    </p:spTree>
    <p:extLst>
      <p:ext uri="{BB962C8B-B14F-4D97-AF65-F5344CB8AC3E}">
        <p14:creationId xmlns:p14="http://schemas.microsoft.com/office/powerpoint/2010/main" val="10207988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F7F49-5B94-4F4E-A073-DF8A2D771DD5}"/>
              </a:ext>
            </a:extLst>
          </p:cNvPr>
          <p:cNvSpPr>
            <a:spLocks noGrp="1"/>
          </p:cNvSpPr>
          <p:nvPr>
            <p:ph type="title"/>
          </p:nvPr>
        </p:nvSpPr>
        <p:spPr/>
        <p:txBody>
          <a:bodyPr/>
          <a:lstStyle/>
          <a:p>
            <a:r>
              <a:rPr lang="en-US" dirty="0"/>
              <a:t>Array Declaration</a:t>
            </a:r>
          </a:p>
        </p:txBody>
      </p:sp>
      <p:sp>
        <p:nvSpPr>
          <p:cNvPr id="3" name="Content Placeholder 2">
            <a:extLst>
              <a:ext uri="{FF2B5EF4-FFF2-40B4-BE49-F238E27FC236}">
                <a16:creationId xmlns:a16="http://schemas.microsoft.com/office/drawing/2014/main" id="{35B0A9F0-07D9-41B1-8429-7B3B85655364}"/>
              </a:ext>
            </a:extLst>
          </p:cNvPr>
          <p:cNvSpPr>
            <a:spLocks noGrp="1"/>
          </p:cNvSpPr>
          <p:nvPr>
            <p:ph idx="1"/>
          </p:nvPr>
        </p:nvSpPr>
        <p:spPr/>
        <p:txBody>
          <a:bodyPr>
            <a:normAutofit/>
          </a:bodyPr>
          <a:lstStyle/>
          <a:p>
            <a:pPr algn="ctr"/>
            <a:r>
              <a:rPr lang="en-US" sz="4800" dirty="0"/>
              <a:t>int[] a;</a:t>
            </a:r>
          </a:p>
          <a:p>
            <a:pPr algn="ctr"/>
            <a:r>
              <a:rPr lang="en-US" sz="4800" dirty="0"/>
              <a:t>int []x;</a:t>
            </a:r>
          </a:p>
          <a:p>
            <a:pPr algn="ctr"/>
            <a:r>
              <a:rPr lang="en-US" sz="4800" dirty="0"/>
              <a:t>int x[];</a:t>
            </a:r>
          </a:p>
        </p:txBody>
      </p:sp>
      <p:sp>
        <p:nvSpPr>
          <p:cNvPr id="4" name="TextBox 3">
            <a:extLst>
              <a:ext uri="{FF2B5EF4-FFF2-40B4-BE49-F238E27FC236}">
                <a16:creationId xmlns:a16="http://schemas.microsoft.com/office/drawing/2014/main" id="{114A8562-8C9B-43D6-BF55-2709D7BA6036}"/>
              </a:ext>
            </a:extLst>
          </p:cNvPr>
          <p:cNvSpPr txBox="1"/>
          <p:nvPr/>
        </p:nvSpPr>
        <p:spPr>
          <a:xfrm>
            <a:off x="1429555" y="4275787"/>
            <a:ext cx="9045233"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Above three declaration are valid</a:t>
            </a:r>
          </a:p>
          <a:p>
            <a:pPr marL="285750" indent="-285750">
              <a:buFont typeface="Arial" panose="020B0604020202020204" pitchFamily="34" charset="0"/>
              <a:buChar char="•"/>
            </a:pPr>
            <a:r>
              <a:rPr lang="en-US" sz="2400" dirty="0"/>
              <a:t>First declaration are prescribed, name and type are clearly separated</a:t>
            </a:r>
          </a:p>
          <a:p>
            <a:pPr marL="285750" indent="-285750">
              <a:buFont typeface="Arial" panose="020B0604020202020204" pitchFamily="34" charset="0"/>
              <a:buChar char="•"/>
            </a:pPr>
            <a:r>
              <a:rPr lang="en-US" sz="2400" dirty="0"/>
              <a:t>while declaring array defining size is incorrect </a:t>
            </a:r>
            <a:r>
              <a:rPr lang="en-US" sz="2400" strike="sngStrike" dirty="0">
                <a:solidFill>
                  <a:srgbClr val="FF0000"/>
                </a:solidFill>
              </a:rPr>
              <a:t>(int[6] a)</a:t>
            </a:r>
            <a:r>
              <a:rPr lang="en-US" sz="2400" dirty="0"/>
              <a:t>;</a:t>
            </a:r>
          </a:p>
        </p:txBody>
      </p:sp>
    </p:spTree>
    <p:extLst>
      <p:ext uri="{BB962C8B-B14F-4D97-AF65-F5344CB8AC3E}">
        <p14:creationId xmlns:p14="http://schemas.microsoft.com/office/powerpoint/2010/main" val="1625972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rray - Java array - edureka">
            <a:extLst>
              <a:ext uri="{FF2B5EF4-FFF2-40B4-BE49-F238E27FC236}">
                <a16:creationId xmlns:a16="http://schemas.microsoft.com/office/drawing/2014/main" id="{127E6B57-F228-4F59-939A-4CA64DA98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35" y="1803042"/>
            <a:ext cx="12033910" cy="42757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A30A519-8EF9-4A15-A66B-33EB097DC4F4}"/>
              </a:ext>
            </a:extLst>
          </p:cNvPr>
          <p:cNvSpPr txBox="1"/>
          <p:nvPr/>
        </p:nvSpPr>
        <p:spPr>
          <a:xfrm>
            <a:off x="4494727" y="1114023"/>
            <a:ext cx="2031390" cy="707886"/>
          </a:xfrm>
          <a:prstGeom prst="rect">
            <a:avLst/>
          </a:prstGeom>
          <a:solidFill>
            <a:srgbClr val="FF0000"/>
          </a:solidFill>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4000" dirty="0"/>
              <a:t>int </a:t>
            </a:r>
            <a:r>
              <a:rPr lang="en-US" sz="4000" dirty="0" err="1"/>
              <a:t>arr</a:t>
            </a:r>
            <a:r>
              <a:rPr lang="en-US" sz="4000" dirty="0"/>
              <a:t>[5]</a:t>
            </a:r>
          </a:p>
        </p:txBody>
      </p:sp>
      <p:sp>
        <p:nvSpPr>
          <p:cNvPr id="8" name="Title 7">
            <a:extLst>
              <a:ext uri="{FF2B5EF4-FFF2-40B4-BE49-F238E27FC236}">
                <a16:creationId xmlns:a16="http://schemas.microsoft.com/office/drawing/2014/main" id="{73F48AB5-9665-423E-909A-209F59366F74}"/>
              </a:ext>
            </a:extLst>
          </p:cNvPr>
          <p:cNvSpPr>
            <a:spLocks noGrp="1"/>
          </p:cNvSpPr>
          <p:nvPr>
            <p:ph type="title"/>
          </p:nvPr>
        </p:nvSpPr>
        <p:spPr>
          <a:xfrm>
            <a:off x="891216" y="-370220"/>
            <a:ext cx="10058400" cy="1450757"/>
          </a:xfrm>
        </p:spPr>
        <p:txBody>
          <a:bodyPr/>
          <a:lstStyle/>
          <a:p>
            <a:r>
              <a:rPr lang="en-US" b="1" dirty="0"/>
              <a:t>Array Creation</a:t>
            </a:r>
          </a:p>
        </p:txBody>
      </p:sp>
    </p:spTree>
    <p:extLst>
      <p:ext uri="{BB962C8B-B14F-4D97-AF65-F5344CB8AC3E}">
        <p14:creationId xmlns:p14="http://schemas.microsoft.com/office/powerpoint/2010/main" val="19533954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5E985-DF7E-4F66-AA07-BE166E14F03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B0A6D43-F136-449B-9044-77B5B89FD91C}"/>
              </a:ext>
            </a:extLst>
          </p:cNvPr>
          <p:cNvSpPr>
            <a:spLocks noGrp="1"/>
          </p:cNvSpPr>
          <p:nvPr>
            <p:ph idx="1"/>
          </p:nvPr>
        </p:nvSpPr>
        <p:spPr/>
        <p:txBody>
          <a:bodyPr>
            <a:normAutofit/>
          </a:bodyPr>
          <a:lstStyle/>
          <a:p>
            <a:r>
              <a:rPr lang="en-US" sz="2800" dirty="0"/>
              <a:t>Every array in java is object</a:t>
            </a:r>
          </a:p>
          <a:p>
            <a:pPr marL="201168" lvl="1" indent="0">
              <a:buNone/>
            </a:pPr>
            <a:r>
              <a:rPr lang="en-US" sz="2600" dirty="0"/>
              <a:t> class Sample</a:t>
            </a:r>
          </a:p>
          <a:p>
            <a:pPr marL="201168" lvl="1" indent="0">
              <a:buNone/>
            </a:pPr>
            <a:r>
              <a:rPr lang="en-US" sz="2600" dirty="0"/>
              <a:t>{</a:t>
            </a:r>
          </a:p>
          <a:p>
            <a:pPr marL="201168" lvl="1" indent="0">
              <a:buNone/>
            </a:pPr>
            <a:r>
              <a:rPr lang="en-US" sz="2600" dirty="0"/>
              <a:t>	public static void main(String[] </a:t>
            </a:r>
            <a:r>
              <a:rPr lang="en-US" sz="2600" dirty="0" err="1"/>
              <a:t>args</a:t>
            </a:r>
            <a:r>
              <a:rPr lang="en-US" sz="2600" dirty="0"/>
              <a:t>)</a:t>
            </a:r>
          </a:p>
          <a:p>
            <a:pPr marL="201168" lvl="1" indent="0">
              <a:buNone/>
            </a:pPr>
            <a:r>
              <a:rPr lang="en-US" sz="2600" dirty="0"/>
              <a:t>	{</a:t>
            </a:r>
          </a:p>
          <a:p>
            <a:pPr marL="201168" lvl="1" indent="0">
              <a:buNone/>
            </a:pPr>
            <a:r>
              <a:rPr lang="en-US" sz="2600" dirty="0"/>
              <a:t>		int[] a = new int[5];</a:t>
            </a:r>
          </a:p>
          <a:p>
            <a:pPr marL="201168" lvl="1" indent="0">
              <a:buNone/>
            </a:pPr>
            <a:r>
              <a:rPr lang="en-US" sz="2600" dirty="0"/>
              <a:t>		</a:t>
            </a:r>
            <a:r>
              <a:rPr lang="en-US" sz="2600" dirty="0" err="1"/>
              <a:t>System.out.print</a:t>
            </a:r>
            <a:r>
              <a:rPr lang="en-US" sz="2600" dirty="0"/>
              <a:t>(</a:t>
            </a:r>
            <a:r>
              <a:rPr lang="en-US" sz="2600" dirty="0" err="1"/>
              <a:t>a.getClass</a:t>
            </a:r>
            <a:r>
              <a:rPr lang="en-US" sz="2600" dirty="0"/>
              <a:t>().</a:t>
            </a:r>
            <a:r>
              <a:rPr lang="en-US" sz="2600" dirty="0" err="1"/>
              <a:t>getName</a:t>
            </a:r>
            <a:r>
              <a:rPr lang="en-US" sz="2600" dirty="0"/>
              <a:t>());</a:t>
            </a:r>
          </a:p>
          <a:p>
            <a:pPr marL="201168" lvl="1" indent="0">
              <a:buNone/>
            </a:pPr>
            <a:r>
              <a:rPr lang="en-US" sz="2600" dirty="0"/>
              <a:t>	}</a:t>
            </a:r>
          </a:p>
          <a:p>
            <a:pPr marL="201168" lvl="1" indent="0">
              <a:buNone/>
            </a:pPr>
            <a:r>
              <a:rPr lang="en-US" sz="2600" dirty="0"/>
              <a:t>}</a:t>
            </a:r>
          </a:p>
          <a:p>
            <a:pPr lvl="1"/>
            <a:endParaRPr lang="en-US" sz="2600" dirty="0"/>
          </a:p>
        </p:txBody>
      </p:sp>
    </p:spTree>
    <p:extLst>
      <p:ext uri="{BB962C8B-B14F-4D97-AF65-F5344CB8AC3E}">
        <p14:creationId xmlns:p14="http://schemas.microsoft.com/office/powerpoint/2010/main" val="3326890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Java Array General form - Java array - edureka">
            <a:extLst>
              <a:ext uri="{FF2B5EF4-FFF2-40B4-BE49-F238E27FC236}">
                <a16:creationId xmlns:a16="http://schemas.microsoft.com/office/drawing/2014/main" id="{99A5B25E-045F-4ABA-95D3-45BA6FED7E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7121" y="-1"/>
            <a:ext cx="5487599" cy="279471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Array Declaration Example - Java array - edureka">
            <a:extLst>
              <a:ext uri="{FF2B5EF4-FFF2-40B4-BE49-F238E27FC236}">
                <a16:creationId xmlns:a16="http://schemas.microsoft.com/office/drawing/2014/main" id="{0891F95B-0D84-4855-A3E3-BAC2E52D47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099" y="2627290"/>
            <a:ext cx="9280938" cy="372576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4">
            <a:extLst>
              <a:ext uri="{FF2B5EF4-FFF2-40B4-BE49-F238E27FC236}">
                <a16:creationId xmlns:a16="http://schemas.microsoft.com/office/drawing/2014/main" id="{F78B61C0-A75B-4C7F-B3F7-8ADC87CFF05F}"/>
              </a:ext>
            </a:extLst>
          </p:cNvPr>
          <p:cNvSpPr txBox="1">
            <a:spLocks/>
          </p:cNvSpPr>
          <p:nvPr/>
        </p:nvSpPr>
        <p:spPr>
          <a:xfrm>
            <a:off x="1518080" y="658457"/>
            <a:ext cx="3182710" cy="1310376"/>
          </a:xfrm>
          <a:prstGeom prst="rect">
            <a:avLst/>
          </a:prstGeom>
          <a:solidFill>
            <a:schemeClr val="accent4">
              <a:lumMod val="20000"/>
              <a:lumOff val="80000"/>
            </a:schemeClr>
          </a:solidFill>
          <a:ln w="38100" cap="rnd" cmpd="dbl">
            <a:solidFill>
              <a:srgbClr val="00B050"/>
            </a:solidFill>
            <a:prstDash val="sysDot"/>
            <a:bevel/>
          </a:ln>
        </p:spPr>
        <p:style>
          <a:lnRef idx="1">
            <a:schemeClr val="accent2"/>
          </a:lnRef>
          <a:fillRef idx="2">
            <a:schemeClr val="accent2"/>
          </a:fillRef>
          <a:effectRef idx="1">
            <a:schemeClr val="accent2"/>
          </a:effectRef>
          <a:fontRef idx="minor">
            <a:schemeClr val="dk1"/>
          </a:fontRef>
        </p:style>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Java Array Initialization</a:t>
            </a:r>
            <a:br>
              <a:rPr lang="en-US" b="1"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br>
            <a:endParaRPr lang="en-US" b="1"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1234995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Array Declaration Example - Java array - edureka">
            <a:extLst>
              <a:ext uri="{FF2B5EF4-FFF2-40B4-BE49-F238E27FC236}">
                <a16:creationId xmlns:a16="http://schemas.microsoft.com/office/drawing/2014/main" id="{83C9B88D-BCAA-499F-AB0B-252480129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217" y="0"/>
            <a:ext cx="8547211"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Java Array General form - Java array - edureka">
            <a:extLst>
              <a:ext uri="{FF2B5EF4-FFF2-40B4-BE49-F238E27FC236}">
                <a16:creationId xmlns:a16="http://schemas.microsoft.com/office/drawing/2014/main" id="{1196559D-3014-42E9-8156-6D443AC9A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107" y="1712890"/>
            <a:ext cx="6181725" cy="273367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Array Declaration Example - Java array - edureka">
            <a:extLst>
              <a:ext uri="{FF2B5EF4-FFF2-40B4-BE49-F238E27FC236}">
                <a16:creationId xmlns:a16="http://schemas.microsoft.com/office/drawing/2014/main" id="{2BAF6938-059B-452D-BB9D-D32378C2DE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1253" y="4798186"/>
            <a:ext cx="7115175" cy="14859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04FE78A6-2C6C-472C-9271-7B7E5A62B085}"/>
              </a:ext>
            </a:extLst>
          </p:cNvPr>
          <p:cNvSpPr/>
          <p:nvPr/>
        </p:nvSpPr>
        <p:spPr>
          <a:xfrm>
            <a:off x="1189217" y="2887349"/>
            <a:ext cx="394884" cy="38475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12312437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2B4FB333-85F8-4FF8-9D70-B1F5B58599C5}"/>
              </a:ext>
            </a:extLst>
          </p:cNvPr>
          <p:cNvSpPr>
            <a:spLocks noChangeArrowheads="1"/>
          </p:cNvSpPr>
          <p:nvPr/>
        </p:nvSpPr>
        <p:spPr bwMode="auto">
          <a:xfrm>
            <a:off x="2034863" y="1095913"/>
            <a:ext cx="7405351" cy="523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public static void main(String </a:t>
            </a:r>
            <a:r>
              <a:rPr kumimoji="0" lang="en-US" altLang="en-US" sz="2000" b="0" i="0" u="none" strike="noStrike" cap="none" normalizeH="0" baseline="0" dirty="0" err="1">
                <a:ln>
                  <a:noFill/>
                </a:ln>
                <a:solidFill>
                  <a:srgbClr val="000000"/>
                </a:solidFill>
                <a:effectLst/>
                <a:latin typeface="+mn-lt"/>
              </a:rPr>
              <a:t>args</a:t>
            </a:r>
            <a:r>
              <a:rPr kumimoji="0" lang="en-US" altLang="en-US" sz="2000" b="0" i="0" u="none" strike="noStrike" cap="none" normalizeH="0" baseline="0" dirty="0">
                <a:ln>
                  <a:noFill/>
                </a:ln>
                <a:solidFill>
                  <a:srgbClr val="000000"/>
                </a:solidFill>
                <a:effectLst/>
                <a:latin typeface="+mn-lt"/>
              </a:rPr>
              <a:t>[]) {</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int </a:t>
            </a:r>
            <a:r>
              <a:rPr kumimoji="0" lang="en-US" altLang="en-US" sz="2000" b="0" i="0" u="none" strike="noStrike" cap="none" normalizeH="0" baseline="0" dirty="0" err="1">
                <a:ln>
                  <a:noFill/>
                </a:ln>
                <a:solidFill>
                  <a:srgbClr val="000000"/>
                </a:solidFill>
                <a:effectLst/>
                <a:latin typeface="+mn-lt"/>
              </a:rPr>
              <a:t>month_days</a:t>
            </a:r>
            <a:r>
              <a:rPr kumimoji="0" lang="en-US" altLang="en-US" sz="2000" b="0" i="0" u="none" strike="noStrike" cap="none" normalizeH="0" baseline="0" dirty="0">
                <a:ln>
                  <a:noFill/>
                </a:ln>
                <a:solidFill>
                  <a:srgbClr val="000000"/>
                </a:solidFill>
                <a:effectLst/>
                <a:latin typeface="+mn-lt"/>
              </a:rPr>
              <a:t>[];</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a:t>
            </a:r>
            <a:r>
              <a:rPr kumimoji="0" lang="en-US" altLang="en-US" sz="2000" b="0" i="0" u="none" strike="noStrike" cap="none" normalizeH="0" baseline="0" dirty="0" err="1">
                <a:ln>
                  <a:noFill/>
                </a:ln>
                <a:solidFill>
                  <a:srgbClr val="000000"/>
                </a:solidFill>
                <a:effectLst/>
                <a:latin typeface="+mn-lt"/>
              </a:rPr>
              <a:t>month_days</a:t>
            </a:r>
            <a:r>
              <a:rPr kumimoji="0" lang="en-US" altLang="en-US" sz="2000" b="0" i="0" u="none" strike="noStrike" cap="none" normalizeH="0" baseline="0" dirty="0">
                <a:ln>
                  <a:noFill/>
                </a:ln>
                <a:solidFill>
                  <a:srgbClr val="000000"/>
                </a:solidFill>
                <a:effectLst/>
                <a:latin typeface="+mn-lt"/>
              </a:rPr>
              <a:t> = new int[12];</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a:t>
            </a:r>
            <a:r>
              <a:rPr kumimoji="0" lang="en-US" altLang="en-US" sz="2000" b="0" i="0" u="none" strike="noStrike" cap="none" normalizeH="0" baseline="0" dirty="0" err="1">
                <a:ln>
                  <a:noFill/>
                </a:ln>
                <a:solidFill>
                  <a:srgbClr val="000000"/>
                </a:solidFill>
                <a:effectLst/>
                <a:latin typeface="+mn-lt"/>
              </a:rPr>
              <a:t>month_days</a:t>
            </a:r>
            <a:r>
              <a:rPr kumimoji="0" lang="en-US" altLang="en-US" sz="2000" b="0" i="0" u="none" strike="noStrike" cap="none" normalizeH="0" baseline="0" dirty="0">
                <a:ln>
                  <a:noFill/>
                </a:ln>
                <a:solidFill>
                  <a:srgbClr val="000000"/>
                </a:solidFill>
                <a:effectLst/>
                <a:latin typeface="+mn-lt"/>
              </a:rPr>
              <a:t>[0] = 31;</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a:t>
            </a:r>
            <a:r>
              <a:rPr kumimoji="0" lang="en-US" altLang="en-US" sz="2000" b="0" i="0" u="none" strike="noStrike" cap="none" normalizeH="0" baseline="0" dirty="0" err="1">
                <a:ln>
                  <a:noFill/>
                </a:ln>
                <a:solidFill>
                  <a:srgbClr val="000000"/>
                </a:solidFill>
                <a:effectLst/>
                <a:latin typeface="+mn-lt"/>
              </a:rPr>
              <a:t>month_days</a:t>
            </a:r>
            <a:r>
              <a:rPr kumimoji="0" lang="en-US" altLang="en-US" sz="2000" b="0" i="0" u="none" strike="noStrike" cap="none" normalizeH="0" baseline="0" dirty="0">
                <a:ln>
                  <a:noFill/>
                </a:ln>
                <a:solidFill>
                  <a:srgbClr val="000000"/>
                </a:solidFill>
                <a:effectLst/>
                <a:latin typeface="+mn-lt"/>
              </a:rPr>
              <a:t>[1] = 28;</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a:t>
            </a:r>
            <a:r>
              <a:rPr kumimoji="0" lang="en-US" altLang="en-US" sz="2000" b="0" i="0" u="none" strike="noStrike" cap="none" normalizeH="0" baseline="0" dirty="0" err="1">
                <a:ln>
                  <a:noFill/>
                </a:ln>
                <a:solidFill>
                  <a:srgbClr val="000000"/>
                </a:solidFill>
                <a:effectLst/>
                <a:latin typeface="+mn-lt"/>
              </a:rPr>
              <a:t>month_days</a:t>
            </a:r>
            <a:r>
              <a:rPr kumimoji="0" lang="en-US" altLang="en-US" sz="2000" b="0" i="0" u="none" strike="noStrike" cap="none" normalizeH="0" baseline="0" dirty="0">
                <a:ln>
                  <a:noFill/>
                </a:ln>
                <a:solidFill>
                  <a:srgbClr val="000000"/>
                </a:solidFill>
                <a:effectLst/>
                <a:latin typeface="+mn-lt"/>
              </a:rPr>
              <a:t>[2] = 31;</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a:t>
            </a:r>
            <a:r>
              <a:rPr kumimoji="0" lang="en-US" altLang="en-US" sz="2000" b="0" i="0" u="none" strike="noStrike" cap="none" normalizeH="0" baseline="0" dirty="0" err="1">
                <a:ln>
                  <a:noFill/>
                </a:ln>
                <a:solidFill>
                  <a:srgbClr val="000000"/>
                </a:solidFill>
                <a:effectLst/>
                <a:latin typeface="+mn-lt"/>
              </a:rPr>
              <a:t>month_days</a:t>
            </a:r>
            <a:r>
              <a:rPr kumimoji="0" lang="en-US" altLang="en-US" sz="2000" b="0" i="0" u="none" strike="noStrike" cap="none" normalizeH="0" baseline="0" dirty="0">
                <a:ln>
                  <a:noFill/>
                </a:ln>
                <a:solidFill>
                  <a:srgbClr val="000000"/>
                </a:solidFill>
                <a:effectLst/>
                <a:latin typeface="+mn-lt"/>
              </a:rPr>
              <a:t>[3] = 30;</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a:t>
            </a:r>
            <a:r>
              <a:rPr kumimoji="0" lang="en-US" altLang="en-US" sz="2000" b="0" i="0" u="none" strike="noStrike" cap="none" normalizeH="0" baseline="0" dirty="0" err="1">
                <a:ln>
                  <a:noFill/>
                </a:ln>
                <a:solidFill>
                  <a:srgbClr val="000000"/>
                </a:solidFill>
                <a:effectLst/>
                <a:latin typeface="+mn-lt"/>
              </a:rPr>
              <a:t>month_days</a:t>
            </a:r>
            <a:r>
              <a:rPr kumimoji="0" lang="en-US" altLang="en-US" sz="2000" b="0" i="0" u="none" strike="noStrike" cap="none" normalizeH="0" baseline="0" dirty="0">
                <a:ln>
                  <a:noFill/>
                </a:ln>
                <a:solidFill>
                  <a:srgbClr val="000000"/>
                </a:solidFill>
                <a:effectLst/>
                <a:latin typeface="+mn-lt"/>
              </a:rPr>
              <a:t>[4] = 31;</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a:t>
            </a:r>
            <a:r>
              <a:rPr kumimoji="0" lang="en-US" altLang="en-US" sz="2000" b="0" i="0" u="none" strike="noStrike" cap="none" normalizeH="0" baseline="0" dirty="0" err="1">
                <a:ln>
                  <a:noFill/>
                </a:ln>
                <a:solidFill>
                  <a:srgbClr val="000000"/>
                </a:solidFill>
                <a:effectLst/>
                <a:latin typeface="+mn-lt"/>
              </a:rPr>
              <a:t>month_days</a:t>
            </a:r>
            <a:r>
              <a:rPr kumimoji="0" lang="en-US" altLang="en-US" sz="2000" b="0" i="0" u="none" strike="noStrike" cap="none" normalizeH="0" baseline="0" dirty="0">
                <a:ln>
                  <a:noFill/>
                </a:ln>
                <a:solidFill>
                  <a:srgbClr val="000000"/>
                </a:solidFill>
                <a:effectLst/>
                <a:latin typeface="+mn-lt"/>
              </a:rPr>
              <a:t>[5] = 30;</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a:t>
            </a:r>
            <a:r>
              <a:rPr kumimoji="0" lang="en-US" altLang="en-US" sz="2000" b="0" i="0" u="none" strike="noStrike" cap="none" normalizeH="0" baseline="0" dirty="0" err="1">
                <a:ln>
                  <a:noFill/>
                </a:ln>
                <a:solidFill>
                  <a:srgbClr val="000000"/>
                </a:solidFill>
                <a:effectLst/>
                <a:latin typeface="+mn-lt"/>
              </a:rPr>
              <a:t>month_days</a:t>
            </a:r>
            <a:r>
              <a:rPr kumimoji="0" lang="en-US" altLang="en-US" sz="2000" b="0" i="0" u="none" strike="noStrike" cap="none" normalizeH="0" baseline="0" dirty="0">
                <a:ln>
                  <a:noFill/>
                </a:ln>
                <a:solidFill>
                  <a:srgbClr val="000000"/>
                </a:solidFill>
                <a:effectLst/>
                <a:latin typeface="+mn-lt"/>
              </a:rPr>
              <a:t>[6] = 31;</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a:t>
            </a:r>
            <a:r>
              <a:rPr kumimoji="0" lang="en-US" altLang="en-US" sz="2000" b="0" i="0" u="none" strike="noStrike" cap="none" normalizeH="0" baseline="0" dirty="0" err="1">
                <a:ln>
                  <a:noFill/>
                </a:ln>
                <a:solidFill>
                  <a:srgbClr val="000000"/>
                </a:solidFill>
                <a:effectLst/>
                <a:latin typeface="+mn-lt"/>
              </a:rPr>
              <a:t>month_days</a:t>
            </a:r>
            <a:r>
              <a:rPr kumimoji="0" lang="en-US" altLang="en-US" sz="2000" b="0" i="0" u="none" strike="noStrike" cap="none" normalizeH="0" baseline="0" dirty="0">
                <a:ln>
                  <a:noFill/>
                </a:ln>
                <a:solidFill>
                  <a:srgbClr val="000000"/>
                </a:solidFill>
                <a:effectLst/>
                <a:latin typeface="+mn-lt"/>
              </a:rPr>
              <a:t>[8] = 30;</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a:t>
            </a:r>
            <a:r>
              <a:rPr kumimoji="0" lang="en-US" altLang="en-US" sz="2000" b="0" i="0" u="none" strike="noStrike" cap="none" normalizeH="0" baseline="0" dirty="0" err="1">
                <a:ln>
                  <a:noFill/>
                </a:ln>
                <a:solidFill>
                  <a:srgbClr val="000000"/>
                </a:solidFill>
                <a:effectLst/>
                <a:latin typeface="+mn-lt"/>
              </a:rPr>
              <a:t>month_days</a:t>
            </a:r>
            <a:r>
              <a:rPr kumimoji="0" lang="en-US" altLang="en-US" sz="2000" b="0" i="0" u="none" strike="noStrike" cap="none" normalizeH="0" baseline="0" dirty="0">
                <a:ln>
                  <a:noFill/>
                </a:ln>
                <a:solidFill>
                  <a:srgbClr val="000000"/>
                </a:solidFill>
                <a:effectLst/>
                <a:latin typeface="+mn-lt"/>
              </a:rPr>
              <a:t>[9] = 31;</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a:t>
            </a:r>
            <a:r>
              <a:rPr kumimoji="0" lang="en-US" altLang="en-US" sz="2000" b="0" i="0" u="none" strike="noStrike" cap="none" normalizeH="0" baseline="0" dirty="0" err="1">
                <a:ln>
                  <a:noFill/>
                </a:ln>
                <a:solidFill>
                  <a:srgbClr val="000000"/>
                </a:solidFill>
                <a:effectLst/>
                <a:latin typeface="+mn-lt"/>
              </a:rPr>
              <a:t>month_days</a:t>
            </a:r>
            <a:r>
              <a:rPr kumimoji="0" lang="en-US" altLang="en-US" sz="2000" b="0" i="0" u="none" strike="noStrike" cap="none" normalizeH="0" baseline="0" dirty="0">
                <a:ln>
                  <a:noFill/>
                </a:ln>
                <a:solidFill>
                  <a:srgbClr val="000000"/>
                </a:solidFill>
                <a:effectLst/>
                <a:latin typeface="+mn-lt"/>
              </a:rPr>
              <a:t>[10] = 30;</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a:t>
            </a:r>
            <a:r>
              <a:rPr kumimoji="0" lang="en-US" altLang="en-US" sz="2000" b="0" i="0" u="none" strike="noStrike" cap="none" normalizeH="0" baseline="0" dirty="0" err="1">
                <a:ln>
                  <a:noFill/>
                </a:ln>
                <a:solidFill>
                  <a:srgbClr val="000000"/>
                </a:solidFill>
                <a:effectLst/>
                <a:latin typeface="+mn-lt"/>
              </a:rPr>
              <a:t>month_days</a:t>
            </a:r>
            <a:r>
              <a:rPr kumimoji="0" lang="en-US" altLang="en-US" sz="2000" b="0" i="0" u="none" strike="noStrike" cap="none" normalizeH="0" baseline="0" dirty="0">
                <a:ln>
                  <a:noFill/>
                </a:ln>
                <a:solidFill>
                  <a:srgbClr val="000000"/>
                </a:solidFill>
                <a:effectLst/>
                <a:latin typeface="+mn-lt"/>
              </a:rPr>
              <a:t>[11] = 31;</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a:t>
            </a:r>
            <a:r>
              <a:rPr kumimoji="0" lang="en-US" altLang="en-US" sz="2000" b="0" i="0" u="none" strike="noStrike" cap="none" normalizeH="0" baseline="0" dirty="0" err="1">
                <a:ln>
                  <a:noFill/>
                </a:ln>
                <a:solidFill>
                  <a:srgbClr val="000000"/>
                </a:solidFill>
                <a:effectLst/>
                <a:latin typeface="+mn-lt"/>
              </a:rPr>
              <a:t>System.out.println</a:t>
            </a:r>
            <a:r>
              <a:rPr kumimoji="0" lang="en-US" altLang="en-US" sz="2000" b="0" i="0" u="none" strike="noStrike" cap="none" normalizeH="0" baseline="0" dirty="0">
                <a:ln>
                  <a:noFill/>
                </a:ln>
                <a:solidFill>
                  <a:srgbClr val="000000"/>
                </a:solidFill>
                <a:effectLst/>
                <a:latin typeface="+mn-lt"/>
              </a:rPr>
              <a:t>("April has " + </a:t>
            </a:r>
            <a:r>
              <a:rPr kumimoji="0" lang="en-US" altLang="en-US" sz="2000" b="0" i="0" u="none" strike="noStrike" cap="none" normalizeH="0" baseline="0" dirty="0" err="1">
                <a:ln>
                  <a:noFill/>
                </a:ln>
                <a:solidFill>
                  <a:srgbClr val="000000"/>
                </a:solidFill>
                <a:effectLst/>
                <a:latin typeface="+mn-lt"/>
              </a:rPr>
              <a:t>month_days</a:t>
            </a:r>
            <a:r>
              <a:rPr kumimoji="0" lang="en-US" altLang="en-US" sz="2000" b="0" i="0" u="none" strike="noStrike" cap="none" normalizeH="0" baseline="0" dirty="0">
                <a:ln>
                  <a:noFill/>
                </a:ln>
                <a:solidFill>
                  <a:srgbClr val="000000"/>
                </a:solidFill>
                <a:effectLst/>
                <a:latin typeface="+mn-lt"/>
              </a:rPr>
              <a:t>[3] + " days.");</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a:t>
            </a:r>
            <a:endParaRPr kumimoji="0" lang="en-US" altLang="en-US" sz="2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a:t>
            </a:r>
            <a:endParaRPr kumimoji="0" lang="en-US" altLang="en-US" sz="4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1399850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2B4FB333-85F8-4FF8-9D70-B1F5B58599C5}"/>
              </a:ext>
            </a:extLst>
          </p:cNvPr>
          <p:cNvSpPr>
            <a:spLocks noChangeArrowheads="1"/>
          </p:cNvSpPr>
          <p:nvPr/>
        </p:nvSpPr>
        <p:spPr bwMode="auto">
          <a:xfrm>
            <a:off x="1167685" y="1127737"/>
            <a:ext cx="883108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en-US" sz="2400" b="0" i="0" u="none" strike="noStrike" cap="none" normalizeH="0" baseline="0" dirty="0">
                <a:ln>
                  <a:noFill/>
                </a:ln>
                <a:solidFill>
                  <a:srgbClr val="000000"/>
                </a:solidFill>
                <a:effectLst/>
                <a:latin typeface="+mn-lt"/>
              </a:rPr>
              <a:t>class </a:t>
            </a:r>
            <a:r>
              <a:rPr kumimoji="0" lang="en-US" altLang="en-US" sz="2400" b="0" i="0" u="none" strike="noStrike" cap="none" normalizeH="0" baseline="0" dirty="0" err="1">
                <a:ln>
                  <a:noFill/>
                </a:ln>
                <a:solidFill>
                  <a:srgbClr val="000000"/>
                </a:solidFill>
                <a:effectLst/>
                <a:latin typeface="+mn-lt"/>
              </a:rPr>
              <a:t>ArrayExample</a:t>
            </a:r>
            <a:endParaRPr kumimoji="0" lang="en-US" altLang="en-US" sz="2400" b="0" i="0" u="none" strike="noStrike" cap="none" normalizeH="0" baseline="0" dirty="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public static void main(String </a:t>
            </a:r>
            <a:r>
              <a:rPr kumimoji="0" lang="en-US" altLang="en-US" sz="2400" b="0" i="0" u="none" strike="noStrike" cap="none" normalizeH="0" baseline="0" dirty="0" err="1">
                <a:ln>
                  <a:noFill/>
                </a:ln>
                <a:solidFill>
                  <a:srgbClr val="000000"/>
                </a:solidFill>
                <a:effectLst/>
                <a:latin typeface="+mn-lt"/>
              </a:rPr>
              <a:t>args</a:t>
            </a:r>
            <a:r>
              <a:rPr kumimoji="0" lang="en-US" altLang="en-US" sz="2400" b="0" i="0" u="none" strike="noStrike" cap="none" normalizeH="0" baseline="0" dirty="0">
                <a:ln>
                  <a:noFill/>
                </a:ln>
                <a:solidFill>
                  <a:srgbClr val="000000"/>
                </a:solidFill>
                <a:effectLst/>
                <a:latin typeface="+mn-lt"/>
              </a:rPr>
              <a:t>[]) {</a:t>
            </a:r>
            <a:endParaRPr kumimoji="0" lang="en-US" altLang="en-US" sz="3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   int </a:t>
            </a:r>
            <a:r>
              <a:rPr kumimoji="0" lang="en-US" altLang="en-US" sz="2400" b="0" i="0" u="none" strike="noStrike" cap="none" normalizeH="0" baseline="0" dirty="0" err="1">
                <a:ln>
                  <a:noFill/>
                </a:ln>
                <a:solidFill>
                  <a:srgbClr val="000000"/>
                </a:solidFill>
                <a:effectLst/>
                <a:latin typeface="+mn-lt"/>
              </a:rPr>
              <a:t>month_days</a:t>
            </a:r>
            <a:r>
              <a:rPr kumimoji="0" lang="en-US" altLang="en-US" sz="2400" b="0" i="0" u="none" strike="noStrike" cap="none" normalizeH="0" baseline="0" dirty="0">
                <a:ln>
                  <a:noFill/>
                </a:ln>
                <a:solidFill>
                  <a:srgbClr val="000000"/>
                </a:solidFill>
                <a:effectLst/>
                <a:latin typeface="+mn-lt"/>
              </a:rPr>
              <a:t>[];</a:t>
            </a:r>
            <a:endParaRPr kumimoji="0" lang="en-US" altLang="en-US" sz="3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    </a:t>
            </a:r>
            <a:r>
              <a:rPr kumimoji="0" lang="en-US" altLang="en-US" sz="2400" b="0" i="0" u="none" strike="noStrike" cap="none" normalizeH="0" baseline="0" dirty="0" err="1">
                <a:ln>
                  <a:noFill/>
                </a:ln>
                <a:solidFill>
                  <a:srgbClr val="000000"/>
                </a:solidFill>
                <a:effectLst/>
                <a:latin typeface="+mn-lt"/>
              </a:rPr>
              <a:t>month_days</a:t>
            </a:r>
            <a:r>
              <a:rPr kumimoji="0" lang="en-US" altLang="en-US" sz="2400" b="0" i="0" u="none" strike="noStrike" cap="none" normalizeH="0" baseline="0" dirty="0">
                <a:ln>
                  <a:noFill/>
                </a:ln>
                <a:solidFill>
                  <a:srgbClr val="000000"/>
                </a:solidFill>
                <a:effectLst/>
                <a:latin typeface="+mn-lt"/>
              </a:rPr>
              <a:t> = new int[12];</a:t>
            </a:r>
            <a:endParaRPr kumimoji="0" lang="en-US" altLang="en-US" sz="3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    </a:t>
            </a:r>
            <a:r>
              <a:rPr kumimoji="0" lang="en-US" altLang="en-US" sz="2400" b="0" i="0" u="none" strike="noStrike" cap="none" normalizeH="0" baseline="0" dirty="0" err="1">
                <a:ln>
                  <a:noFill/>
                </a:ln>
                <a:solidFill>
                  <a:srgbClr val="000000"/>
                </a:solidFill>
                <a:effectLst/>
                <a:latin typeface="+mn-lt"/>
              </a:rPr>
              <a:t>month_days</a:t>
            </a:r>
            <a:r>
              <a:rPr kumimoji="0" lang="en-US" altLang="en-US" sz="2400" b="0" i="0" u="none" strike="noStrike" cap="none" normalizeH="0" baseline="0" dirty="0">
                <a:ln>
                  <a:noFill/>
                </a:ln>
                <a:solidFill>
                  <a:srgbClr val="000000"/>
                </a:solidFill>
                <a:effectLst/>
                <a:latin typeface="+mn-lt"/>
              </a:rPr>
              <a:t>[0] = 31;</a:t>
            </a:r>
            <a:endParaRPr kumimoji="0" lang="en-US" altLang="en-US" sz="3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    </a:t>
            </a:r>
            <a:r>
              <a:rPr kumimoji="0" lang="en-US" altLang="en-US" sz="2400" b="0" i="0" u="none" strike="noStrike" cap="none" normalizeH="0" baseline="0" dirty="0" err="1">
                <a:ln>
                  <a:noFill/>
                </a:ln>
                <a:solidFill>
                  <a:srgbClr val="000000"/>
                </a:solidFill>
                <a:effectLst/>
                <a:latin typeface="+mn-lt"/>
              </a:rPr>
              <a:t>month_days</a:t>
            </a:r>
            <a:r>
              <a:rPr kumimoji="0" lang="en-US" altLang="en-US" sz="2400" b="0" i="0" u="none" strike="noStrike" cap="none" normalizeH="0" baseline="0" dirty="0">
                <a:ln>
                  <a:noFill/>
                </a:ln>
                <a:solidFill>
                  <a:srgbClr val="000000"/>
                </a:solidFill>
                <a:effectLst/>
                <a:latin typeface="+mn-lt"/>
              </a:rPr>
              <a:t>[1] = 28;	    </a:t>
            </a:r>
            <a:r>
              <a:rPr kumimoji="0" lang="en-US" altLang="en-US" sz="2400" b="0" i="0" u="none" strike="noStrike" cap="none" normalizeH="0" baseline="0" dirty="0" err="1">
                <a:ln>
                  <a:noFill/>
                </a:ln>
                <a:solidFill>
                  <a:srgbClr val="000000"/>
                </a:solidFill>
                <a:effectLst/>
                <a:latin typeface="+mn-lt"/>
              </a:rPr>
              <a:t>month_days</a:t>
            </a:r>
            <a:r>
              <a:rPr kumimoji="0" lang="en-US" altLang="en-US" sz="2400" b="0" i="0" u="none" strike="noStrike" cap="none" normalizeH="0" baseline="0" dirty="0">
                <a:ln>
                  <a:noFill/>
                </a:ln>
                <a:solidFill>
                  <a:srgbClr val="000000"/>
                </a:solidFill>
                <a:effectLst/>
                <a:latin typeface="+mn-lt"/>
              </a:rPr>
              <a:t>[2] = 31;	</a:t>
            </a:r>
            <a:endParaRPr kumimoji="0" lang="en-US" altLang="en-US" sz="3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    </a:t>
            </a:r>
            <a:r>
              <a:rPr kumimoji="0" lang="en-US" altLang="en-US" sz="2400" b="0" i="0" u="none" strike="noStrike" cap="none" normalizeH="0" baseline="0" dirty="0" err="1">
                <a:ln>
                  <a:noFill/>
                </a:ln>
                <a:solidFill>
                  <a:srgbClr val="000000"/>
                </a:solidFill>
                <a:effectLst/>
                <a:latin typeface="+mn-lt"/>
              </a:rPr>
              <a:t>month_days</a:t>
            </a:r>
            <a:r>
              <a:rPr kumimoji="0" lang="en-US" altLang="en-US" sz="2400" b="0" i="0" u="none" strike="noStrike" cap="none" normalizeH="0" baseline="0" dirty="0">
                <a:ln>
                  <a:noFill/>
                </a:ln>
                <a:solidFill>
                  <a:srgbClr val="000000"/>
                </a:solidFill>
                <a:effectLst/>
                <a:latin typeface="+mn-lt"/>
              </a:rPr>
              <a:t>[3] = 30;	    </a:t>
            </a:r>
            <a:r>
              <a:rPr kumimoji="0" lang="en-US" altLang="en-US" sz="2400" b="0" i="0" u="none" strike="noStrike" cap="none" normalizeH="0" baseline="0" dirty="0" err="1">
                <a:ln>
                  <a:noFill/>
                </a:ln>
                <a:solidFill>
                  <a:srgbClr val="000000"/>
                </a:solidFill>
                <a:effectLst/>
                <a:latin typeface="+mn-lt"/>
              </a:rPr>
              <a:t>month_days</a:t>
            </a:r>
            <a:r>
              <a:rPr kumimoji="0" lang="en-US" altLang="en-US" sz="2400" b="0" i="0" u="none" strike="noStrike" cap="none" normalizeH="0" baseline="0" dirty="0">
                <a:ln>
                  <a:noFill/>
                </a:ln>
                <a:solidFill>
                  <a:srgbClr val="000000"/>
                </a:solidFill>
                <a:effectLst/>
                <a:latin typeface="+mn-lt"/>
              </a:rPr>
              <a:t>[4] = 31;</a:t>
            </a:r>
            <a:endParaRPr kumimoji="0" lang="en-US" altLang="en-US" sz="3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    </a:t>
            </a:r>
            <a:r>
              <a:rPr kumimoji="0" lang="en-US" altLang="en-US" sz="2400" b="0" i="0" u="none" strike="noStrike" cap="none" normalizeH="0" baseline="0" dirty="0" err="1">
                <a:ln>
                  <a:noFill/>
                </a:ln>
                <a:solidFill>
                  <a:srgbClr val="000000"/>
                </a:solidFill>
                <a:effectLst/>
                <a:latin typeface="+mn-lt"/>
              </a:rPr>
              <a:t>month_days</a:t>
            </a:r>
            <a:r>
              <a:rPr kumimoji="0" lang="en-US" altLang="en-US" sz="2400" b="0" i="0" u="none" strike="noStrike" cap="none" normalizeH="0" baseline="0" dirty="0">
                <a:ln>
                  <a:noFill/>
                </a:ln>
                <a:solidFill>
                  <a:srgbClr val="000000"/>
                </a:solidFill>
                <a:effectLst/>
                <a:latin typeface="+mn-lt"/>
              </a:rPr>
              <a:t>[5] = 30;	    </a:t>
            </a:r>
            <a:r>
              <a:rPr kumimoji="0" lang="en-US" altLang="en-US" sz="2400" b="0" i="0" u="none" strike="noStrike" cap="none" normalizeH="0" baseline="0" dirty="0" err="1">
                <a:ln>
                  <a:noFill/>
                </a:ln>
                <a:solidFill>
                  <a:srgbClr val="000000"/>
                </a:solidFill>
                <a:effectLst/>
                <a:latin typeface="+mn-lt"/>
              </a:rPr>
              <a:t>month_days</a:t>
            </a:r>
            <a:r>
              <a:rPr kumimoji="0" lang="en-US" altLang="en-US" sz="2400" b="0" i="0" u="none" strike="noStrike" cap="none" normalizeH="0" baseline="0" dirty="0">
                <a:ln>
                  <a:noFill/>
                </a:ln>
                <a:solidFill>
                  <a:srgbClr val="000000"/>
                </a:solidFill>
                <a:effectLst/>
                <a:latin typeface="+mn-lt"/>
              </a:rPr>
              <a:t>[6] = 31;</a:t>
            </a:r>
            <a:endParaRPr kumimoji="0" lang="en-US" altLang="en-US" sz="3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    </a:t>
            </a:r>
            <a:r>
              <a:rPr kumimoji="0" lang="en-US" altLang="en-US" sz="2400" b="0" i="0" u="none" strike="noStrike" cap="none" normalizeH="0" baseline="0" dirty="0" err="1">
                <a:ln>
                  <a:noFill/>
                </a:ln>
                <a:solidFill>
                  <a:srgbClr val="000000"/>
                </a:solidFill>
                <a:effectLst/>
                <a:latin typeface="+mn-lt"/>
              </a:rPr>
              <a:t>month_days</a:t>
            </a:r>
            <a:r>
              <a:rPr kumimoji="0" lang="en-US" altLang="en-US" sz="2400" b="0" i="0" u="none" strike="noStrike" cap="none" normalizeH="0" baseline="0" dirty="0">
                <a:ln>
                  <a:noFill/>
                </a:ln>
                <a:solidFill>
                  <a:srgbClr val="000000"/>
                </a:solidFill>
                <a:effectLst/>
                <a:latin typeface="+mn-lt"/>
              </a:rPr>
              <a:t>[8] = 30;	    </a:t>
            </a:r>
            <a:r>
              <a:rPr kumimoji="0" lang="en-US" altLang="en-US" sz="2400" b="0" i="0" u="none" strike="noStrike" cap="none" normalizeH="0" baseline="0" dirty="0" err="1">
                <a:ln>
                  <a:noFill/>
                </a:ln>
                <a:solidFill>
                  <a:srgbClr val="000000"/>
                </a:solidFill>
                <a:effectLst/>
                <a:latin typeface="+mn-lt"/>
              </a:rPr>
              <a:t>month_days</a:t>
            </a:r>
            <a:r>
              <a:rPr kumimoji="0" lang="en-US" altLang="en-US" sz="2400" b="0" i="0" u="none" strike="noStrike" cap="none" normalizeH="0" baseline="0" dirty="0">
                <a:ln>
                  <a:noFill/>
                </a:ln>
                <a:solidFill>
                  <a:srgbClr val="000000"/>
                </a:solidFill>
                <a:effectLst/>
                <a:latin typeface="+mn-lt"/>
              </a:rPr>
              <a:t>[9] = 31;	</a:t>
            </a:r>
            <a:endParaRPr kumimoji="0" lang="en-US" altLang="en-US" sz="3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    </a:t>
            </a:r>
            <a:r>
              <a:rPr kumimoji="0" lang="en-US" altLang="en-US" sz="2400" b="0" i="0" u="none" strike="noStrike" cap="none" normalizeH="0" baseline="0" dirty="0" err="1">
                <a:ln>
                  <a:noFill/>
                </a:ln>
                <a:solidFill>
                  <a:srgbClr val="000000"/>
                </a:solidFill>
                <a:effectLst/>
                <a:latin typeface="+mn-lt"/>
              </a:rPr>
              <a:t>month_days</a:t>
            </a:r>
            <a:r>
              <a:rPr kumimoji="0" lang="en-US" altLang="en-US" sz="2400" b="0" i="0" u="none" strike="noStrike" cap="none" normalizeH="0" baseline="0" dirty="0">
                <a:ln>
                  <a:noFill/>
                </a:ln>
                <a:solidFill>
                  <a:srgbClr val="000000"/>
                </a:solidFill>
                <a:effectLst/>
                <a:latin typeface="+mn-lt"/>
              </a:rPr>
              <a:t>[10] = 30; 	</a:t>
            </a:r>
            <a:r>
              <a:rPr kumimoji="0" lang="en-US" altLang="en-US" sz="2400" b="1" i="0" u="none" strike="noStrike" cap="none" normalizeH="0" baseline="0" dirty="0">
                <a:ln>
                  <a:noFill/>
                </a:ln>
                <a:solidFill>
                  <a:srgbClr val="FF0000"/>
                </a:solidFill>
                <a:effectLst/>
                <a:latin typeface="+mn-lt"/>
              </a:rPr>
              <a:t>    </a:t>
            </a:r>
            <a:r>
              <a:rPr kumimoji="0" lang="en-US" altLang="en-US" sz="2400" b="1" i="0" u="none" strike="noStrike" cap="none" normalizeH="0" baseline="0" dirty="0" err="1">
                <a:ln>
                  <a:noFill/>
                </a:ln>
                <a:solidFill>
                  <a:srgbClr val="FF0000"/>
                </a:solidFill>
                <a:effectLst/>
                <a:latin typeface="+mn-lt"/>
              </a:rPr>
              <a:t>month_days</a:t>
            </a:r>
            <a:r>
              <a:rPr kumimoji="0" lang="en-US" altLang="en-US" sz="2400" b="1" i="0" u="none" strike="noStrike" cap="none" normalizeH="0" baseline="0" dirty="0">
                <a:ln>
                  <a:noFill/>
                </a:ln>
                <a:solidFill>
                  <a:srgbClr val="FF0000"/>
                </a:solidFill>
                <a:effectLst/>
                <a:latin typeface="+mn-lt"/>
              </a:rPr>
              <a:t>[12] = 31;</a:t>
            </a:r>
            <a:endParaRPr kumimoji="0" lang="en-US" altLang="en-US" sz="3200" b="1" i="0" u="none" strike="noStrike" cap="none" normalizeH="0" baseline="0" dirty="0">
              <a:ln>
                <a:noFill/>
              </a:ln>
              <a:solidFill>
                <a:srgbClr val="FF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     </a:t>
            </a:r>
            <a:r>
              <a:rPr kumimoji="0" lang="en-US" altLang="en-US" sz="2400" b="0" i="0" u="none" strike="noStrike" cap="none" normalizeH="0" baseline="0" dirty="0" err="1">
                <a:ln>
                  <a:noFill/>
                </a:ln>
                <a:solidFill>
                  <a:srgbClr val="000000"/>
                </a:solidFill>
                <a:effectLst/>
                <a:latin typeface="+mn-lt"/>
              </a:rPr>
              <a:t>System.out.println</a:t>
            </a:r>
            <a:r>
              <a:rPr kumimoji="0" lang="en-US" altLang="en-US" sz="2400" b="0" i="0" u="none" strike="noStrike" cap="none" normalizeH="0" baseline="0" dirty="0">
                <a:ln>
                  <a:noFill/>
                </a:ln>
                <a:solidFill>
                  <a:srgbClr val="000000"/>
                </a:solidFill>
                <a:effectLst/>
                <a:latin typeface="+mn-lt"/>
              </a:rPr>
              <a:t>("April has " + </a:t>
            </a:r>
            <a:r>
              <a:rPr kumimoji="0" lang="en-US" altLang="en-US" sz="2400" b="0" i="0" u="none" strike="noStrike" cap="none" normalizeH="0" baseline="0" dirty="0" err="1">
                <a:ln>
                  <a:noFill/>
                </a:ln>
                <a:solidFill>
                  <a:srgbClr val="000000"/>
                </a:solidFill>
                <a:effectLst/>
                <a:latin typeface="+mn-lt"/>
              </a:rPr>
              <a:t>month_days</a:t>
            </a:r>
            <a:r>
              <a:rPr kumimoji="0" lang="en-US" altLang="en-US" sz="2400" b="0" i="0" u="none" strike="noStrike" cap="none" normalizeH="0" baseline="0" dirty="0">
                <a:ln>
                  <a:noFill/>
                </a:ln>
                <a:solidFill>
                  <a:srgbClr val="000000"/>
                </a:solidFill>
                <a:effectLst/>
                <a:latin typeface="+mn-lt"/>
              </a:rPr>
              <a:t>[3] + " days.");</a:t>
            </a:r>
            <a:endParaRPr kumimoji="0" lang="en-US" altLang="en-US" sz="3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     }</a:t>
            </a:r>
            <a:endParaRPr kumimoji="0" lang="en-US" altLang="en-US" sz="3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a:t>
            </a:r>
            <a:endParaRPr kumimoji="0" lang="en-US" altLang="en-US" sz="4800" b="0" i="0" u="none" strike="noStrike" cap="none" normalizeH="0" baseline="0" dirty="0">
              <a:ln>
                <a:noFill/>
              </a:ln>
              <a:solidFill>
                <a:schemeClr val="tx1"/>
              </a:solidFill>
              <a:effectLst/>
              <a:latin typeface="+mn-lt"/>
            </a:endParaRPr>
          </a:p>
        </p:txBody>
      </p:sp>
      <p:sp>
        <p:nvSpPr>
          <p:cNvPr id="3" name="Rectangle 2">
            <a:extLst>
              <a:ext uri="{FF2B5EF4-FFF2-40B4-BE49-F238E27FC236}">
                <a16:creationId xmlns:a16="http://schemas.microsoft.com/office/drawing/2014/main" id="{6E2CDEB6-4516-494A-9ADA-AB9104895645}"/>
              </a:ext>
            </a:extLst>
          </p:cNvPr>
          <p:cNvSpPr/>
          <p:nvPr/>
        </p:nvSpPr>
        <p:spPr>
          <a:xfrm>
            <a:off x="5525036" y="5417662"/>
            <a:ext cx="6096000" cy="954107"/>
          </a:xfrm>
          <a:prstGeom prst="rect">
            <a:avLst/>
          </a:prstGeom>
          <a:solidFill>
            <a:srgbClr val="FF0000"/>
          </a:solidFill>
        </p:spPr>
        <p:style>
          <a:lnRef idx="1">
            <a:schemeClr val="accent2"/>
          </a:lnRef>
          <a:fillRef idx="3">
            <a:schemeClr val="accent2"/>
          </a:fillRef>
          <a:effectRef idx="2">
            <a:schemeClr val="accent2"/>
          </a:effectRef>
          <a:fontRef idx="minor">
            <a:schemeClr val="lt1"/>
          </a:fontRef>
        </p:style>
        <p:txBody>
          <a:bodyPr>
            <a:spAutoFit/>
          </a:bodyPr>
          <a:lstStyle/>
          <a:p>
            <a:r>
              <a:rPr lang="en-US" dirty="0">
                <a:solidFill>
                  <a:schemeClr val="bg1"/>
                </a:solidFill>
              </a:rPr>
              <a:t>Exception in thread "main" </a:t>
            </a:r>
            <a:r>
              <a:rPr lang="en-US" dirty="0" err="1">
                <a:solidFill>
                  <a:schemeClr val="bg1"/>
                </a:solidFill>
              </a:rPr>
              <a:t>java.lang.ArrayIndexOutOfBoundsException</a:t>
            </a:r>
            <a:r>
              <a:rPr lang="en-US" dirty="0">
                <a:solidFill>
                  <a:schemeClr val="bg1"/>
                </a:solidFill>
              </a:rPr>
              <a:t>: 14</a:t>
            </a:r>
          </a:p>
          <a:p>
            <a:r>
              <a:rPr lang="en-US" dirty="0">
                <a:solidFill>
                  <a:schemeClr val="bg1"/>
                </a:solidFill>
              </a:rPr>
              <a:t>	at </a:t>
            </a:r>
            <a:r>
              <a:rPr lang="en-US" altLang="en-US" dirty="0" err="1">
                <a:solidFill>
                  <a:schemeClr val="bg1"/>
                </a:solidFill>
              </a:rPr>
              <a:t>ArrayExample</a:t>
            </a:r>
            <a:r>
              <a:rPr lang="en-US" dirty="0" err="1">
                <a:solidFill>
                  <a:schemeClr val="bg1"/>
                </a:solidFill>
              </a:rPr>
              <a:t>.main</a:t>
            </a:r>
            <a:r>
              <a:rPr lang="en-US" dirty="0">
                <a:solidFill>
                  <a:schemeClr val="bg1"/>
                </a:solidFill>
              </a:rPr>
              <a:t>(</a:t>
            </a:r>
            <a:r>
              <a:rPr lang="en-US" altLang="en-US" dirty="0">
                <a:solidFill>
                  <a:schemeClr val="bg1"/>
                </a:solidFill>
              </a:rPr>
              <a:t>ArrayExample</a:t>
            </a:r>
            <a:r>
              <a:rPr lang="en-US" dirty="0">
                <a:solidFill>
                  <a:schemeClr val="bg1"/>
                </a:solidFill>
              </a:rPr>
              <a:t>.java:14)</a:t>
            </a:r>
          </a:p>
        </p:txBody>
      </p:sp>
    </p:spTree>
    <p:extLst>
      <p:ext uri="{BB962C8B-B14F-4D97-AF65-F5344CB8AC3E}">
        <p14:creationId xmlns:p14="http://schemas.microsoft.com/office/powerpoint/2010/main" val="782622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7FC41-DC50-4F8A-9C1C-187D231EBF7D}"/>
              </a:ext>
            </a:extLst>
          </p:cNvPr>
          <p:cNvSpPr>
            <a:spLocks noGrp="1"/>
          </p:cNvSpPr>
          <p:nvPr>
            <p:ph type="title"/>
          </p:nvPr>
        </p:nvSpPr>
        <p:spPr/>
        <p:txBody>
          <a:bodyPr>
            <a:normAutofit/>
          </a:bodyPr>
          <a:lstStyle/>
          <a:p>
            <a:r>
              <a:rPr lang="en-US" b="1" dirty="0"/>
              <a:t>Declaring Multidimensional Array</a:t>
            </a:r>
            <a:endParaRPr lang="en-US" dirty="0"/>
          </a:p>
        </p:txBody>
      </p:sp>
      <p:sp>
        <p:nvSpPr>
          <p:cNvPr id="3" name="Content Placeholder 2">
            <a:extLst>
              <a:ext uri="{FF2B5EF4-FFF2-40B4-BE49-F238E27FC236}">
                <a16:creationId xmlns:a16="http://schemas.microsoft.com/office/drawing/2014/main" id="{134B3D6A-DCCE-441A-8082-639C6BCBC32A}"/>
              </a:ext>
            </a:extLst>
          </p:cNvPr>
          <p:cNvSpPr>
            <a:spLocks noGrp="1"/>
          </p:cNvSpPr>
          <p:nvPr>
            <p:ph idx="1"/>
          </p:nvPr>
        </p:nvSpPr>
        <p:spPr/>
        <p:txBody>
          <a:bodyPr/>
          <a:lstStyle/>
          <a:p>
            <a:r>
              <a:rPr lang="en-US" dirty="0"/>
              <a:t>To declare it, we have to specify each additional index using another set of square brackets.</a:t>
            </a:r>
          </a:p>
        </p:txBody>
      </p:sp>
      <p:pic>
        <p:nvPicPr>
          <p:cNvPr id="15362" name="Picture 2" descr="2D array Declaration - Java array - edureka">
            <a:extLst>
              <a:ext uri="{FF2B5EF4-FFF2-40B4-BE49-F238E27FC236}">
                <a16:creationId xmlns:a16="http://schemas.microsoft.com/office/drawing/2014/main" id="{315ED723-807D-40E4-925F-6EC261D00E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782" y="1868031"/>
            <a:ext cx="8232757" cy="3888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1054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2D Array - Java array - edureka">
            <a:extLst>
              <a:ext uri="{FF2B5EF4-FFF2-40B4-BE49-F238E27FC236}">
                <a16:creationId xmlns:a16="http://schemas.microsoft.com/office/drawing/2014/main" id="{DF49F684-666F-469F-A20F-BB36671E9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52" y="427434"/>
            <a:ext cx="10650828" cy="59758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37275C8-DE4A-4509-A724-A02658FECF6B}"/>
              </a:ext>
            </a:extLst>
          </p:cNvPr>
          <p:cNvSpPr/>
          <p:nvPr/>
        </p:nvSpPr>
        <p:spPr>
          <a:xfrm>
            <a:off x="991673" y="321972"/>
            <a:ext cx="2047741" cy="669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55658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30779F3-48A5-466D-8C20-F733D7279A2D}"/>
              </a:ext>
            </a:extLst>
          </p:cNvPr>
          <p:cNvSpPr>
            <a:spLocks noChangeArrowheads="1"/>
          </p:cNvSpPr>
          <p:nvPr/>
        </p:nvSpPr>
        <p:spPr bwMode="auto">
          <a:xfrm>
            <a:off x="1120670" y="326846"/>
            <a:ext cx="4997004"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class Mul2D{</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 public static void main(String </a:t>
            </a:r>
            <a:r>
              <a:rPr kumimoji="0" lang="en-US" altLang="en-US" sz="2400" b="0" i="0" u="none" strike="noStrike" cap="none" normalizeH="0" baseline="0" dirty="0" err="1">
                <a:ln>
                  <a:noFill/>
                </a:ln>
                <a:solidFill>
                  <a:srgbClr val="000000"/>
                </a:solidFill>
                <a:effectLst/>
                <a:latin typeface="Monaco"/>
              </a:rPr>
              <a:t>args</a:t>
            </a:r>
            <a:r>
              <a:rPr kumimoji="0" lang="en-US" altLang="en-US" sz="2400" b="0" i="0" u="none" strike="noStrike" cap="none" normalizeH="0" baseline="0" dirty="0">
                <a:ln>
                  <a:noFill/>
                </a:ln>
                <a:solidFill>
                  <a:srgbClr val="000000"/>
                </a:solidFill>
                <a:effectLst/>
                <a:latin typeface="Monaco"/>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       int mul2d[][]= new int[4][5];</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        int </a:t>
            </a:r>
            <a:r>
              <a:rPr kumimoji="0" lang="en-US" altLang="en-US" sz="2400" b="0" i="0" u="none" strike="noStrike" cap="none" normalizeH="0" baseline="0" dirty="0" err="1">
                <a:ln>
                  <a:noFill/>
                </a:ln>
                <a:solidFill>
                  <a:srgbClr val="000000"/>
                </a:solidFill>
                <a:effectLst/>
                <a:latin typeface="Monaco"/>
              </a:rPr>
              <a:t>i</a:t>
            </a:r>
            <a:r>
              <a:rPr kumimoji="0" lang="en-US" altLang="en-US" sz="2400" b="0" i="0" u="none" strike="noStrike" cap="none" normalizeH="0" baseline="0" dirty="0">
                <a:ln>
                  <a:noFill/>
                </a:ln>
                <a:solidFill>
                  <a:srgbClr val="000000"/>
                </a:solidFill>
                <a:effectLst/>
                <a:latin typeface="Monaco"/>
              </a:rPr>
              <a:t>, j, k = 0;</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     for(</a:t>
            </a:r>
            <a:r>
              <a:rPr kumimoji="0" lang="en-US" altLang="en-US" sz="2400" b="0" i="0" u="none" strike="noStrike" cap="none" normalizeH="0" baseline="0" dirty="0" err="1">
                <a:ln>
                  <a:noFill/>
                </a:ln>
                <a:solidFill>
                  <a:srgbClr val="000000"/>
                </a:solidFill>
                <a:effectLst/>
                <a:latin typeface="Monaco"/>
              </a:rPr>
              <a:t>i</a:t>
            </a:r>
            <a:r>
              <a:rPr kumimoji="0" lang="en-US" altLang="en-US" sz="2400" b="0" i="0" u="none" strike="noStrike" cap="none" normalizeH="0" baseline="0" dirty="0">
                <a:ln>
                  <a:noFill/>
                </a:ln>
                <a:solidFill>
                  <a:srgbClr val="000000"/>
                </a:solidFill>
                <a:effectLst/>
                <a:latin typeface="Monaco"/>
              </a:rPr>
              <a:t>=0; </a:t>
            </a:r>
            <a:r>
              <a:rPr kumimoji="0" lang="en-US" altLang="en-US" sz="2400" b="0" i="0" u="none" strike="noStrike" cap="none" normalizeH="0" baseline="0" dirty="0" err="1">
                <a:ln>
                  <a:noFill/>
                </a:ln>
                <a:solidFill>
                  <a:srgbClr val="000000"/>
                </a:solidFill>
                <a:effectLst/>
                <a:latin typeface="Monaco"/>
              </a:rPr>
              <a:t>i</a:t>
            </a:r>
            <a:r>
              <a:rPr kumimoji="0" lang="en-US" altLang="en-US" sz="2400" b="0" i="0" u="none" strike="noStrike" cap="none" normalizeH="0" baseline="0" dirty="0">
                <a:ln>
                  <a:noFill/>
                </a:ln>
                <a:solidFill>
                  <a:srgbClr val="000000"/>
                </a:solidFill>
                <a:effectLst/>
                <a:latin typeface="Monaco"/>
              </a:rPr>
              <a:t>&lt;4; </a:t>
            </a:r>
            <a:r>
              <a:rPr kumimoji="0" lang="en-US" altLang="en-US" sz="2400" b="0" i="0" u="none" strike="noStrike" cap="none" normalizeH="0" baseline="0" dirty="0" err="1">
                <a:ln>
                  <a:noFill/>
                </a:ln>
                <a:solidFill>
                  <a:srgbClr val="000000"/>
                </a:solidFill>
                <a:effectLst/>
                <a:latin typeface="Monaco"/>
              </a:rPr>
              <a:t>i</a:t>
            </a:r>
            <a:r>
              <a:rPr kumimoji="0" lang="en-US" altLang="en-US" sz="2400" b="0" i="0" u="none" strike="noStrike" cap="none" normalizeH="0" baseline="0" dirty="0">
                <a:ln>
                  <a:noFill/>
                </a:ln>
                <a:solidFill>
                  <a:srgbClr val="000000"/>
                </a:solidFill>
                <a:effectLst/>
                <a:latin typeface="Monaco"/>
              </a:rPr>
              <a:t>++)</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       for(j=0; j&lt;5; </a:t>
            </a:r>
            <a:r>
              <a:rPr kumimoji="0" lang="en-US" altLang="en-US" sz="2400" b="0" i="0" u="none" strike="noStrike" cap="none" normalizeH="0" baseline="0" dirty="0" err="1">
                <a:ln>
                  <a:noFill/>
                </a:ln>
                <a:solidFill>
                  <a:srgbClr val="000000"/>
                </a:solidFill>
                <a:effectLst/>
                <a:latin typeface="Monaco"/>
              </a:rPr>
              <a:t>j++</a:t>
            </a:r>
            <a:r>
              <a:rPr kumimoji="0" lang="en-US" altLang="en-US" sz="2400" b="0" i="0" u="none" strike="noStrike" cap="none" normalizeH="0" baseline="0" dirty="0">
                <a:ln>
                  <a:noFill/>
                </a:ln>
                <a:solidFill>
                  <a:srgbClr val="000000"/>
                </a:solidFill>
                <a:effectLst/>
                <a:latin typeface="Monaco"/>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       Mul2D[</a:t>
            </a:r>
            <a:r>
              <a:rPr kumimoji="0" lang="en-US" altLang="en-US" sz="2400" b="0" i="0" u="none" strike="noStrike" cap="none" normalizeH="0" baseline="0" dirty="0" err="1">
                <a:ln>
                  <a:noFill/>
                </a:ln>
                <a:solidFill>
                  <a:srgbClr val="000000"/>
                </a:solidFill>
                <a:effectLst/>
                <a:latin typeface="Monaco"/>
              </a:rPr>
              <a:t>i</a:t>
            </a:r>
            <a:r>
              <a:rPr kumimoji="0" lang="en-US" altLang="en-US" sz="2400" b="0" i="0" u="none" strike="noStrike" cap="none" normalizeH="0" baseline="0" dirty="0">
                <a:ln>
                  <a:noFill/>
                </a:ln>
                <a:solidFill>
                  <a:srgbClr val="000000"/>
                </a:solidFill>
                <a:effectLst/>
                <a:latin typeface="Monaco"/>
              </a:rPr>
              <a:t>][j] = k;</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       k++;</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for(</a:t>
            </a:r>
            <a:r>
              <a:rPr kumimoji="0" lang="en-US" altLang="en-US" sz="2400" b="0" i="0" u="none" strike="noStrike" cap="none" normalizeH="0" baseline="0" dirty="0" err="1">
                <a:ln>
                  <a:noFill/>
                </a:ln>
                <a:solidFill>
                  <a:srgbClr val="000000"/>
                </a:solidFill>
                <a:effectLst/>
                <a:latin typeface="Monaco"/>
              </a:rPr>
              <a:t>i</a:t>
            </a:r>
            <a:r>
              <a:rPr kumimoji="0" lang="en-US" altLang="en-US" sz="2400" b="0" i="0" u="none" strike="noStrike" cap="none" normalizeH="0" baseline="0" dirty="0">
                <a:ln>
                  <a:noFill/>
                </a:ln>
                <a:solidFill>
                  <a:srgbClr val="000000"/>
                </a:solidFill>
                <a:effectLst/>
                <a:latin typeface="Monaco"/>
              </a:rPr>
              <a:t>=0; </a:t>
            </a:r>
            <a:r>
              <a:rPr kumimoji="0" lang="en-US" altLang="en-US" sz="2400" b="0" i="0" u="none" strike="noStrike" cap="none" normalizeH="0" baseline="0" dirty="0" err="1">
                <a:ln>
                  <a:noFill/>
                </a:ln>
                <a:solidFill>
                  <a:srgbClr val="000000"/>
                </a:solidFill>
                <a:effectLst/>
                <a:latin typeface="Monaco"/>
              </a:rPr>
              <a:t>i</a:t>
            </a:r>
            <a:r>
              <a:rPr kumimoji="0" lang="en-US" altLang="en-US" sz="2400" b="0" i="0" u="none" strike="noStrike" cap="none" normalizeH="0" baseline="0" dirty="0">
                <a:ln>
                  <a:noFill/>
                </a:ln>
                <a:solidFill>
                  <a:srgbClr val="000000"/>
                </a:solidFill>
                <a:effectLst/>
                <a:latin typeface="Monaco"/>
              </a:rPr>
              <a:t>&lt;4; </a:t>
            </a:r>
            <a:r>
              <a:rPr kumimoji="0" lang="en-US" altLang="en-US" sz="2400" b="0" i="0" u="none" strike="noStrike" cap="none" normalizeH="0" baseline="0" dirty="0" err="1">
                <a:ln>
                  <a:noFill/>
                </a:ln>
                <a:solidFill>
                  <a:srgbClr val="000000"/>
                </a:solidFill>
                <a:effectLst/>
                <a:latin typeface="Monaco"/>
              </a:rPr>
              <a:t>i</a:t>
            </a:r>
            <a:r>
              <a:rPr kumimoji="0" lang="en-US" altLang="en-US" sz="2400" b="0" i="0" u="none" strike="noStrike" cap="none" normalizeH="0" baseline="0" dirty="0">
                <a:ln>
                  <a:noFill/>
                </a:ln>
                <a:solidFill>
                  <a:srgbClr val="000000"/>
                </a:solidFill>
                <a:effectLst/>
                <a:latin typeface="Monaco"/>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    for(j=0; j&lt;5; </a:t>
            </a:r>
            <a:r>
              <a:rPr kumimoji="0" lang="en-US" altLang="en-US" sz="2400" b="0" i="0" u="none" strike="noStrike" cap="none" normalizeH="0" baseline="0" dirty="0" err="1">
                <a:ln>
                  <a:noFill/>
                </a:ln>
                <a:solidFill>
                  <a:srgbClr val="000000"/>
                </a:solidFill>
                <a:effectLst/>
                <a:latin typeface="Monaco"/>
              </a:rPr>
              <a:t>j++</a:t>
            </a:r>
            <a:r>
              <a:rPr kumimoji="0" lang="en-US" altLang="en-US" sz="2400" b="0" i="0" u="none" strike="noStrike" cap="none" normalizeH="0" baseline="0" dirty="0">
                <a:ln>
                  <a:noFill/>
                </a:ln>
                <a:solidFill>
                  <a:srgbClr val="000000"/>
                </a:solidFill>
                <a:effectLst/>
                <a:latin typeface="Monaco"/>
              </a:rPr>
              <a:t>);</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       </a:t>
            </a:r>
            <a:r>
              <a:rPr kumimoji="0" lang="en-US" altLang="en-US" sz="2400" b="0" i="0" u="none" strike="noStrike" cap="none" normalizeH="0" baseline="0" dirty="0" err="1">
                <a:ln>
                  <a:noFill/>
                </a:ln>
                <a:solidFill>
                  <a:srgbClr val="000000"/>
                </a:solidFill>
                <a:effectLst/>
                <a:latin typeface="Monaco"/>
              </a:rPr>
              <a:t>System.out.print</a:t>
            </a:r>
            <a:r>
              <a:rPr kumimoji="0" lang="en-US" altLang="en-US" sz="2400" b="0" i="0" u="none" strike="noStrike" cap="none" normalizeH="0" baseline="0" dirty="0">
                <a:ln>
                  <a:noFill/>
                </a:ln>
                <a:solidFill>
                  <a:srgbClr val="000000"/>
                </a:solidFill>
                <a:effectLst/>
                <a:latin typeface="Monaco"/>
              </a:rPr>
              <a:t>(mul2d[</a:t>
            </a:r>
            <a:r>
              <a:rPr kumimoji="0" lang="en-US" altLang="en-US" sz="2400" b="0" i="0" u="none" strike="noStrike" cap="none" normalizeH="0" baseline="0" dirty="0" err="1">
                <a:ln>
                  <a:noFill/>
                </a:ln>
                <a:solidFill>
                  <a:srgbClr val="000000"/>
                </a:solidFill>
                <a:effectLst/>
                <a:latin typeface="Monaco"/>
              </a:rPr>
              <a:t>i</a:t>
            </a:r>
            <a:r>
              <a:rPr kumimoji="0" lang="en-US" altLang="en-US" sz="2400" b="0" i="0" u="none" strike="noStrike" cap="none" normalizeH="0" baseline="0" dirty="0">
                <a:ln>
                  <a:noFill/>
                </a:ln>
                <a:solidFill>
                  <a:srgbClr val="000000"/>
                </a:solidFill>
                <a:effectLst/>
                <a:latin typeface="Monaco"/>
              </a:rPr>
              <a:t>][j] + "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       </a:t>
            </a:r>
            <a:r>
              <a:rPr kumimoji="0" lang="en-US" altLang="en-US" sz="2400" b="0" i="0" u="none" strike="noStrike" cap="none" normalizeH="0" baseline="0" dirty="0" err="1">
                <a:ln>
                  <a:noFill/>
                </a:ln>
                <a:solidFill>
                  <a:srgbClr val="000000"/>
                </a:solidFill>
                <a:effectLst/>
                <a:latin typeface="Monaco"/>
              </a:rPr>
              <a:t>System.out.println</a:t>
            </a:r>
            <a:r>
              <a:rPr kumimoji="0" lang="en-US" altLang="en-US" sz="2400" b="0" i="0" u="none" strike="noStrike" cap="none" normalizeH="0" baseline="0" dirty="0">
                <a:ln>
                  <a:noFill/>
                </a:ln>
                <a:solidFill>
                  <a:srgbClr val="000000"/>
                </a:solidFill>
                <a:effectLst/>
                <a:latin typeface="Monaco"/>
              </a:rPr>
              <a:t>();</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aco"/>
              </a:rPr>
              <a: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73B064B0-3030-4530-8ACC-F82E1C0B555E}"/>
              </a:ext>
            </a:extLst>
          </p:cNvPr>
          <p:cNvSpPr>
            <a:spLocks noChangeArrowheads="1"/>
          </p:cNvSpPr>
          <p:nvPr/>
        </p:nvSpPr>
        <p:spPr bwMode="auto">
          <a:xfrm>
            <a:off x="5331854" y="2431875"/>
            <a:ext cx="6525296" cy="784830"/>
          </a:xfrm>
          <a:prstGeom prst="rect">
            <a:avLst/>
          </a:prstGeom>
          <a:ln/>
        </p:spPr>
        <p:style>
          <a:lnRef idx="0">
            <a:schemeClr val="accent1"/>
          </a:lnRef>
          <a:fillRef idx="3">
            <a:schemeClr val="accent1"/>
          </a:fillRef>
          <a:effectRef idx="3">
            <a:schemeClr val="accent1"/>
          </a:effectRef>
          <a:fontRef idx="minor">
            <a:schemeClr val="lt1"/>
          </a:fontRef>
        </p:style>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Open Sans"/>
              </a:rPr>
              <a:t>This program generates the following output:</a:t>
            </a:r>
            <a:endParaRPr kumimoji="0" lang="en-US" altLang="en-US" sz="2400" b="0" i="0" u="none" strike="noStrike" cap="none" normalizeH="0" baseline="0" dirty="0">
              <a:ln>
                <a:noFill/>
              </a:ln>
              <a:solidFill>
                <a:schemeClr val="bg1"/>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SFMono-Regular"/>
              </a:rPr>
              <a:t>0 1 2 3 4 5 6 7 8 9 10 11 12 13 14 15 16 17 18 19 </a:t>
            </a:r>
            <a:endParaRPr kumimoji="0" lang="en-US" altLang="en-US" sz="36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947298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41431"/>
            <a:ext cx="10058400" cy="1450757"/>
          </a:xfrm>
        </p:spPr>
        <p:txBody>
          <a:bodyPr>
            <a:normAutofit/>
          </a:bodyPr>
          <a:lstStyle/>
          <a:p>
            <a:r>
              <a:rPr lang="en-US" b="1" dirty="0"/>
              <a:t>Features of Java</a:t>
            </a:r>
            <a:endParaRPr lang="en-US" dirty="0"/>
          </a:p>
        </p:txBody>
      </p:sp>
      <p:sp>
        <p:nvSpPr>
          <p:cNvPr id="4" name="Content Placeholder 3"/>
          <p:cNvSpPr>
            <a:spLocks noGrp="1"/>
          </p:cNvSpPr>
          <p:nvPr>
            <p:ph sz="half" idx="1"/>
          </p:nvPr>
        </p:nvSpPr>
        <p:spPr>
          <a:xfrm>
            <a:off x="1738313" y="1438276"/>
            <a:ext cx="4038600" cy="4525963"/>
          </a:xfrm>
        </p:spPr>
        <p:txBody>
          <a:bodyPr>
            <a:normAutofit/>
          </a:bodyPr>
          <a:lstStyle/>
          <a:p>
            <a:pPr>
              <a:spcAft>
                <a:spcPts val="1200"/>
              </a:spcAft>
              <a:buBlip>
                <a:blip r:embed="rId2"/>
              </a:buBlip>
            </a:pPr>
            <a:r>
              <a:rPr lang="en-US" sz="2800" dirty="0"/>
              <a:t> Simple</a:t>
            </a:r>
          </a:p>
          <a:p>
            <a:pPr>
              <a:spcAft>
                <a:spcPts val="1200"/>
              </a:spcAft>
              <a:buBlip>
                <a:blip r:embed="rId2"/>
              </a:buBlip>
            </a:pPr>
            <a:r>
              <a:rPr lang="en-US" sz="2800" dirty="0"/>
              <a:t> Platform independent </a:t>
            </a:r>
          </a:p>
          <a:p>
            <a:pPr>
              <a:spcAft>
                <a:spcPts val="1200"/>
              </a:spcAft>
              <a:buBlip>
                <a:blip r:embed="rId2"/>
              </a:buBlip>
            </a:pPr>
            <a:r>
              <a:rPr lang="en-US" sz="2800" dirty="0"/>
              <a:t> Architecture neutral</a:t>
            </a:r>
          </a:p>
          <a:p>
            <a:pPr>
              <a:spcAft>
                <a:spcPts val="1200"/>
              </a:spcAft>
              <a:buBlip>
                <a:blip r:embed="rId2"/>
              </a:buBlip>
            </a:pPr>
            <a:r>
              <a:rPr lang="en-US" sz="2800" dirty="0"/>
              <a:t> Portable</a:t>
            </a:r>
          </a:p>
          <a:p>
            <a:pPr>
              <a:spcAft>
                <a:spcPts val="1200"/>
              </a:spcAft>
              <a:buBlip>
                <a:blip r:embed="rId2"/>
              </a:buBlip>
            </a:pPr>
            <a:r>
              <a:rPr lang="en-US" sz="2800" dirty="0"/>
              <a:t> Robust</a:t>
            </a:r>
          </a:p>
          <a:p>
            <a:pPr>
              <a:spcAft>
                <a:spcPts val="1200"/>
              </a:spcAft>
              <a:buBlip>
                <a:blip r:embed="rId2"/>
              </a:buBlip>
            </a:pPr>
            <a:endParaRPr lang="en-US" sz="2800" dirty="0"/>
          </a:p>
        </p:txBody>
      </p:sp>
      <p:sp>
        <p:nvSpPr>
          <p:cNvPr id="5" name="Content Placeholder 4"/>
          <p:cNvSpPr>
            <a:spLocks noGrp="1"/>
          </p:cNvSpPr>
          <p:nvPr>
            <p:ph sz="half" idx="2"/>
          </p:nvPr>
        </p:nvSpPr>
        <p:spPr>
          <a:xfrm>
            <a:off x="6529387" y="1438276"/>
            <a:ext cx="4038600" cy="4525963"/>
          </a:xfrm>
        </p:spPr>
        <p:txBody>
          <a:bodyPr>
            <a:normAutofit/>
          </a:bodyPr>
          <a:lstStyle/>
          <a:p>
            <a:pPr>
              <a:spcAft>
                <a:spcPts val="1200"/>
              </a:spcAft>
              <a:buBlip>
                <a:blip r:embed="rId2"/>
              </a:buBlip>
            </a:pPr>
            <a:r>
              <a:rPr lang="en-US" sz="2800" dirty="0"/>
              <a:t> Compiled &amp; Interpreted </a:t>
            </a:r>
          </a:p>
          <a:p>
            <a:pPr>
              <a:spcAft>
                <a:spcPts val="1200"/>
              </a:spcAft>
              <a:buBlip>
                <a:blip r:embed="rId2"/>
              </a:buBlip>
            </a:pPr>
            <a:r>
              <a:rPr lang="en-US" sz="2800" dirty="0"/>
              <a:t> Multithreaded </a:t>
            </a:r>
          </a:p>
          <a:p>
            <a:pPr>
              <a:spcAft>
                <a:spcPts val="1200"/>
              </a:spcAft>
              <a:buBlip>
                <a:blip r:embed="rId2"/>
              </a:buBlip>
            </a:pPr>
            <a:r>
              <a:rPr lang="en-US" sz="2800" dirty="0"/>
              <a:t> Distributed</a:t>
            </a:r>
          </a:p>
          <a:p>
            <a:pPr>
              <a:spcAft>
                <a:spcPts val="1200"/>
              </a:spcAft>
              <a:buBlip>
                <a:blip r:embed="rId2"/>
              </a:buBlip>
            </a:pPr>
            <a:r>
              <a:rPr lang="en-US" sz="2800" dirty="0"/>
              <a:t> High Performance</a:t>
            </a:r>
          </a:p>
          <a:p>
            <a:pPr>
              <a:spcAft>
                <a:spcPts val="1200"/>
              </a:spcAft>
              <a:buBlip>
                <a:blip r:embed="rId2"/>
              </a:buBlip>
            </a:pPr>
            <a:r>
              <a:rPr lang="en-US" sz="2800" dirty="0"/>
              <a:t> Dynamic</a:t>
            </a:r>
          </a:p>
          <a:p>
            <a:pPr>
              <a:spcAft>
                <a:spcPts val="1200"/>
              </a:spcAft>
              <a:buBlip>
                <a:blip r:embed="rId2"/>
              </a:buBlip>
            </a:pPr>
            <a:r>
              <a:rPr lang="en-US" sz="2800" dirty="0"/>
              <a:t> Secured</a:t>
            </a:r>
          </a:p>
          <a:p>
            <a:pPr>
              <a:spcAft>
                <a:spcPts val="600"/>
              </a:spcAft>
              <a:buBlip>
                <a:blip r:embed="rId2"/>
              </a:buBlip>
            </a:pPr>
            <a:endParaRPr lang="en-US" sz="2800" dirty="0"/>
          </a:p>
        </p:txBody>
      </p:sp>
    </p:spTree>
    <p:extLst>
      <p:ext uri="{BB962C8B-B14F-4D97-AF65-F5344CB8AC3E}">
        <p14:creationId xmlns:p14="http://schemas.microsoft.com/office/powerpoint/2010/main" val="34000007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2D array Representation - Java array - edureka">
            <a:extLst>
              <a:ext uri="{FF2B5EF4-FFF2-40B4-BE49-F238E27FC236}">
                <a16:creationId xmlns:a16="http://schemas.microsoft.com/office/drawing/2014/main" id="{3BD39B36-1E43-4FB4-A9EF-062BB846C4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013" y="371475"/>
            <a:ext cx="8372475" cy="305752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2D array Representation - Java array - edureka">
            <a:extLst>
              <a:ext uri="{FF2B5EF4-FFF2-40B4-BE49-F238E27FC236}">
                <a16:creationId xmlns:a16="http://schemas.microsoft.com/office/drawing/2014/main" id="{64DFDF00-2526-427A-BCC2-EF7D9EB828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423"/>
          <a:stretch/>
        </p:blipFill>
        <p:spPr bwMode="auto">
          <a:xfrm>
            <a:off x="1609944" y="3573194"/>
            <a:ext cx="9273285" cy="268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5165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BE7C5-B35B-4AA3-BF8D-7F9535729F1C}"/>
              </a:ext>
            </a:extLst>
          </p:cNvPr>
          <p:cNvSpPr>
            <a:spLocks noGrp="1"/>
          </p:cNvSpPr>
          <p:nvPr>
            <p:ph type="title"/>
          </p:nvPr>
        </p:nvSpPr>
        <p:spPr/>
        <p:txBody>
          <a:bodyPr>
            <a:normAutofit/>
          </a:bodyPr>
          <a:lstStyle/>
          <a:p>
            <a:r>
              <a:rPr lang="en-US" b="1" dirty="0"/>
              <a:t>Passing Java Array to a Method</a:t>
            </a:r>
            <a:endParaRPr lang="en-US" dirty="0"/>
          </a:p>
        </p:txBody>
      </p:sp>
      <p:sp>
        <p:nvSpPr>
          <p:cNvPr id="3" name="Content Placeholder 2">
            <a:extLst>
              <a:ext uri="{FF2B5EF4-FFF2-40B4-BE49-F238E27FC236}">
                <a16:creationId xmlns:a16="http://schemas.microsoft.com/office/drawing/2014/main" id="{1711538F-DEB3-465A-AC1D-70F2E1DF14E5}"/>
              </a:ext>
            </a:extLst>
          </p:cNvPr>
          <p:cNvSpPr>
            <a:spLocks noGrp="1"/>
          </p:cNvSpPr>
          <p:nvPr>
            <p:ph idx="1"/>
          </p:nvPr>
        </p:nvSpPr>
        <p:spPr>
          <a:xfrm>
            <a:off x="1873564" y="1175740"/>
            <a:ext cx="4022408" cy="5129212"/>
          </a:xfrm>
        </p:spPr>
        <p:txBody>
          <a:bodyPr>
            <a:normAutofit lnSpcReduction="10000"/>
          </a:bodyPr>
          <a:lstStyle/>
          <a:p>
            <a:pPr marL="0" indent="0" fontAlgn="base">
              <a:buNone/>
            </a:pPr>
            <a:r>
              <a:rPr lang="en-US" sz="1800" dirty="0">
                <a:latin typeface="Monaco"/>
              </a:rPr>
              <a:t>public class </a:t>
            </a:r>
            <a:r>
              <a:rPr lang="en-US" sz="1800" dirty="0" err="1">
                <a:latin typeface="Monaco"/>
              </a:rPr>
              <a:t>PMethods</a:t>
            </a:r>
            <a:r>
              <a:rPr lang="en-US" sz="1800" dirty="0">
                <a:latin typeface="Monaco"/>
              </a:rPr>
              <a:t>{</a:t>
            </a:r>
          </a:p>
          <a:p>
            <a:pPr marL="0" indent="0" fontAlgn="base">
              <a:buNone/>
            </a:pPr>
            <a:r>
              <a:rPr lang="en-US" sz="1800" dirty="0">
                <a:latin typeface="Monaco"/>
              </a:rPr>
              <a:t>public static void display(int y[])</a:t>
            </a:r>
          </a:p>
          <a:p>
            <a:pPr marL="0" indent="0" fontAlgn="base">
              <a:buNone/>
            </a:pPr>
            <a:r>
              <a:rPr lang="en-US" sz="1800" dirty="0">
                <a:latin typeface="Monaco"/>
              </a:rPr>
              <a:t>     {</a:t>
            </a:r>
          </a:p>
          <a:p>
            <a:pPr marL="0" indent="0" fontAlgn="base">
              <a:buNone/>
            </a:pPr>
            <a:r>
              <a:rPr lang="en-US" sz="1800" dirty="0">
                <a:latin typeface="Monaco"/>
              </a:rPr>
              <a:t>             </a:t>
            </a:r>
            <a:r>
              <a:rPr lang="en-US" sz="1800" dirty="0" err="1">
                <a:latin typeface="Monaco"/>
              </a:rPr>
              <a:t>System.out.println</a:t>
            </a:r>
            <a:r>
              <a:rPr lang="en-US" sz="1800" dirty="0">
                <a:latin typeface="Monaco"/>
              </a:rPr>
              <a:t>(y[0]);</a:t>
            </a:r>
          </a:p>
          <a:p>
            <a:pPr marL="0" indent="0" fontAlgn="base">
              <a:buNone/>
            </a:pPr>
            <a:r>
              <a:rPr lang="en-US" sz="1800" dirty="0">
                <a:latin typeface="Monaco"/>
              </a:rPr>
              <a:t>             </a:t>
            </a:r>
            <a:r>
              <a:rPr lang="en-US" sz="1800" dirty="0" err="1">
                <a:latin typeface="Monaco"/>
              </a:rPr>
              <a:t>System.out.println</a:t>
            </a:r>
            <a:r>
              <a:rPr lang="en-US" sz="1800" dirty="0">
                <a:latin typeface="Monaco"/>
              </a:rPr>
              <a:t>(y[1]);</a:t>
            </a:r>
          </a:p>
          <a:p>
            <a:pPr marL="0" indent="0" fontAlgn="base">
              <a:buNone/>
            </a:pPr>
            <a:r>
              <a:rPr lang="en-US" sz="1800" dirty="0">
                <a:latin typeface="Monaco"/>
              </a:rPr>
              <a:t>             </a:t>
            </a:r>
            <a:r>
              <a:rPr lang="en-US" sz="1800" dirty="0" err="1">
                <a:latin typeface="Monaco"/>
              </a:rPr>
              <a:t>System.out.println</a:t>
            </a:r>
            <a:r>
              <a:rPr lang="en-US" sz="1800" dirty="0">
                <a:latin typeface="Monaco"/>
              </a:rPr>
              <a:t>(y[2]);</a:t>
            </a:r>
          </a:p>
          <a:p>
            <a:pPr marL="0" indent="0" fontAlgn="base">
              <a:buNone/>
            </a:pPr>
            <a:r>
              <a:rPr lang="en-US" sz="1800" dirty="0">
                <a:latin typeface="Monaco"/>
              </a:rPr>
              <a:t>      }</a:t>
            </a:r>
          </a:p>
          <a:p>
            <a:pPr marL="0" indent="0" fontAlgn="base">
              <a:buNone/>
            </a:pPr>
            <a:r>
              <a:rPr lang="en-US" sz="1800" dirty="0">
                <a:latin typeface="Monaco"/>
              </a:rPr>
              <a:t>public static void main(String </a:t>
            </a:r>
            <a:r>
              <a:rPr lang="en-US" sz="1800" dirty="0" err="1">
                <a:latin typeface="Monaco"/>
              </a:rPr>
              <a:t>args</a:t>
            </a:r>
            <a:r>
              <a:rPr lang="en-US" sz="1800" dirty="0">
                <a:latin typeface="Monaco"/>
              </a:rPr>
              <a:t>[])</a:t>
            </a:r>
          </a:p>
          <a:p>
            <a:pPr marL="0" indent="0" fontAlgn="base">
              <a:buNone/>
            </a:pPr>
            <a:r>
              <a:rPr lang="en-US" sz="1800" dirty="0">
                <a:latin typeface="Monaco"/>
              </a:rPr>
              <a:t>     {</a:t>
            </a:r>
          </a:p>
          <a:p>
            <a:pPr marL="0" indent="0" fontAlgn="base">
              <a:buNone/>
            </a:pPr>
            <a:r>
              <a:rPr lang="en-US" sz="1800" dirty="0">
                <a:latin typeface="Monaco"/>
              </a:rPr>
              <a:t>     int x[] = { 1, 2, 3 };</a:t>
            </a:r>
          </a:p>
          <a:p>
            <a:pPr marL="0" indent="0" fontAlgn="base">
              <a:buNone/>
            </a:pPr>
            <a:r>
              <a:rPr lang="en-US" sz="1800" dirty="0">
                <a:latin typeface="Monaco"/>
              </a:rPr>
              <a:t>     display(x);</a:t>
            </a:r>
          </a:p>
          <a:p>
            <a:pPr marL="0" indent="0" fontAlgn="base">
              <a:buNone/>
            </a:pPr>
            <a:r>
              <a:rPr lang="en-US" sz="1800" dirty="0">
                <a:latin typeface="Monaco"/>
              </a:rPr>
              <a:t>     }</a:t>
            </a:r>
          </a:p>
          <a:p>
            <a:pPr marL="0" indent="0" fontAlgn="base">
              <a:buNone/>
            </a:pPr>
            <a:r>
              <a:rPr lang="en-US" sz="1800" dirty="0">
                <a:latin typeface="Monaco"/>
              </a:rPr>
              <a:t>}</a:t>
            </a:r>
          </a:p>
          <a:p>
            <a:pPr marL="0" indent="0">
              <a:buNone/>
            </a:pPr>
            <a:endParaRPr lang="en-US" sz="1800" dirty="0"/>
          </a:p>
        </p:txBody>
      </p:sp>
      <p:sp>
        <p:nvSpPr>
          <p:cNvPr id="4" name="Rectangle 3">
            <a:extLst>
              <a:ext uri="{FF2B5EF4-FFF2-40B4-BE49-F238E27FC236}">
                <a16:creationId xmlns:a16="http://schemas.microsoft.com/office/drawing/2014/main" id="{F799C5AE-B076-4667-83C2-3887945A2972}"/>
              </a:ext>
            </a:extLst>
          </p:cNvPr>
          <p:cNvSpPr>
            <a:spLocks noChangeArrowheads="1"/>
          </p:cNvSpPr>
          <p:nvPr/>
        </p:nvSpPr>
        <p:spPr bwMode="auto">
          <a:xfrm>
            <a:off x="6431992" y="1907523"/>
            <a:ext cx="2554846" cy="2262158"/>
          </a:xfrm>
          <a:prstGeom prst="rect">
            <a:avLst/>
          </a:prstGeom>
          <a:ln/>
        </p:spPr>
        <p:style>
          <a:lnRef idx="0">
            <a:schemeClr val="accent1"/>
          </a:lnRef>
          <a:fillRef idx="3">
            <a:schemeClr val="accent1"/>
          </a:fillRef>
          <a:effectRef idx="3">
            <a:schemeClr val="accent1"/>
          </a:effectRef>
          <a:fontRef idx="minor">
            <a:schemeClr val="lt1"/>
          </a:fontRef>
        </p:style>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Open Sans"/>
              </a:rPr>
              <a:t>This program generates the following output:</a:t>
            </a:r>
            <a:endParaRPr kumimoji="0" lang="en-US" altLang="en-US" sz="2400" b="0" i="0" u="none" strike="noStrike" cap="none" normalizeH="0" baseline="0" dirty="0">
              <a:ln>
                <a:noFill/>
              </a:ln>
              <a:solidFill>
                <a:schemeClr val="bg1"/>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SFMono-Regular"/>
              </a:rPr>
              <a:t>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SFMono-Regular"/>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SFMono-Regular"/>
              </a:rPr>
              <a:t>3</a:t>
            </a:r>
            <a:endParaRPr kumimoji="0" lang="en-US" altLang="en-US" sz="36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3387147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3215B-4A96-42C7-B485-4EE980A3A090}"/>
              </a:ext>
            </a:extLst>
          </p:cNvPr>
          <p:cNvSpPr>
            <a:spLocks noGrp="1"/>
          </p:cNvSpPr>
          <p:nvPr>
            <p:ph type="title"/>
          </p:nvPr>
        </p:nvSpPr>
        <p:spPr/>
        <p:txBody>
          <a:bodyPr>
            <a:normAutofit/>
          </a:bodyPr>
          <a:lstStyle/>
          <a:p>
            <a:r>
              <a:rPr lang="en-US" dirty="0"/>
              <a:t>Jagged Array (or) Ragged Array</a:t>
            </a:r>
          </a:p>
        </p:txBody>
      </p:sp>
      <p:sp>
        <p:nvSpPr>
          <p:cNvPr id="3" name="Content Placeholder 2">
            <a:extLst>
              <a:ext uri="{FF2B5EF4-FFF2-40B4-BE49-F238E27FC236}">
                <a16:creationId xmlns:a16="http://schemas.microsoft.com/office/drawing/2014/main" id="{63A97635-1688-40B4-A455-B7ED9AABAA9D}"/>
              </a:ext>
            </a:extLst>
          </p:cNvPr>
          <p:cNvSpPr>
            <a:spLocks noGrp="1"/>
          </p:cNvSpPr>
          <p:nvPr>
            <p:ph idx="1"/>
          </p:nvPr>
        </p:nvSpPr>
        <p:spPr>
          <a:xfrm>
            <a:off x="1097280" y="1244600"/>
            <a:ext cx="10058400" cy="4967514"/>
          </a:xfrm>
        </p:spPr>
        <p:txBody>
          <a:bodyPr>
            <a:normAutofit/>
          </a:bodyPr>
          <a:lstStyle/>
          <a:p>
            <a:pPr algn="just"/>
            <a:r>
              <a:rPr lang="en-US" sz="2400" dirty="0"/>
              <a:t>we can create a 2-D arrays with variable number of columns in each row. </a:t>
            </a:r>
          </a:p>
          <a:p>
            <a:pPr algn="just"/>
            <a:r>
              <a:rPr lang="en-US" sz="2400" dirty="0"/>
              <a:t>Each row in 2-D array itself an array.</a:t>
            </a:r>
          </a:p>
          <a:p>
            <a:pPr marL="0" indent="0" algn="just">
              <a:buNone/>
            </a:pPr>
            <a:r>
              <a:rPr lang="en-US" sz="2400" dirty="0"/>
              <a:t>int[][] matrix={</a:t>
            </a:r>
          </a:p>
          <a:p>
            <a:pPr marL="0" indent="0" algn="just">
              <a:buNone/>
            </a:pPr>
            <a:r>
              <a:rPr lang="en-US" sz="2400" dirty="0"/>
              <a:t>	           {1,2,3,4,5},</a:t>
            </a:r>
          </a:p>
          <a:p>
            <a:pPr marL="0" indent="0" algn="just">
              <a:buNone/>
            </a:pPr>
            <a:r>
              <a:rPr lang="en-US" sz="2400" dirty="0"/>
              <a:t>	           {5,6,7},</a:t>
            </a:r>
          </a:p>
          <a:p>
            <a:pPr marL="0" indent="0" algn="just">
              <a:buNone/>
            </a:pPr>
            <a:r>
              <a:rPr lang="en-US" sz="2400" dirty="0"/>
              <a:t>	            {6,7,8,9,3,1},</a:t>
            </a:r>
          </a:p>
          <a:p>
            <a:pPr marL="0" indent="0" algn="just">
              <a:buNone/>
            </a:pPr>
            <a:r>
              <a:rPr lang="en-US" sz="2400" dirty="0"/>
              <a:t>	            {4,5},</a:t>
            </a:r>
          </a:p>
          <a:p>
            <a:pPr marL="0" indent="0" algn="just">
              <a:buNone/>
            </a:pPr>
            <a:r>
              <a:rPr lang="en-US" sz="2400" dirty="0"/>
              <a:t>	            {5}</a:t>
            </a:r>
          </a:p>
          <a:p>
            <a:pPr marL="0" indent="0" algn="just">
              <a:buNone/>
            </a:pPr>
            <a:r>
              <a:rPr lang="en-US" sz="2400" dirty="0"/>
              <a:t>	          }</a:t>
            </a:r>
          </a:p>
        </p:txBody>
      </p:sp>
      <p:graphicFrame>
        <p:nvGraphicFramePr>
          <p:cNvPr id="4" name="Table 3">
            <a:extLst>
              <a:ext uri="{FF2B5EF4-FFF2-40B4-BE49-F238E27FC236}">
                <a16:creationId xmlns:a16="http://schemas.microsoft.com/office/drawing/2014/main" id="{D9E17533-CC58-4B33-9E15-6064094C2646}"/>
              </a:ext>
            </a:extLst>
          </p:cNvPr>
          <p:cNvGraphicFramePr>
            <a:graphicFrameLocks noGrp="1"/>
          </p:cNvGraphicFramePr>
          <p:nvPr>
            <p:extLst>
              <p:ext uri="{D42A27DB-BD31-4B8C-83A1-F6EECF244321}">
                <p14:modId xmlns:p14="http://schemas.microsoft.com/office/powerpoint/2010/main" val="926209085"/>
              </p:ext>
            </p:extLst>
          </p:nvPr>
        </p:nvGraphicFramePr>
        <p:xfrm>
          <a:off x="6347097" y="2202543"/>
          <a:ext cx="3904344" cy="1854200"/>
        </p:xfrm>
        <a:graphic>
          <a:graphicData uri="http://schemas.openxmlformats.org/drawingml/2006/table">
            <a:tbl>
              <a:tblPr firstRow="1" bandRow="1">
                <a:tableStyleId>{E8B1032C-EA38-4F05-BA0D-38AFFFC7BED3}</a:tableStyleId>
              </a:tblPr>
              <a:tblGrid>
                <a:gridCol w="650724">
                  <a:extLst>
                    <a:ext uri="{9D8B030D-6E8A-4147-A177-3AD203B41FA5}">
                      <a16:colId xmlns:a16="http://schemas.microsoft.com/office/drawing/2014/main" val="3291880690"/>
                    </a:ext>
                  </a:extLst>
                </a:gridCol>
                <a:gridCol w="650724">
                  <a:extLst>
                    <a:ext uri="{9D8B030D-6E8A-4147-A177-3AD203B41FA5}">
                      <a16:colId xmlns:a16="http://schemas.microsoft.com/office/drawing/2014/main" val="1355283944"/>
                    </a:ext>
                  </a:extLst>
                </a:gridCol>
                <a:gridCol w="650724">
                  <a:extLst>
                    <a:ext uri="{9D8B030D-6E8A-4147-A177-3AD203B41FA5}">
                      <a16:colId xmlns:a16="http://schemas.microsoft.com/office/drawing/2014/main" val="1360790119"/>
                    </a:ext>
                  </a:extLst>
                </a:gridCol>
                <a:gridCol w="650724">
                  <a:extLst>
                    <a:ext uri="{9D8B030D-6E8A-4147-A177-3AD203B41FA5}">
                      <a16:colId xmlns:a16="http://schemas.microsoft.com/office/drawing/2014/main" val="3202680854"/>
                    </a:ext>
                  </a:extLst>
                </a:gridCol>
                <a:gridCol w="650724">
                  <a:extLst>
                    <a:ext uri="{9D8B030D-6E8A-4147-A177-3AD203B41FA5}">
                      <a16:colId xmlns:a16="http://schemas.microsoft.com/office/drawing/2014/main" val="1359304639"/>
                    </a:ext>
                  </a:extLst>
                </a:gridCol>
                <a:gridCol w="650724">
                  <a:extLst>
                    <a:ext uri="{9D8B030D-6E8A-4147-A177-3AD203B41FA5}">
                      <a16:colId xmlns:a16="http://schemas.microsoft.com/office/drawing/2014/main" val="2099356887"/>
                    </a:ext>
                  </a:extLst>
                </a:gridCol>
              </a:tblGrid>
              <a:tr h="370840">
                <a:tc>
                  <a:txBody>
                    <a:bodyPr/>
                    <a:lstStyle/>
                    <a:p>
                      <a:pPr algn="ctr"/>
                      <a:r>
                        <a:rPr lang="en-US" dirty="0"/>
                        <a:t>1</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dirty="0"/>
                        <a:t>2</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dirty="0"/>
                        <a:t>3</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dirty="0"/>
                        <a:t>4</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dirty="0"/>
                        <a:t>5</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endParaRPr lang="en-US" dirty="0"/>
                    </a:p>
                  </a:txBody>
                  <a:tcPr>
                    <a:lnL w="19050" cap="flat" cmpd="sng" algn="ctr">
                      <a:solidFill>
                        <a:schemeClr val="tx1">
                          <a:lumMod val="50000"/>
                          <a:lumOff val="5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3640681"/>
                  </a:ext>
                </a:extLst>
              </a:tr>
              <a:tr h="370840">
                <a:tc>
                  <a:txBody>
                    <a:bodyPr/>
                    <a:lstStyle/>
                    <a:p>
                      <a:pPr algn="ctr"/>
                      <a:r>
                        <a:rPr lang="en-US" b="1" dirty="0"/>
                        <a:t>5</a:t>
                      </a:r>
                    </a:p>
                  </a:txBody>
                  <a:tcPr>
                    <a:lnT w="19050" cap="flat" cmpd="sng" algn="ctr">
                      <a:solidFill>
                        <a:schemeClr val="tx1">
                          <a:lumMod val="50000"/>
                          <a:lumOff val="50000"/>
                        </a:schemeClr>
                      </a:solidFill>
                      <a:prstDash val="solid"/>
                      <a:round/>
                      <a:headEnd type="none" w="med" len="med"/>
                      <a:tailEnd type="none" w="med" len="med"/>
                    </a:lnT>
                  </a:tcPr>
                </a:tc>
                <a:tc>
                  <a:txBody>
                    <a:bodyPr/>
                    <a:lstStyle/>
                    <a:p>
                      <a:pPr algn="ctr"/>
                      <a:r>
                        <a:rPr lang="en-US" b="1" dirty="0"/>
                        <a:t>6</a:t>
                      </a:r>
                    </a:p>
                  </a:txBody>
                  <a:tcPr>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tcPr>
                </a:tc>
                <a:tc>
                  <a:txBody>
                    <a:bodyPr/>
                    <a:lstStyle/>
                    <a:p>
                      <a:pPr algn="ctr"/>
                      <a:r>
                        <a:rPr lang="en-US" b="1" dirty="0"/>
                        <a:t>7</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endParaRPr lang="en-US" b="1" dirty="0"/>
                    </a:p>
                  </a:txBody>
                  <a:tcPr>
                    <a:lnL w="19050" cap="flat" cmpd="sng" algn="ctr">
                      <a:solidFill>
                        <a:schemeClr val="tx1">
                          <a:lumMod val="50000"/>
                          <a:lumOff val="50000"/>
                        </a:schemeClr>
                      </a:solidFill>
                      <a:prstDash val="solid"/>
                      <a:round/>
                      <a:headEnd type="none" w="med" len="med"/>
                      <a:tailEnd type="none" w="med" len="med"/>
                    </a:lnL>
                    <a:lnR w="12700" cmpd="sng">
                      <a:noFill/>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1" dirty="0"/>
                    </a:p>
                  </a:txBody>
                  <a:tcPr>
                    <a:lnL w="12700" cmpd="sng">
                      <a:noFill/>
                    </a:lnL>
                    <a:lnR w="12700" cmpd="sng">
                      <a:noFill/>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1" dirty="0"/>
                    </a:p>
                  </a:txBody>
                  <a:tcPr>
                    <a:lnL w="12700" cmpd="sng">
                      <a:noFill/>
                    </a:lnL>
                    <a:lnR w="12700" cmpd="sng">
                      <a:noFill/>
                    </a:lnR>
                    <a:lnT w="19050" cap="flat" cmpd="sng" algn="ctr">
                      <a:no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5794607"/>
                  </a:ext>
                </a:extLst>
              </a:tr>
              <a:tr h="370840">
                <a:tc>
                  <a:txBody>
                    <a:bodyPr/>
                    <a:lstStyle/>
                    <a:p>
                      <a:pPr algn="ctr"/>
                      <a:r>
                        <a:rPr lang="en-US" b="1" dirty="0"/>
                        <a:t>6</a:t>
                      </a:r>
                    </a:p>
                  </a:txBody>
                  <a:tcPr>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b="1" dirty="0"/>
                        <a:t>7</a:t>
                      </a:r>
                    </a:p>
                  </a:txBody>
                  <a:tcPr>
                    <a:lnR w="19050" cap="flat" cmpd="sng" algn="ctr">
                      <a:solidFill>
                        <a:schemeClr val="tx1">
                          <a:lumMod val="50000"/>
                          <a:lumOff val="50000"/>
                        </a:schemeClr>
                      </a:solidFill>
                      <a:prstDash val="solid"/>
                      <a:round/>
                      <a:headEnd type="none" w="med" len="med"/>
                      <a:tailEnd type="none" w="med" len="med"/>
                    </a:lnR>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b="1" dirty="0"/>
                        <a:t>8</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b="1" dirty="0"/>
                        <a:t>9</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b="1" dirty="0"/>
                        <a:t>3</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b="1" dirty="0"/>
                        <a:t>1</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530405532"/>
                  </a:ext>
                </a:extLst>
              </a:tr>
              <a:tr h="370840">
                <a:tc>
                  <a:txBody>
                    <a:bodyPr/>
                    <a:lstStyle/>
                    <a:p>
                      <a:pPr algn="ctr"/>
                      <a:r>
                        <a:rPr lang="en-US" b="1" dirty="0"/>
                        <a:t>4</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r>
                        <a:rPr lang="en-US" b="1" dirty="0"/>
                        <a:t>5</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endParaRPr lang="en-US" b="1" dirty="0"/>
                    </a:p>
                  </a:txBody>
                  <a:tcPr>
                    <a:lnL w="19050" cap="flat" cmpd="sng" algn="ctr">
                      <a:solidFill>
                        <a:schemeClr val="tx1">
                          <a:lumMod val="50000"/>
                          <a:lumOff val="50000"/>
                        </a:schemeClr>
                      </a:solidFill>
                      <a:prstDash val="solid"/>
                      <a:round/>
                      <a:headEnd type="none" w="med" len="med"/>
                      <a:tailEnd type="none" w="med" len="med"/>
                    </a:lnL>
                    <a:lnR w="12700" cmpd="sng">
                      <a:noFill/>
                    </a:lnR>
                    <a:lnT w="190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b="1" dirty="0"/>
                    </a:p>
                  </a:txBody>
                  <a:tcPr>
                    <a:lnL w="12700" cmpd="sng">
                      <a:noFill/>
                    </a:lnL>
                    <a:lnR w="12700" cmpd="sng">
                      <a:noFill/>
                    </a:lnR>
                    <a:lnT w="190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b="1" dirty="0"/>
                    </a:p>
                  </a:txBody>
                  <a:tcPr>
                    <a:lnL w="12700" cmpd="sng">
                      <a:noFill/>
                    </a:lnL>
                    <a:lnR w="12700" cmpd="sng">
                      <a:noFill/>
                    </a:lnR>
                    <a:lnT w="190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b="1" dirty="0"/>
                    </a:p>
                  </a:txBody>
                  <a:tcPr>
                    <a:lnL w="12700" cmpd="sng">
                      <a:noFill/>
                    </a:lnL>
                    <a:lnR w="12700" cmpd="sng">
                      <a:noFill/>
                    </a:lnR>
                    <a:lnT w="190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6473864"/>
                  </a:ext>
                </a:extLst>
              </a:tr>
              <a:tr h="370840">
                <a:tc>
                  <a:txBody>
                    <a:bodyPr/>
                    <a:lstStyle/>
                    <a:p>
                      <a:pPr algn="ctr"/>
                      <a:r>
                        <a:rPr lang="en-US" b="1" dirty="0"/>
                        <a:t>5</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algn="ctr"/>
                      <a:endParaRPr lang="en-US" b="1" dirty="0"/>
                    </a:p>
                  </a:txBody>
                  <a:tcPr>
                    <a:lnL w="19050" cap="flat" cmpd="sng" algn="ctr">
                      <a:solidFill>
                        <a:schemeClr val="tx1">
                          <a:lumMod val="50000"/>
                          <a:lumOff val="50000"/>
                        </a:schemeClr>
                      </a:solidFill>
                      <a:prstDash val="solid"/>
                      <a:round/>
                      <a:headEnd type="none" w="med" len="med"/>
                      <a:tailEnd type="none" w="med" len="med"/>
                    </a:lnL>
                    <a:lnR w="12700" cmpd="sng">
                      <a:noFill/>
                    </a:lnR>
                    <a:lnT w="190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3252726"/>
                  </a:ext>
                </a:extLst>
              </a:tr>
            </a:tbl>
          </a:graphicData>
        </a:graphic>
      </p:graphicFrame>
      <p:sp>
        <p:nvSpPr>
          <p:cNvPr id="5" name="TextBox 4">
            <a:extLst>
              <a:ext uri="{FF2B5EF4-FFF2-40B4-BE49-F238E27FC236}">
                <a16:creationId xmlns:a16="http://schemas.microsoft.com/office/drawing/2014/main" id="{84407789-1CEC-42E6-8BDC-7C80E41F338D}"/>
              </a:ext>
            </a:extLst>
          </p:cNvPr>
          <p:cNvSpPr txBox="1"/>
          <p:nvPr/>
        </p:nvSpPr>
        <p:spPr>
          <a:xfrm>
            <a:off x="8299269" y="3728357"/>
            <a:ext cx="2685143" cy="2308324"/>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err="1"/>
              <a:t>matrix.length</a:t>
            </a:r>
            <a:r>
              <a:rPr lang="en-US" sz="2400" dirty="0"/>
              <a:t> is 5</a:t>
            </a:r>
          </a:p>
          <a:p>
            <a:r>
              <a:rPr lang="en-US" sz="2400" dirty="0"/>
              <a:t>matrix[0].length is 5</a:t>
            </a:r>
          </a:p>
          <a:p>
            <a:r>
              <a:rPr lang="en-US" sz="2400" dirty="0"/>
              <a:t>matrix[1].length is 3</a:t>
            </a:r>
          </a:p>
          <a:p>
            <a:r>
              <a:rPr lang="en-US" sz="2400" dirty="0"/>
              <a:t>matrix[2].length is 6</a:t>
            </a:r>
          </a:p>
          <a:p>
            <a:r>
              <a:rPr lang="en-US" sz="2400" dirty="0"/>
              <a:t>matrix[3].length is 2</a:t>
            </a:r>
          </a:p>
          <a:p>
            <a:r>
              <a:rPr lang="en-US" sz="2400" dirty="0"/>
              <a:t>matrix[4].length is 1</a:t>
            </a:r>
          </a:p>
        </p:txBody>
      </p:sp>
    </p:spTree>
    <p:extLst>
      <p:ext uri="{BB962C8B-B14F-4D97-AF65-F5344CB8AC3E}">
        <p14:creationId xmlns:p14="http://schemas.microsoft.com/office/powerpoint/2010/main" val="6895781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6DA8A9-5C7C-45D7-9B8D-A8EBBE09DB08}"/>
              </a:ext>
            </a:extLst>
          </p:cNvPr>
          <p:cNvSpPr/>
          <p:nvPr/>
        </p:nvSpPr>
        <p:spPr>
          <a:xfrm>
            <a:off x="725714" y="0"/>
            <a:ext cx="10740571" cy="6494085"/>
          </a:xfrm>
          <a:prstGeom prst="rect">
            <a:avLst/>
          </a:prstGeom>
        </p:spPr>
        <p:txBody>
          <a:bodyPr wrap="square">
            <a:spAutoFit/>
          </a:bodyPr>
          <a:lstStyle/>
          <a:p>
            <a:r>
              <a:rPr lang="en-US" sz="1600" dirty="0"/>
              <a:t>class </a:t>
            </a:r>
            <a:r>
              <a:rPr lang="en-US" sz="1600" dirty="0" err="1"/>
              <a:t>JaggedDemo</a:t>
            </a:r>
            <a:r>
              <a:rPr lang="en-US" sz="1600" dirty="0"/>
              <a:t> { </a:t>
            </a:r>
          </a:p>
          <a:p>
            <a:r>
              <a:rPr lang="en-US" sz="1600" dirty="0"/>
              <a:t>	public static void main(String[] </a:t>
            </a:r>
            <a:r>
              <a:rPr lang="en-US" sz="1600" dirty="0" err="1"/>
              <a:t>args</a:t>
            </a:r>
            <a:r>
              <a:rPr lang="en-US" sz="1600" dirty="0"/>
              <a:t>) 	{ </a:t>
            </a:r>
          </a:p>
          <a:p>
            <a:r>
              <a:rPr lang="en-US" sz="1600" dirty="0"/>
              <a:t>		int r = 5; </a:t>
            </a:r>
          </a:p>
          <a:p>
            <a:r>
              <a:rPr lang="en-US" sz="1600" dirty="0"/>
              <a:t>		// Declaring 2-D array with 5 rows </a:t>
            </a:r>
          </a:p>
          <a:p>
            <a:r>
              <a:rPr lang="en-US" sz="1600" dirty="0"/>
              <a:t>		int </a:t>
            </a:r>
            <a:r>
              <a:rPr lang="en-US" sz="1600" dirty="0" err="1"/>
              <a:t>arr</a:t>
            </a:r>
            <a:r>
              <a:rPr lang="en-US" sz="1600" dirty="0"/>
              <a:t>[][] = new int[r][]; </a:t>
            </a:r>
          </a:p>
          <a:p>
            <a:endParaRPr lang="en-US" sz="1600" dirty="0"/>
          </a:p>
          <a:p>
            <a:r>
              <a:rPr lang="en-US" sz="1600" dirty="0"/>
              <a:t>		// Creating a 2D array such that first row has 1 element, second row has two elements and so on. </a:t>
            </a:r>
          </a:p>
          <a:p>
            <a:r>
              <a:rPr lang="en-US" sz="1600" dirty="0"/>
              <a:t>		for (int </a:t>
            </a:r>
            <a:r>
              <a:rPr lang="en-US" sz="1600" dirty="0" err="1"/>
              <a:t>i</a:t>
            </a:r>
            <a:r>
              <a:rPr lang="en-US" sz="1600" dirty="0"/>
              <a:t>=0; </a:t>
            </a:r>
            <a:r>
              <a:rPr lang="en-US" sz="1600" dirty="0" err="1"/>
              <a:t>i</a:t>
            </a:r>
            <a:r>
              <a:rPr lang="en-US" sz="1600" dirty="0"/>
              <a:t>&lt;</a:t>
            </a:r>
            <a:r>
              <a:rPr lang="en-US" sz="1600" dirty="0" err="1"/>
              <a:t>arr.length</a:t>
            </a:r>
            <a:r>
              <a:rPr lang="en-US" sz="1600" dirty="0"/>
              <a:t>; </a:t>
            </a:r>
            <a:r>
              <a:rPr lang="en-US" sz="1600" dirty="0" err="1"/>
              <a:t>i</a:t>
            </a:r>
            <a:r>
              <a:rPr lang="en-US" sz="1600" dirty="0"/>
              <a:t>++) </a:t>
            </a:r>
          </a:p>
          <a:p>
            <a:r>
              <a:rPr lang="en-US" sz="1600" dirty="0"/>
              <a:t>			</a:t>
            </a:r>
            <a:r>
              <a:rPr lang="en-US" sz="1600" dirty="0" err="1"/>
              <a:t>arr</a:t>
            </a:r>
            <a:r>
              <a:rPr lang="en-US" sz="1600" dirty="0"/>
              <a:t>[</a:t>
            </a:r>
            <a:r>
              <a:rPr lang="en-US" sz="1600" dirty="0" err="1"/>
              <a:t>i</a:t>
            </a:r>
            <a:r>
              <a:rPr lang="en-US" sz="1600" dirty="0"/>
              <a:t>] = new int[i+1]; </a:t>
            </a:r>
          </a:p>
          <a:p>
            <a:endParaRPr lang="en-US" sz="1600" dirty="0"/>
          </a:p>
          <a:p>
            <a:r>
              <a:rPr lang="en-US" sz="1600" dirty="0"/>
              <a:t>		// Initializing array </a:t>
            </a:r>
          </a:p>
          <a:p>
            <a:r>
              <a:rPr lang="en-US" sz="1600" dirty="0"/>
              <a:t>		int count = 0; </a:t>
            </a:r>
          </a:p>
          <a:p>
            <a:r>
              <a:rPr lang="en-US" sz="1600" dirty="0"/>
              <a:t>		for (int </a:t>
            </a:r>
            <a:r>
              <a:rPr lang="en-US" sz="1600" dirty="0" err="1"/>
              <a:t>i</a:t>
            </a:r>
            <a:r>
              <a:rPr lang="en-US" sz="1600" dirty="0"/>
              <a:t>=0; </a:t>
            </a:r>
            <a:r>
              <a:rPr lang="en-US" sz="1600" dirty="0" err="1"/>
              <a:t>i</a:t>
            </a:r>
            <a:r>
              <a:rPr lang="en-US" sz="1600" dirty="0"/>
              <a:t>&lt;</a:t>
            </a:r>
            <a:r>
              <a:rPr lang="en-US" sz="1600" dirty="0" err="1"/>
              <a:t>arr.length</a:t>
            </a:r>
            <a:r>
              <a:rPr lang="en-US" sz="1600" dirty="0"/>
              <a:t>; </a:t>
            </a:r>
            <a:r>
              <a:rPr lang="en-US" sz="1600" dirty="0" err="1"/>
              <a:t>i</a:t>
            </a:r>
            <a:r>
              <a:rPr lang="en-US" sz="1600" dirty="0"/>
              <a:t>++) </a:t>
            </a:r>
          </a:p>
          <a:p>
            <a:r>
              <a:rPr lang="en-US" sz="1600" dirty="0"/>
              <a:t>			for(int j=0; j&lt;</a:t>
            </a:r>
            <a:r>
              <a:rPr lang="en-US" sz="1600" dirty="0" err="1"/>
              <a:t>arr</a:t>
            </a:r>
            <a:r>
              <a:rPr lang="en-US" sz="1600" dirty="0"/>
              <a:t>[</a:t>
            </a:r>
            <a:r>
              <a:rPr lang="en-US" sz="1600" dirty="0" err="1"/>
              <a:t>i</a:t>
            </a:r>
            <a:r>
              <a:rPr lang="en-US" sz="1600" dirty="0"/>
              <a:t>].length; </a:t>
            </a:r>
            <a:r>
              <a:rPr lang="en-US" sz="1600" dirty="0" err="1"/>
              <a:t>j++</a:t>
            </a:r>
            <a:r>
              <a:rPr lang="en-US" sz="1600" dirty="0"/>
              <a:t>) </a:t>
            </a:r>
          </a:p>
          <a:p>
            <a:r>
              <a:rPr lang="en-US" sz="1600" dirty="0"/>
              <a:t>				</a:t>
            </a:r>
            <a:r>
              <a:rPr lang="en-US" sz="1600" dirty="0" err="1"/>
              <a:t>arr</a:t>
            </a:r>
            <a:r>
              <a:rPr lang="en-US" sz="1600" dirty="0"/>
              <a:t>[</a:t>
            </a:r>
            <a:r>
              <a:rPr lang="en-US" sz="1600" dirty="0" err="1"/>
              <a:t>i</a:t>
            </a:r>
            <a:r>
              <a:rPr lang="en-US" sz="1600" dirty="0"/>
              <a:t>][j] = count++; </a:t>
            </a:r>
          </a:p>
          <a:p>
            <a:endParaRPr lang="en-US" sz="1600" dirty="0"/>
          </a:p>
          <a:p>
            <a:r>
              <a:rPr lang="en-US" sz="1600" dirty="0"/>
              <a:t>		// Displaying the values of 2D Jagged array </a:t>
            </a:r>
          </a:p>
          <a:p>
            <a:r>
              <a:rPr lang="en-US" sz="1600" dirty="0"/>
              <a:t>		</a:t>
            </a:r>
            <a:r>
              <a:rPr lang="en-US" sz="1600" dirty="0" err="1"/>
              <a:t>System.out.println</a:t>
            </a:r>
            <a:r>
              <a:rPr lang="en-US" sz="1600" dirty="0"/>
              <a:t>("Contents of 2D Jagged Array"); </a:t>
            </a:r>
          </a:p>
          <a:p>
            <a:r>
              <a:rPr lang="en-US" sz="1600" dirty="0"/>
              <a:t>		for (int </a:t>
            </a:r>
            <a:r>
              <a:rPr lang="en-US" sz="1600" dirty="0" err="1"/>
              <a:t>i</a:t>
            </a:r>
            <a:r>
              <a:rPr lang="en-US" sz="1600" dirty="0"/>
              <a:t>=0; </a:t>
            </a:r>
            <a:r>
              <a:rPr lang="en-US" sz="1600" dirty="0" err="1"/>
              <a:t>i</a:t>
            </a:r>
            <a:r>
              <a:rPr lang="en-US" sz="1600" dirty="0"/>
              <a:t>&lt;</a:t>
            </a:r>
            <a:r>
              <a:rPr lang="en-US" sz="1600" dirty="0" err="1"/>
              <a:t>arr.length</a:t>
            </a:r>
            <a:r>
              <a:rPr lang="en-US" sz="1600" dirty="0"/>
              <a:t>; </a:t>
            </a:r>
            <a:r>
              <a:rPr lang="en-US" sz="1600" dirty="0" err="1"/>
              <a:t>i</a:t>
            </a:r>
            <a:r>
              <a:rPr lang="en-US" sz="1600" dirty="0"/>
              <a:t>++) </a:t>
            </a:r>
          </a:p>
          <a:p>
            <a:r>
              <a:rPr lang="en-US" sz="1600" dirty="0"/>
              <a:t>		{ </a:t>
            </a:r>
          </a:p>
          <a:p>
            <a:r>
              <a:rPr lang="en-US" sz="1600" dirty="0"/>
              <a:t>			for (int j=0; j&lt;</a:t>
            </a:r>
            <a:r>
              <a:rPr lang="en-US" sz="1600" dirty="0" err="1"/>
              <a:t>arr</a:t>
            </a:r>
            <a:r>
              <a:rPr lang="en-US" sz="1600" dirty="0"/>
              <a:t>[</a:t>
            </a:r>
            <a:r>
              <a:rPr lang="en-US" sz="1600" dirty="0" err="1"/>
              <a:t>i</a:t>
            </a:r>
            <a:r>
              <a:rPr lang="en-US" sz="1600" dirty="0"/>
              <a:t>].length; </a:t>
            </a:r>
            <a:r>
              <a:rPr lang="en-US" sz="1600" dirty="0" err="1"/>
              <a:t>j++</a:t>
            </a:r>
            <a:r>
              <a:rPr lang="en-US" sz="1600" dirty="0"/>
              <a:t>) </a:t>
            </a:r>
          </a:p>
          <a:p>
            <a:r>
              <a:rPr lang="en-US" sz="1600" dirty="0"/>
              <a:t>				</a:t>
            </a:r>
            <a:r>
              <a:rPr lang="en-US" sz="1600" dirty="0" err="1"/>
              <a:t>System.out.print</a:t>
            </a:r>
            <a:r>
              <a:rPr lang="en-US" sz="1600" dirty="0"/>
              <a:t>(</a:t>
            </a:r>
            <a:r>
              <a:rPr lang="en-US" sz="1600" dirty="0" err="1"/>
              <a:t>arr</a:t>
            </a:r>
            <a:r>
              <a:rPr lang="en-US" sz="1600" dirty="0"/>
              <a:t>[</a:t>
            </a:r>
            <a:r>
              <a:rPr lang="en-US" sz="1600" dirty="0" err="1"/>
              <a:t>i</a:t>
            </a:r>
            <a:r>
              <a:rPr lang="en-US" sz="1600" dirty="0"/>
              <a:t>][j] + " "); </a:t>
            </a:r>
          </a:p>
          <a:p>
            <a:r>
              <a:rPr lang="en-US" sz="1600" dirty="0"/>
              <a:t>			</a:t>
            </a:r>
            <a:r>
              <a:rPr lang="en-US" sz="1600" dirty="0" err="1"/>
              <a:t>System.out.println</a:t>
            </a:r>
            <a:r>
              <a:rPr lang="en-US" sz="1600" dirty="0"/>
              <a:t>(); </a:t>
            </a:r>
          </a:p>
          <a:p>
            <a:r>
              <a:rPr lang="en-US" sz="1600" dirty="0"/>
              <a:t>		} </a:t>
            </a:r>
          </a:p>
          <a:p>
            <a:r>
              <a:rPr lang="en-US" sz="1600" dirty="0"/>
              <a:t>	} </a:t>
            </a:r>
          </a:p>
          <a:p>
            <a:r>
              <a:rPr lang="en-US" sz="1600" dirty="0"/>
              <a:t>} </a:t>
            </a:r>
          </a:p>
        </p:txBody>
      </p:sp>
      <p:sp>
        <p:nvSpPr>
          <p:cNvPr id="10" name="Rectangle 9">
            <a:extLst>
              <a:ext uri="{FF2B5EF4-FFF2-40B4-BE49-F238E27FC236}">
                <a16:creationId xmlns:a16="http://schemas.microsoft.com/office/drawing/2014/main" id="{2D5E705A-5299-4538-ADC6-ACB8EC8586C3}"/>
              </a:ext>
            </a:extLst>
          </p:cNvPr>
          <p:cNvSpPr/>
          <p:nvPr/>
        </p:nvSpPr>
        <p:spPr>
          <a:xfrm>
            <a:off x="8040913" y="2369879"/>
            <a:ext cx="3018973" cy="1754326"/>
          </a:xfrm>
          <a:prstGeom prst="rect">
            <a:avLst/>
          </a:prstGeom>
          <a:solidFill>
            <a:srgbClr val="92D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wrap="square">
            <a:spAutoFit/>
          </a:bodyPr>
          <a:lstStyle/>
          <a:p>
            <a:r>
              <a:rPr lang="en-US" dirty="0"/>
              <a:t>Contents of 2D Jagged Array</a:t>
            </a:r>
          </a:p>
          <a:p>
            <a:r>
              <a:rPr lang="en-US" dirty="0"/>
              <a:t>0 </a:t>
            </a:r>
          </a:p>
          <a:p>
            <a:r>
              <a:rPr lang="en-US" dirty="0"/>
              <a:t>1 2 </a:t>
            </a:r>
          </a:p>
          <a:p>
            <a:r>
              <a:rPr lang="en-US" dirty="0"/>
              <a:t>3 4 5 </a:t>
            </a:r>
          </a:p>
          <a:p>
            <a:r>
              <a:rPr lang="en-US" dirty="0"/>
              <a:t>6 7 8 9 </a:t>
            </a:r>
          </a:p>
          <a:p>
            <a:r>
              <a:rPr lang="en-US" dirty="0"/>
              <a:t>10 11 12 13 14 </a:t>
            </a:r>
          </a:p>
        </p:txBody>
      </p:sp>
    </p:spTree>
    <p:extLst>
      <p:ext uri="{BB962C8B-B14F-4D97-AF65-F5344CB8AC3E}">
        <p14:creationId xmlns:p14="http://schemas.microsoft.com/office/powerpoint/2010/main" val="22848851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E9DD7-5B43-437A-8660-DBDF6B244387}"/>
              </a:ext>
            </a:extLst>
          </p:cNvPr>
          <p:cNvSpPr>
            <a:spLocks noGrp="1"/>
          </p:cNvSpPr>
          <p:nvPr>
            <p:ph type="title"/>
          </p:nvPr>
        </p:nvSpPr>
        <p:spPr/>
        <p:txBody>
          <a:bodyPr/>
          <a:lstStyle/>
          <a:p>
            <a:r>
              <a:rPr lang="en-US" dirty="0"/>
              <a:t>Find out the odd one</a:t>
            </a:r>
          </a:p>
        </p:txBody>
      </p:sp>
      <p:sp>
        <p:nvSpPr>
          <p:cNvPr id="3" name="Content Placeholder 2">
            <a:extLst>
              <a:ext uri="{FF2B5EF4-FFF2-40B4-BE49-F238E27FC236}">
                <a16:creationId xmlns:a16="http://schemas.microsoft.com/office/drawing/2014/main" id="{1097DD9A-030D-443E-8378-7956BB958F9B}"/>
              </a:ext>
            </a:extLst>
          </p:cNvPr>
          <p:cNvSpPr>
            <a:spLocks noGrp="1"/>
          </p:cNvSpPr>
          <p:nvPr>
            <p:ph idx="1"/>
          </p:nvPr>
        </p:nvSpPr>
        <p:spPr>
          <a:xfrm>
            <a:off x="3827602" y="1382196"/>
            <a:ext cx="2689108" cy="4168597"/>
          </a:xfrm>
        </p:spPr>
        <p:txBody>
          <a:bodyPr>
            <a:normAutofit/>
          </a:bodyPr>
          <a:lstStyle/>
          <a:p>
            <a:r>
              <a:rPr lang="en-US" sz="3200" dirty="0"/>
              <a:t>int[][] x;</a:t>
            </a:r>
          </a:p>
          <a:p>
            <a:r>
              <a:rPr lang="en-US" sz="3200" dirty="0"/>
              <a:t>int [][]x;</a:t>
            </a:r>
          </a:p>
          <a:p>
            <a:r>
              <a:rPr lang="en-US" sz="3200" dirty="0"/>
              <a:t>int x[][];</a:t>
            </a:r>
          </a:p>
          <a:p>
            <a:r>
              <a:rPr lang="en-US" sz="3200" dirty="0"/>
              <a:t>int[] []x;</a:t>
            </a:r>
          </a:p>
          <a:p>
            <a:r>
              <a:rPr lang="en-US" sz="3200" dirty="0"/>
              <a:t>int[] x[];</a:t>
            </a:r>
          </a:p>
          <a:p>
            <a:r>
              <a:rPr lang="en-US" sz="3200" dirty="0"/>
              <a:t>int []x[];</a:t>
            </a:r>
          </a:p>
        </p:txBody>
      </p:sp>
    </p:spTree>
    <p:extLst>
      <p:ext uri="{BB962C8B-B14F-4D97-AF65-F5344CB8AC3E}">
        <p14:creationId xmlns:p14="http://schemas.microsoft.com/office/powerpoint/2010/main" val="714567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24F26-1C26-4715-B202-C51D8C3E1E0A}"/>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D8813B1F-EDC3-42DC-B01E-5A581F3E02F2}"/>
              </a:ext>
            </a:extLst>
          </p:cNvPr>
          <p:cNvSpPr>
            <a:spLocks noGrp="1"/>
          </p:cNvSpPr>
          <p:nvPr>
            <p:ph idx="1"/>
          </p:nvPr>
        </p:nvSpPr>
        <p:spPr>
          <a:xfrm>
            <a:off x="4852116" y="811368"/>
            <a:ext cx="6492240" cy="3580971"/>
          </a:xfrm>
        </p:spPr>
        <p:txBody>
          <a:bodyPr>
            <a:normAutofit fontScale="92500" lnSpcReduction="10000"/>
          </a:bodyPr>
          <a:lstStyle/>
          <a:p>
            <a:pPr algn="ctr"/>
            <a:endParaRPr lang="en-US" sz="13800" dirty="0"/>
          </a:p>
          <a:p>
            <a:pPr marL="0" indent="0" algn="ctr">
              <a:buNone/>
            </a:pPr>
            <a:r>
              <a:rPr lang="en-US" sz="13800" dirty="0"/>
              <a:t>Answer</a:t>
            </a:r>
          </a:p>
        </p:txBody>
      </p:sp>
      <p:sp>
        <p:nvSpPr>
          <p:cNvPr id="6" name="Text Placeholder 5">
            <a:extLst>
              <a:ext uri="{FF2B5EF4-FFF2-40B4-BE49-F238E27FC236}">
                <a16:creationId xmlns:a16="http://schemas.microsoft.com/office/drawing/2014/main" id="{424720FC-B9BE-4EE5-851F-668779D550F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776180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E9DD7-5B43-437A-8660-DBDF6B244387}"/>
              </a:ext>
            </a:extLst>
          </p:cNvPr>
          <p:cNvSpPr>
            <a:spLocks noGrp="1"/>
          </p:cNvSpPr>
          <p:nvPr>
            <p:ph type="title"/>
          </p:nvPr>
        </p:nvSpPr>
        <p:spPr/>
        <p:txBody>
          <a:bodyPr/>
          <a:lstStyle/>
          <a:p>
            <a:r>
              <a:rPr lang="en-US" dirty="0"/>
              <a:t>Find out the odd one</a:t>
            </a:r>
          </a:p>
        </p:txBody>
      </p:sp>
      <p:sp>
        <p:nvSpPr>
          <p:cNvPr id="3" name="Content Placeholder 2">
            <a:extLst>
              <a:ext uri="{FF2B5EF4-FFF2-40B4-BE49-F238E27FC236}">
                <a16:creationId xmlns:a16="http://schemas.microsoft.com/office/drawing/2014/main" id="{1097DD9A-030D-443E-8378-7956BB958F9B}"/>
              </a:ext>
            </a:extLst>
          </p:cNvPr>
          <p:cNvSpPr>
            <a:spLocks noGrp="1"/>
          </p:cNvSpPr>
          <p:nvPr>
            <p:ph idx="1"/>
          </p:nvPr>
        </p:nvSpPr>
        <p:spPr>
          <a:xfrm>
            <a:off x="3827602" y="1382196"/>
            <a:ext cx="2689108" cy="4168597"/>
          </a:xfrm>
        </p:spPr>
        <p:txBody>
          <a:bodyPr>
            <a:normAutofit/>
          </a:bodyPr>
          <a:lstStyle/>
          <a:p>
            <a:r>
              <a:rPr lang="en-US" sz="3200" dirty="0">
                <a:solidFill>
                  <a:srgbClr val="00B050"/>
                </a:solidFill>
              </a:rPr>
              <a:t>int[][] x;</a:t>
            </a:r>
          </a:p>
          <a:p>
            <a:r>
              <a:rPr lang="en-US" sz="3200" dirty="0">
                <a:solidFill>
                  <a:srgbClr val="00B050"/>
                </a:solidFill>
              </a:rPr>
              <a:t>int [][]x;</a:t>
            </a:r>
          </a:p>
          <a:p>
            <a:r>
              <a:rPr lang="en-US" sz="3200" dirty="0">
                <a:solidFill>
                  <a:srgbClr val="00B050"/>
                </a:solidFill>
              </a:rPr>
              <a:t>int x[][];</a:t>
            </a:r>
          </a:p>
          <a:p>
            <a:r>
              <a:rPr lang="en-US" sz="3200" dirty="0">
                <a:solidFill>
                  <a:srgbClr val="00B050"/>
                </a:solidFill>
              </a:rPr>
              <a:t>int[] []x;</a:t>
            </a:r>
          </a:p>
          <a:p>
            <a:r>
              <a:rPr lang="en-US" sz="3200" dirty="0">
                <a:solidFill>
                  <a:srgbClr val="00B050"/>
                </a:solidFill>
              </a:rPr>
              <a:t>int[] x[];</a:t>
            </a:r>
          </a:p>
          <a:p>
            <a:r>
              <a:rPr lang="en-US" sz="3200" dirty="0">
                <a:solidFill>
                  <a:srgbClr val="00B050"/>
                </a:solidFill>
              </a:rPr>
              <a:t>int []x[];</a:t>
            </a:r>
          </a:p>
        </p:txBody>
      </p:sp>
    </p:spTree>
    <p:extLst>
      <p:ext uri="{BB962C8B-B14F-4D97-AF65-F5344CB8AC3E}">
        <p14:creationId xmlns:p14="http://schemas.microsoft.com/office/powerpoint/2010/main" val="17902624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86795-C0D1-4096-B78C-EFA4370BC15D}"/>
              </a:ext>
            </a:extLst>
          </p:cNvPr>
          <p:cNvSpPr>
            <a:spLocks noGrp="1"/>
          </p:cNvSpPr>
          <p:nvPr>
            <p:ph type="title"/>
          </p:nvPr>
        </p:nvSpPr>
        <p:spPr/>
        <p:txBody>
          <a:bodyPr/>
          <a:lstStyle/>
          <a:p>
            <a:r>
              <a:rPr lang="en-US" dirty="0"/>
              <a:t>Find the valid dimension and its Number</a:t>
            </a:r>
          </a:p>
        </p:txBody>
      </p:sp>
      <p:sp>
        <p:nvSpPr>
          <p:cNvPr id="3" name="Content Placeholder 2">
            <a:extLst>
              <a:ext uri="{FF2B5EF4-FFF2-40B4-BE49-F238E27FC236}">
                <a16:creationId xmlns:a16="http://schemas.microsoft.com/office/drawing/2014/main" id="{15993677-A7F5-499F-AD25-F524F8FB7650}"/>
              </a:ext>
            </a:extLst>
          </p:cNvPr>
          <p:cNvSpPr>
            <a:spLocks noGrp="1"/>
          </p:cNvSpPr>
          <p:nvPr>
            <p:ph idx="1"/>
          </p:nvPr>
        </p:nvSpPr>
        <p:spPr>
          <a:xfrm>
            <a:off x="4526065" y="1279166"/>
            <a:ext cx="3139869" cy="5060697"/>
          </a:xfrm>
        </p:spPr>
        <p:txBody>
          <a:bodyPr>
            <a:normAutofit/>
          </a:bodyPr>
          <a:lstStyle/>
          <a:p>
            <a:r>
              <a:rPr lang="en-US" sz="4000" dirty="0"/>
              <a:t>int[] a, b;</a:t>
            </a:r>
          </a:p>
          <a:p>
            <a:r>
              <a:rPr lang="en-US" sz="4000" dirty="0"/>
              <a:t>int[] a[],b;</a:t>
            </a:r>
          </a:p>
          <a:p>
            <a:r>
              <a:rPr lang="en-US" sz="4000" dirty="0"/>
              <a:t>int[] a[], b[];</a:t>
            </a:r>
          </a:p>
          <a:p>
            <a:r>
              <a:rPr lang="en-US" sz="4000" dirty="0"/>
              <a:t>int[] []a, b;</a:t>
            </a:r>
          </a:p>
          <a:p>
            <a:r>
              <a:rPr lang="en-US" sz="4000" dirty="0"/>
              <a:t>int[] []a, b[];</a:t>
            </a:r>
          </a:p>
          <a:p>
            <a:r>
              <a:rPr lang="en-US" sz="4000" dirty="0"/>
              <a:t>int[] []a,[]b;</a:t>
            </a:r>
          </a:p>
        </p:txBody>
      </p:sp>
    </p:spTree>
    <p:extLst>
      <p:ext uri="{BB962C8B-B14F-4D97-AF65-F5344CB8AC3E}">
        <p14:creationId xmlns:p14="http://schemas.microsoft.com/office/powerpoint/2010/main" val="14803887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48A1B0-E543-43BF-A752-4666C474640B}"/>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5F51FA14-3596-4143-B756-6860960F3A70}"/>
              </a:ext>
            </a:extLst>
          </p:cNvPr>
          <p:cNvSpPr>
            <a:spLocks noGrp="1"/>
          </p:cNvSpPr>
          <p:nvPr>
            <p:ph idx="1"/>
          </p:nvPr>
        </p:nvSpPr>
        <p:spPr/>
        <p:txBody>
          <a:bodyPr>
            <a:normAutofit/>
          </a:bodyPr>
          <a:lstStyle/>
          <a:p>
            <a:r>
              <a:rPr lang="en-US" sz="13800" dirty="0"/>
              <a:t>Answer</a:t>
            </a:r>
          </a:p>
        </p:txBody>
      </p:sp>
      <p:sp>
        <p:nvSpPr>
          <p:cNvPr id="6" name="Text Placeholder 5">
            <a:extLst>
              <a:ext uri="{FF2B5EF4-FFF2-40B4-BE49-F238E27FC236}">
                <a16:creationId xmlns:a16="http://schemas.microsoft.com/office/drawing/2014/main" id="{3ED031A9-7F5C-4463-8476-CB0C049D732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9248529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86795-C0D1-4096-B78C-EFA4370BC15D}"/>
              </a:ext>
            </a:extLst>
          </p:cNvPr>
          <p:cNvSpPr>
            <a:spLocks noGrp="1"/>
          </p:cNvSpPr>
          <p:nvPr>
            <p:ph type="title"/>
          </p:nvPr>
        </p:nvSpPr>
        <p:spPr/>
        <p:txBody>
          <a:bodyPr/>
          <a:lstStyle/>
          <a:p>
            <a:r>
              <a:rPr lang="en-US" dirty="0"/>
              <a:t>Find the valid dimension and its Number</a:t>
            </a:r>
          </a:p>
        </p:txBody>
      </p:sp>
      <p:sp>
        <p:nvSpPr>
          <p:cNvPr id="3" name="Content Placeholder 2">
            <a:extLst>
              <a:ext uri="{FF2B5EF4-FFF2-40B4-BE49-F238E27FC236}">
                <a16:creationId xmlns:a16="http://schemas.microsoft.com/office/drawing/2014/main" id="{15993677-A7F5-499F-AD25-F524F8FB7650}"/>
              </a:ext>
            </a:extLst>
          </p:cNvPr>
          <p:cNvSpPr>
            <a:spLocks noGrp="1"/>
          </p:cNvSpPr>
          <p:nvPr>
            <p:ph idx="1"/>
          </p:nvPr>
        </p:nvSpPr>
        <p:spPr>
          <a:xfrm>
            <a:off x="2903326" y="1189014"/>
            <a:ext cx="6794466" cy="4400418"/>
          </a:xfrm>
        </p:spPr>
        <p:txBody>
          <a:bodyPr>
            <a:normAutofit/>
          </a:bodyPr>
          <a:lstStyle/>
          <a:p>
            <a:r>
              <a:rPr lang="en-US" sz="4000" dirty="0">
                <a:solidFill>
                  <a:srgbClr val="128807"/>
                </a:solidFill>
              </a:rPr>
              <a:t>int[] a, b;		</a:t>
            </a:r>
            <a:r>
              <a:rPr lang="en-US" sz="4000" dirty="0">
                <a:solidFill>
                  <a:srgbClr val="FF0066"/>
                </a:solidFill>
              </a:rPr>
              <a:t>//[a-1,b-1]</a:t>
            </a:r>
          </a:p>
          <a:p>
            <a:r>
              <a:rPr lang="en-US" sz="4000" dirty="0">
                <a:solidFill>
                  <a:srgbClr val="128807"/>
                </a:solidFill>
              </a:rPr>
              <a:t>int[] a[],b;		</a:t>
            </a:r>
            <a:r>
              <a:rPr lang="en-US" sz="4000" dirty="0">
                <a:solidFill>
                  <a:srgbClr val="FF0066"/>
                </a:solidFill>
              </a:rPr>
              <a:t>//[a-2,b-1]</a:t>
            </a:r>
            <a:endParaRPr lang="en-US" sz="4000" dirty="0">
              <a:solidFill>
                <a:srgbClr val="128807"/>
              </a:solidFill>
            </a:endParaRPr>
          </a:p>
          <a:p>
            <a:r>
              <a:rPr lang="en-US" sz="4000" dirty="0">
                <a:solidFill>
                  <a:srgbClr val="128807"/>
                </a:solidFill>
              </a:rPr>
              <a:t>int[] a[], b[];	</a:t>
            </a:r>
            <a:r>
              <a:rPr lang="en-US" sz="4000" dirty="0">
                <a:solidFill>
                  <a:srgbClr val="FF0066"/>
                </a:solidFill>
              </a:rPr>
              <a:t>//[a-2,b-2]</a:t>
            </a:r>
          </a:p>
          <a:p>
            <a:r>
              <a:rPr lang="en-US" sz="4000" dirty="0">
                <a:solidFill>
                  <a:srgbClr val="128807"/>
                </a:solidFill>
              </a:rPr>
              <a:t>int[] []a, b;		</a:t>
            </a:r>
            <a:r>
              <a:rPr lang="en-US" sz="4000" dirty="0">
                <a:solidFill>
                  <a:srgbClr val="FF0066"/>
                </a:solidFill>
              </a:rPr>
              <a:t>//[a-2,b-1]</a:t>
            </a:r>
          </a:p>
          <a:p>
            <a:r>
              <a:rPr lang="en-US" sz="4000" dirty="0">
                <a:solidFill>
                  <a:srgbClr val="128807"/>
                </a:solidFill>
              </a:rPr>
              <a:t>int[] []a, b[];	</a:t>
            </a:r>
            <a:r>
              <a:rPr lang="en-US" sz="4000" dirty="0">
                <a:solidFill>
                  <a:srgbClr val="FF0066"/>
                </a:solidFill>
              </a:rPr>
              <a:t>//[a-2,b-3]</a:t>
            </a:r>
          </a:p>
          <a:p>
            <a:r>
              <a:rPr lang="en-US" sz="4000" dirty="0">
                <a:solidFill>
                  <a:srgbClr val="FF0000"/>
                </a:solidFill>
              </a:rPr>
              <a:t>int[] []a,[]b;</a:t>
            </a:r>
          </a:p>
        </p:txBody>
      </p:sp>
      <p:sp>
        <p:nvSpPr>
          <p:cNvPr id="4" name="TextBox 3">
            <a:extLst>
              <a:ext uri="{FF2B5EF4-FFF2-40B4-BE49-F238E27FC236}">
                <a16:creationId xmlns:a16="http://schemas.microsoft.com/office/drawing/2014/main" id="{E736935E-A2BC-46B6-8311-8ABC955CF690}"/>
              </a:ext>
            </a:extLst>
          </p:cNvPr>
          <p:cNvSpPr txBox="1"/>
          <p:nvPr/>
        </p:nvSpPr>
        <p:spPr>
          <a:xfrm>
            <a:off x="850221" y="5486692"/>
            <a:ext cx="10900676" cy="646331"/>
          </a:xfrm>
          <a:prstGeom prst="rect">
            <a:avLst/>
          </a:prstGeom>
          <a:noFill/>
        </p:spPr>
        <p:txBody>
          <a:bodyPr wrap="none" rtlCol="0">
            <a:spAutoFit/>
          </a:bodyPr>
          <a:lstStyle/>
          <a:p>
            <a:r>
              <a:rPr lang="en-US" dirty="0"/>
              <a:t>if we mention dimension before the variable only applied for 1</a:t>
            </a:r>
            <a:r>
              <a:rPr lang="en-US" baseline="30000" dirty="0"/>
              <a:t>st</a:t>
            </a:r>
            <a:r>
              <a:rPr lang="en-US" dirty="0"/>
              <a:t> variable in array declaration, if we try to apply 2</a:t>
            </a:r>
            <a:r>
              <a:rPr lang="en-US" baseline="30000" dirty="0"/>
              <a:t>nd</a:t>
            </a:r>
            <a:r>
              <a:rPr lang="en-US" dirty="0"/>
              <a:t> </a:t>
            </a:r>
          </a:p>
          <a:p>
            <a:r>
              <a:rPr lang="en-US" dirty="0"/>
              <a:t>variable we will get compile time error. </a:t>
            </a:r>
            <a:r>
              <a:rPr lang="en-US" dirty="0">
                <a:solidFill>
                  <a:srgbClr val="FF0000"/>
                </a:solidFill>
              </a:rPr>
              <a:t>int[] []a,[]b.</a:t>
            </a:r>
            <a:endParaRPr lang="en-US" dirty="0"/>
          </a:p>
        </p:txBody>
      </p:sp>
    </p:spTree>
    <p:extLst>
      <p:ext uri="{BB962C8B-B14F-4D97-AF65-F5344CB8AC3E}">
        <p14:creationId xmlns:p14="http://schemas.microsoft.com/office/powerpoint/2010/main" val="190255071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2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13442</TotalTime>
  <Words>24338</Words>
  <Application>Microsoft Office PowerPoint</Application>
  <PresentationFormat>Widescreen</PresentationFormat>
  <Paragraphs>4000</Paragraphs>
  <Slides>301</Slides>
  <Notes>15</Notes>
  <HiddenSlides>0</HiddenSlides>
  <MMClips>1</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301</vt:i4>
      </vt:variant>
    </vt:vector>
  </HeadingPairs>
  <TitlesOfParts>
    <vt:vector size="323" baseType="lpstr">
      <vt:lpstr>Arial</vt:lpstr>
      <vt:lpstr>Calibri</vt:lpstr>
      <vt:lpstr>Calibri Light</vt:lpstr>
      <vt:lpstr>Cambira</vt:lpstr>
      <vt:lpstr>Consolas</vt:lpstr>
      <vt:lpstr>Courier New</vt:lpstr>
      <vt:lpstr>Monaco</vt:lpstr>
      <vt:lpstr>Muli</vt:lpstr>
      <vt:lpstr>Native American Indians</vt:lpstr>
      <vt:lpstr>Open Sans</vt:lpstr>
      <vt:lpstr>Roboto</vt:lpstr>
      <vt:lpstr>Roman</vt:lpstr>
      <vt:lpstr>SFMono-Regular</vt:lpstr>
      <vt:lpstr>Tahoma</vt:lpstr>
      <vt:lpstr>Times New Roman</vt:lpstr>
      <vt:lpstr>Times New Roman</vt:lpstr>
      <vt:lpstr>urw-din</vt:lpstr>
      <vt:lpstr>verdana</vt:lpstr>
      <vt:lpstr>Wingdings</vt:lpstr>
      <vt:lpstr>Retrospect</vt:lpstr>
      <vt:lpstr>1_Retrospect</vt:lpstr>
      <vt:lpstr>2_Retrospect</vt:lpstr>
      <vt:lpstr>Java</vt:lpstr>
      <vt:lpstr>Content</vt:lpstr>
      <vt:lpstr>History of Java</vt:lpstr>
      <vt:lpstr>        What is Java?</vt:lpstr>
      <vt:lpstr>     Where Java is used? </vt:lpstr>
      <vt:lpstr>Java Editions</vt:lpstr>
      <vt:lpstr>Java Editions</vt:lpstr>
      <vt:lpstr>Java Editions</vt:lpstr>
      <vt:lpstr>Features of Java</vt:lpstr>
      <vt:lpstr>Simple</vt:lpstr>
      <vt:lpstr>Platform independent</vt:lpstr>
      <vt:lpstr>Architecture-neutral</vt:lpstr>
      <vt:lpstr>Portable</vt:lpstr>
      <vt:lpstr>Robust</vt:lpstr>
      <vt:lpstr>Java is Compiled and Interpreted</vt:lpstr>
      <vt:lpstr>Secured</vt:lpstr>
      <vt:lpstr>Multi-threaded</vt:lpstr>
      <vt:lpstr>Distributed</vt:lpstr>
      <vt:lpstr>High Performance</vt:lpstr>
      <vt:lpstr>PowerPoint Presentation</vt:lpstr>
      <vt:lpstr>JDK, JRE and JVM</vt:lpstr>
      <vt:lpstr>PowerPoint Presentation</vt:lpstr>
      <vt:lpstr>JVM Architecture</vt:lpstr>
      <vt:lpstr>PowerPoint Presentation</vt:lpstr>
      <vt:lpstr>Class Loader Subsystem</vt:lpstr>
      <vt:lpstr>Loading</vt:lpstr>
      <vt:lpstr>Linking</vt:lpstr>
      <vt:lpstr>Initialization</vt:lpstr>
      <vt:lpstr>Class loader types</vt:lpstr>
      <vt:lpstr>class loader</vt:lpstr>
      <vt:lpstr>JVM Memory </vt:lpstr>
      <vt:lpstr>PowerPoint Presentation</vt:lpstr>
      <vt:lpstr>Execution Engine </vt:lpstr>
      <vt:lpstr>Just-In-Time Compiler(JIT) </vt:lpstr>
      <vt:lpstr>Garbage Collector</vt:lpstr>
      <vt:lpstr>PowerPoint Presentation</vt:lpstr>
      <vt:lpstr>53 Keywords</vt:lpstr>
      <vt:lpstr>53 Keywords</vt:lpstr>
      <vt:lpstr>Find the identifiers </vt:lpstr>
      <vt:lpstr>PowerPoint Presentation</vt:lpstr>
      <vt:lpstr>Data Type</vt:lpstr>
      <vt:lpstr>PowerPoint Presentation</vt:lpstr>
      <vt:lpstr>Non-Primitive Datatypes</vt:lpstr>
      <vt:lpstr>Wrapper Class?</vt:lpstr>
      <vt:lpstr>PowerPoint Presentation</vt:lpstr>
      <vt:lpstr>Autoboxing</vt:lpstr>
      <vt:lpstr>Unboxing</vt:lpstr>
      <vt:lpstr>Variables</vt:lpstr>
      <vt:lpstr>Types of Variable</vt:lpstr>
      <vt:lpstr>Local variable</vt:lpstr>
      <vt:lpstr>Instance variable:</vt:lpstr>
      <vt:lpstr>Class variable: </vt:lpstr>
      <vt:lpstr>Difference between instance &amp; class variable</vt:lpstr>
      <vt:lpstr>PowerPoint Presentation</vt:lpstr>
      <vt:lpstr>Assignment Operator (=)</vt:lpstr>
      <vt:lpstr>Arithmetic Operators</vt:lpstr>
      <vt:lpstr>Simple Arithmetic</vt:lpstr>
      <vt:lpstr>Shorthand Operators +=, -=, *=, /=, %=</vt:lpstr>
      <vt:lpstr>Shorthand Operators</vt:lpstr>
      <vt:lpstr>Shorthand Increment and  Decrement ++and --</vt:lpstr>
      <vt:lpstr>Relational Operators  &gt;  &lt;  &gt;=  &lt;=  ==  != </vt:lpstr>
      <vt:lpstr>Relational Operator Examples</vt:lpstr>
      <vt:lpstr>Logical Operators (boolean) &amp;&amp;  || !</vt:lpstr>
      <vt:lpstr>Logical (!) Operator Examples</vt:lpstr>
      <vt:lpstr>Logical Operator Examples Short Circuiting with &amp;&amp;</vt:lpstr>
      <vt:lpstr>Logical Operator Examples Short Circuiting with ||</vt:lpstr>
      <vt:lpstr>Logical Operators (Bit Level)  &amp;  |  ^  ~ </vt:lpstr>
      <vt:lpstr>Twos Complement Numbers</vt:lpstr>
      <vt:lpstr>Adding Twos Complements</vt:lpstr>
      <vt:lpstr>Logical Operators (Bit Level)  &amp;  |  ^  ~ </vt:lpstr>
      <vt:lpstr>Logical (bit) Operator Examples</vt:lpstr>
      <vt:lpstr>Shift Operators (Bit Level)  &lt;&lt;  &gt;&gt;  &gt;&gt;&gt; </vt:lpstr>
      <vt:lpstr>Shift Operators &lt;&lt;  &gt;&gt;</vt:lpstr>
      <vt:lpstr>Shift Operator &gt;&gt;&gt; </vt:lpstr>
      <vt:lpstr>Shift Operator Examples</vt:lpstr>
      <vt:lpstr>JAVA ARRAYS</vt:lpstr>
      <vt:lpstr>PowerPoint Presentation</vt:lpstr>
      <vt:lpstr>Array Example</vt:lpstr>
      <vt:lpstr>PowerPoint Presentation</vt:lpstr>
      <vt:lpstr>Array Declaration</vt:lpstr>
      <vt:lpstr>Array Creation</vt:lpstr>
      <vt:lpstr>PowerPoint Presentation</vt:lpstr>
      <vt:lpstr>PowerPoint Presentation</vt:lpstr>
      <vt:lpstr>PowerPoint Presentation</vt:lpstr>
      <vt:lpstr>PowerPoint Presentation</vt:lpstr>
      <vt:lpstr>PowerPoint Presentation</vt:lpstr>
      <vt:lpstr>Declaring Multidimensional Array</vt:lpstr>
      <vt:lpstr>PowerPoint Presentation</vt:lpstr>
      <vt:lpstr>PowerPoint Presentation</vt:lpstr>
      <vt:lpstr>PowerPoint Presentation</vt:lpstr>
      <vt:lpstr>Passing Java Array to a Method</vt:lpstr>
      <vt:lpstr>Jagged Array (or) Ragged Array</vt:lpstr>
      <vt:lpstr>PowerPoint Presentation</vt:lpstr>
      <vt:lpstr>Find out the odd one</vt:lpstr>
      <vt:lpstr>PowerPoint Presentation</vt:lpstr>
      <vt:lpstr>Find out the odd one</vt:lpstr>
      <vt:lpstr>Find the valid dimension and its Number</vt:lpstr>
      <vt:lpstr>PowerPoint Presentation</vt:lpstr>
      <vt:lpstr>Find the valid dimension and its Number</vt:lpstr>
      <vt:lpstr>Find the Output</vt:lpstr>
      <vt:lpstr>Answer</vt:lpstr>
      <vt:lpstr>Find the Output</vt:lpstr>
      <vt:lpstr>Answer</vt:lpstr>
      <vt:lpstr>Find the Output</vt:lpstr>
      <vt:lpstr>Answer</vt:lpstr>
      <vt:lpstr>String</vt:lpstr>
      <vt:lpstr>Java String</vt:lpstr>
      <vt:lpstr>PowerPoint Presentation</vt:lpstr>
      <vt:lpstr>PowerPoint Presentation</vt:lpstr>
      <vt:lpstr>Java String</vt:lpstr>
      <vt:lpstr>PowerPoint Presentation</vt:lpstr>
      <vt:lpstr>Importance of String Immutable </vt:lpstr>
      <vt:lpstr>Java String</vt:lpstr>
      <vt:lpstr>Contractors in String Class</vt:lpstr>
      <vt:lpstr>String Methods</vt:lpstr>
      <vt:lpstr>PowerPoint Presentation</vt:lpstr>
      <vt:lpstr>Mutable String</vt:lpstr>
      <vt:lpstr>PowerPoint Presentation</vt:lpstr>
      <vt:lpstr>OOPS</vt:lpstr>
      <vt:lpstr>OOPS</vt:lpstr>
      <vt:lpstr>Object</vt:lpstr>
      <vt:lpstr>Class</vt:lpstr>
      <vt:lpstr>Constructor</vt:lpstr>
      <vt:lpstr>PowerPoint Presentation</vt:lpstr>
      <vt:lpstr>Modifiers</vt:lpstr>
      <vt:lpstr>PowerPoint Presentation</vt:lpstr>
      <vt:lpstr>PowerPoint Presentation</vt:lpstr>
      <vt:lpstr>Inheritance</vt:lpstr>
      <vt:lpstr>PowerPoint Presentation</vt:lpstr>
      <vt:lpstr>PowerPoint Presentation</vt:lpstr>
      <vt:lpstr>PowerPoint Presentation</vt:lpstr>
      <vt:lpstr>Association, Composition, Aggregation</vt:lpstr>
      <vt:lpstr>Aggregation</vt:lpstr>
      <vt:lpstr>PowerPoint Presentation</vt:lpstr>
      <vt:lpstr>composition</vt:lpstr>
      <vt:lpstr>PowerPoint Presentation</vt:lpstr>
      <vt:lpstr>Polymorphism</vt:lpstr>
      <vt:lpstr>PowerPoint Presentation</vt:lpstr>
      <vt:lpstr>PowerPoint Presentation</vt:lpstr>
      <vt:lpstr>Method Overloading</vt:lpstr>
      <vt:lpstr>Invalid case of method overloading:</vt:lpstr>
      <vt:lpstr>Method Overloading and Type Promotion</vt:lpstr>
      <vt:lpstr>Valid/invalid cases of method overloading</vt:lpstr>
      <vt:lpstr>PowerPoint Presentation</vt:lpstr>
      <vt:lpstr>Method overriding</vt:lpstr>
      <vt:lpstr>Dynamic Method Dispatch</vt:lpstr>
      <vt:lpstr>Rules of method overriding in Java   1</vt:lpstr>
      <vt:lpstr>Rules of method overriding in Java   2</vt:lpstr>
      <vt:lpstr>Rules of method overriding in Java   3</vt:lpstr>
      <vt:lpstr>Super keyword in Method Overriding</vt:lpstr>
      <vt:lpstr>PowerPoint Presentation</vt:lpstr>
      <vt:lpstr>PowerPoint Presentation</vt:lpstr>
      <vt:lpstr>PowerPoint Presentation</vt:lpstr>
      <vt:lpstr> Abstraction</vt:lpstr>
      <vt:lpstr>Why we need an abstract class?</vt:lpstr>
      <vt:lpstr>Abstract class declaration</vt:lpstr>
      <vt:lpstr>Abstract class Example</vt:lpstr>
      <vt:lpstr>Abstract class Rules</vt:lpstr>
      <vt:lpstr>Abstract class Rules</vt:lpstr>
      <vt:lpstr>Interface </vt:lpstr>
      <vt:lpstr>PowerPoint Presentation</vt:lpstr>
      <vt:lpstr>PowerPoint Presentation</vt:lpstr>
      <vt:lpstr>PowerPoint Presentation</vt:lpstr>
      <vt:lpstr>Interface and Inheritance</vt:lpstr>
      <vt:lpstr>Interface Important Points    1</vt:lpstr>
      <vt:lpstr>Interface Important Points    2</vt:lpstr>
      <vt:lpstr>Interface Important Points    3</vt:lpstr>
      <vt:lpstr>Interface Important Points    4</vt:lpstr>
      <vt:lpstr>Interface Important Points    5</vt:lpstr>
      <vt:lpstr>Spot the Error</vt:lpstr>
      <vt:lpstr>PowerPoint Presentation</vt:lpstr>
      <vt:lpstr>Tag or Marker interface</vt:lpstr>
      <vt:lpstr>Nested interfaces</vt:lpstr>
      <vt:lpstr>Class implementing Outer &amp; Inner Interface</vt:lpstr>
      <vt:lpstr>Creating object for class</vt:lpstr>
      <vt:lpstr>Java 8 Functional Interface</vt:lpstr>
      <vt:lpstr>PowerPoint Presentation</vt:lpstr>
      <vt:lpstr>PowerPoint Presentation</vt:lpstr>
      <vt:lpstr>PowerPoint Presentation</vt:lpstr>
      <vt:lpstr>PowerPoint Presentation</vt:lpstr>
      <vt:lpstr>PowerPoint Presentation</vt:lpstr>
      <vt:lpstr>  Encapsulation </vt:lpstr>
      <vt:lpstr>Implementation of Encapsulation in Java</vt:lpstr>
      <vt:lpstr>PowerPoint Presentation</vt:lpstr>
      <vt:lpstr>PowerPoint Presentation</vt:lpstr>
      <vt:lpstr>FILE HANDLING</vt:lpstr>
      <vt:lpstr>Stream </vt:lpstr>
      <vt:lpstr>Methods in InputStream</vt:lpstr>
      <vt:lpstr>Methods in OutputStream</vt:lpstr>
      <vt:lpstr>Important I/O exception</vt:lpstr>
      <vt:lpstr>File Streams</vt:lpstr>
      <vt:lpstr>Byte Streams</vt:lpstr>
      <vt:lpstr>Examples of Reading and Writing Text Files</vt:lpstr>
      <vt:lpstr>Using FileInputStream to read file</vt:lpstr>
      <vt:lpstr>Using FileInputStream to read file using try with resource</vt:lpstr>
      <vt:lpstr>Writing data to file</vt:lpstr>
      <vt:lpstr>Copy  file  to  file</vt:lpstr>
      <vt:lpstr>FILE HANDLING</vt:lpstr>
      <vt:lpstr>Writing File using FileWriter</vt:lpstr>
      <vt:lpstr>Reading File using FileReader</vt:lpstr>
      <vt:lpstr>PowerPoint Presentation</vt:lpstr>
      <vt:lpstr>FILE HANDLING</vt:lpstr>
      <vt:lpstr>BufferedInputStream</vt:lpstr>
      <vt:lpstr>BufferedOutputStream</vt:lpstr>
      <vt:lpstr>Serialization</vt:lpstr>
      <vt:lpstr>DeSerialization</vt:lpstr>
      <vt:lpstr>PowerPoint Presentation</vt:lpstr>
      <vt:lpstr>PowerPoint Presentation</vt:lpstr>
      <vt:lpstr>Points to remember</vt:lpstr>
      <vt:lpstr>Points to remember</vt:lpstr>
      <vt:lpstr>Serialization</vt:lpstr>
      <vt:lpstr>DeSerialization</vt:lpstr>
      <vt:lpstr>PowerPoint Presentation</vt:lpstr>
      <vt:lpstr>Exception</vt:lpstr>
      <vt:lpstr>Exception Handling</vt:lpstr>
      <vt:lpstr>What is an exception?</vt:lpstr>
      <vt:lpstr>Types of exceptions</vt:lpstr>
      <vt:lpstr>VS</vt:lpstr>
      <vt:lpstr>Checked vs Unchecked</vt:lpstr>
      <vt:lpstr>PowerPoint Presentation</vt:lpstr>
      <vt:lpstr>Null Pointer Exception</vt:lpstr>
      <vt:lpstr>Arithmetic Exception</vt:lpstr>
      <vt:lpstr>Number Format Exception</vt:lpstr>
      <vt:lpstr>ArrayIndexOutofBounds Exception</vt:lpstr>
      <vt:lpstr>StringIndexOutofBound Exception</vt:lpstr>
      <vt:lpstr>IOException</vt:lpstr>
      <vt:lpstr>Interrupted Exception</vt:lpstr>
      <vt:lpstr>FileNotFoundException</vt:lpstr>
      <vt:lpstr>ClassNotFoundException</vt:lpstr>
      <vt:lpstr>NoClassDefFoundError</vt:lpstr>
      <vt:lpstr>PowerPoint Presentation</vt:lpstr>
      <vt:lpstr>ClassCastException</vt:lpstr>
      <vt:lpstr>IllegalArgumentException</vt:lpstr>
      <vt:lpstr>OutOfMemoryError</vt:lpstr>
      <vt:lpstr>StackOverflowError</vt:lpstr>
      <vt:lpstr>Exception Handling</vt:lpstr>
      <vt:lpstr>Exception Handling Methods</vt:lpstr>
      <vt:lpstr>Exception Handling Methods</vt:lpstr>
      <vt:lpstr>Exception Handling Methods</vt:lpstr>
      <vt:lpstr>Single TRY, CATCH</vt:lpstr>
      <vt:lpstr>Nested Try</vt:lpstr>
      <vt:lpstr>Multiple Catch</vt:lpstr>
      <vt:lpstr>Multiple Catch</vt:lpstr>
      <vt:lpstr>MultipleCatch (Predict the output)</vt:lpstr>
      <vt:lpstr>Multiple Catch</vt:lpstr>
      <vt:lpstr>Multiple Catch(Predict the output)</vt:lpstr>
      <vt:lpstr>PowerPoint Presentation</vt:lpstr>
      <vt:lpstr>Exception Handling Methods</vt:lpstr>
      <vt:lpstr>Finally Block</vt:lpstr>
      <vt:lpstr>Case 1:Finally follow Try</vt:lpstr>
      <vt:lpstr>Case:2 finally example where exception doesn't occur </vt:lpstr>
      <vt:lpstr>Case:3 exception occurs and not handled</vt:lpstr>
      <vt:lpstr>Case: 4 Exception occurs and handled</vt:lpstr>
      <vt:lpstr>Exception Handling Methods</vt:lpstr>
      <vt:lpstr>PowerPoint Presentation</vt:lpstr>
      <vt:lpstr>Throw Keyword  for  User Defined Runtime Exception</vt:lpstr>
      <vt:lpstr>Throw Keyword  for User Defined Compiletime Exception</vt:lpstr>
      <vt:lpstr>PowerPoint Presentation</vt:lpstr>
      <vt:lpstr>Exception Handling Methods</vt:lpstr>
      <vt:lpstr>throws Keyword</vt:lpstr>
      <vt:lpstr>throws Keyword</vt:lpstr>
      <vt:lpstr>PowerPoint Presentation</vt:lpstr>
      <vt:lpstr>throws keyword: points to remember</vt:lpstr>
      <vt:lpstr>           throw                  vs          throws</vt:lpstr>
      <vt:lpstr>final vs finally vs finalize</vt:lpstr>
      <vt:lpstr>Exception Handling with Method Overriding</vt:lpstr>
      <vt:lpstr>Case 1</vt:lpstr>
      <vt:lpstr>Case 2</vt:lpstr>
      <vt:lpstr>Case 3</vt:lpstr>
      <vt:lpstr>Case 4</vt:lpstr>
      <vt:lpstr>Case 5</vt:lpstr>
      <vt:lpstr>PowerPoint Presentation</vt:lpstr>
      <vt:lpstr>Collection</vt:lpstr>
      <vt:lpstr>PowerPoint Presentation</vt:lpstr>
      <vt:lpstr>PowerPoint Presentation</vt:lpstr>
      <vt:lpstr>PowerPoint Presentation</vt:lpstr>
      <vt:lpstr>Additional Interface and classs</vt:lpstr>
      <vt:lpstr>List Interface</vt:lpstr>
      <vt:lpstr>Operations  on List</vt:lpstr>
      <vt:lpstr>Methods to perform Positional Access</vt:lpstr>
      <vt:lpstr>Methods to perform Range-view, Iteration</vt:lpstr>
      <vt:lpstr> </vt:lpstr>
      <vt:lpstr>PowerPoint Presentation</vt:lpstr>
      <vt:lpstr>Features of ArrayList</vt:lpstr>
      <vt:lpstr>ArrayList Creation</vt:lpstr>
      <vt:lpstr>Methods in ArrayList </vt:lpstr>
      <vt:lpstr>PowerPoint Presentation</vt:lpstr>
      <vt:lpstr>PowerPoint Presentation</vt:lpstr>
      <vt:lpstr>LinkedList</vt:lpstr>
      <vt:lpstr>Linked List Features</vt:lpstr>
      <vt:lpstr>LinkedList Creation</vt:lpstr>
      <vt:lpstr>Methods in LinkedList </vt:lpstr>
      <vt:lpstr>PowerPoint Presentation</vt:lpstr>
      <vt:lpstr>PowerPoint Presentation</vt:lpstr>
      <vt:lpstr>Vector Features and creation</vt:lpstr>
      <vt:lpstr>PowerPoint Presentation</vt:lpstr>
      <vt:lpstr>Stack features</vt:lpstr>
      <vt:lpstr>Stack Features</vt:lpstr>
      <vt:lpstr>PowerPoint Presentation</vt:lpstr>
      <vt:lpstr>Set Interface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KiRUBANANTHAM C</cp:lastModifiedBy>
  <cp:revision>1124</cp:revision>
  <dcterms:created xsi:type="dcterms:W3CDTF">2018-01-20T01:40:13Z</dcterms:created>
  <dcterms:modified xsi:type="dcterms:W3CDTF">2023-03-16T02:46:33Z</dcterms:modified>
</cp:coreProperties>
</file>